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306" r:id="rId2"/>
    <p:sldId id="307" r:id="rId3"/>
    <p:sldId id="308" r:id="rId4"/>
    <p:sldId id="309" r:id="rId5"/>
    <p:sldId id="310" r:id="rId6"/>
    <p:sldId id="31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743A3A-BBA7-144E-B678-CBC1AF3A02D5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E5BF51-57BB-B74D-BC76-992923F56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CE71-333D-964C-AA04-A9DCF31C1D9B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2E83-9747-8D49-B561-A8D0E036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5ED1-12C5-F845-ABE2-C4AA628A4013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6431-B814-804E-8662-1629B511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7056-D253-2545-BBF1-E851DCF3D498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5BB0-495F-E540-858D-0C112E50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ACD6-EC21-A844-B455-DFF463F77D4E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46495-6BDB-E848-B19C-0F0ECF42A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EFE3-9F09-6342-AD95-7E68A054DAF8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B92F-3FE7-0E43-8EB6-86B31B31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9B1C-2CE2-424E-867F-FE0C32B6D365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C95A-7C25-2E4A-B3D4-26144ACE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EA4E-E56F-F24C-A8D3-B46B504C856A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442E-D163-0244-AF4D-9F6327998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4C9D-2095-0743-8FFA-F5A1AAB410BA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2861-273F-CC40-AB68-E4F78D282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3469-520F-7F4A-8575-4760EABDC65C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4049-D13E-A742-8145-524552D1E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956E-01F2-6D47-9D68-53F57904F64A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3575-51CB-4C48-BFF4-930F27F4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2AA9-6D45-074C-927B-73168D825F50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5536-F488-554A-A170-575E9C3CD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194307-FA13-D241-B1BD-14EAA95A843A}" type="datetime1">
              <a:rPr lang="en-US"/>
              <a:pPr>
                <a:defRPr/>
              </a:pPr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99E259-1B25-FC47-BC9F-1D6B64A7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Calibri" charset="0"/>
              </a:rPr>
              <a:t>CHPS</a:t>
            </a:r>
            <a:endParaRPr lang="en-GB" sz="4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</a:rPr>
              <a:t>CHPS – Community Hydrologic Prediction System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The whole system, ie data collection, quality control, future forcing creation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Includes FEWS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</a:rPr>
              <a:t>FEWS – Flood Early Warning System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The hydrologic modelling software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Within CHPS</a:t>
            </a:r>
          </a:p>
          <a:p>
            <a:pPr marL="741363" lvl="1" indent="-284163" eaLnBrk="0" hangingPunct="0">
              <a:spcBef>
                <a:spcPts val="7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Replaces NWSRFS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358900"/>
            <a:ext cx="8969375" cy="491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215900"/>
            <a:ext cx="8229600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Calibri" charset="0"/>
              </a:rPr>
              <a:t>Current IFP interface with NWSRFS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15900"/>
            <a:ext cx="8229600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Calibri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Calibri" charset="0"/>
              </a:rPr>
              <a:t>New IFD interface for FEWS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143000"/>
            <a:ext cx="91440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457200" y="3886200"/>
            <a:ext cx="82296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Highlights of new features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More logging of system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Easier navigation of model plots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Better integration of segment information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</a:rPr>
              <a:t>Ability to view all data in system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522288"/>
            <a:ext cx="3657600" cy="278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438" y="2311400"/>
            <a:ext cx="3657600" cy="278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9238" y="3876675"/>
            <a:ext cx="3657600" cy="278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884613" y="700088"/>
            <a:ext cx="5192712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Gridded data into FEWS QPF example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4813"/>
            <a:ext cx="6400800" cy="475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06375" y="349250"/>
            <a:ext cx="8729663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Gridded Temperatures and Freezing Levels will be imported too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Ability to provide Stand Alone systems.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Ability to add new models to the system.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Facilitate collaborations with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3200" b="1" dirty="0" smtClean="0">
                <a:solidFill>
                  <a:srgbClr val="000000"/>
                </a:solidFill>
                <a:latin typeface="Calibri" charset="0"/>
              </a:rPr>
              <a:t>stakeholders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, academia</a:t>
            </a: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, and research-to-operations implementations.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International hydrologic community.</a:t>
            </a:r>
          </a:p>
          <a:p>
            <a:pPr marL="341313" indent="-341313">
              <a:spcBef>
                <a:spcPts val="8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47675" y="496888"/>
            <a:ext cx="8382000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Other things to come with CHPS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128</Words>
  <Application>Microsoft Macintosh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ＭＳ Ｐゴシック</vt:lpstr>
      <vt:lpstr>Calibri</vt:lpstr>
      <vt:lpstr>Times New Roman</vt:lpstr>
      <vt:lpstr>Garamond</vt:lpstr>
      <vt:lpstr>Symbol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WFO Call June 8</dc:title>
  <dc:creator>Kevin Werner</dc:creator>
  <cp:lastModifiedBy>Kevin Werner</cp:lastModifiedBy>
  <cp:revision>11</cp:revision>
  <dcterms:created xsi:type="dcterms:W3CDTF">2010-08-16T21:13:06Z</dcterms:created>
  <dcterms:modified xsi:type="dcterms:W3CDTF">2010-08-16T21:15:19Z</dcterms:modified>
</cp:coreProperties>
</file>