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EFBE71-CE05-49BA-A62B-56A9E08947B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5D2472-32DC-4418-86CA-BC746093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ill.reed@noa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CBRFC Web 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pag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943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Grids/Grid Type.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410200" y="2666585"/>
            <a:ext cx="1013532" cy="30521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Grids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62100" y="2209800"/>
            <a:ext cx="6591300" cy="1749425"/>
            <a:chOff x="720" y="2352"/>
            <a:chExt cx="4152" cy="1102"/>
          </a:xfrm>
        </p:grpSpPr>
        <p:pic>
          <p:nvPicPr>
            <p:cNvPr id="21507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Bill Reed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CBRFC Senior Hydrologist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Phone: 801.524.5130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Email: </a:t>
              </a:r>
              <a:r>
                <a:rPr lang="en-US" smtClean="0">
                  <a:solidFill>
                    <a:srgbClr val="5BBEEB"/>
                  </a:solidFill>
                  <a:latin typeface="Calibri" pitchFamily="34" charset="0"/>
                  <a:ea typeface="ＭＳ Ｐゴシック" charset="-128"/>
                  <a:hlinkClick r:id="rId4"/>
                </a:rPr>
                <a:t>bill.reed@noaa</a:t>
              </a:r>
              <a:r>
                <a:rPr lang="en-US" smtClean="0">
                  <a:solidFill>
                    <a:srgbClr val="5BBEEB"/>
                  </a:solidFill>
                  <a:latin typeface="Calibri" pitchFamily="34" charset="0"/>
                  <a:ea typeface="ＭＳ Ｐゴシック" charset="-128"/>
                </a:rPr>
                <a:t>.gov</a:t>
              </a:r>
            </a:p>
          </p:txBody>
        </p:sp>
      </p:grp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029200" y="4962525"/>
            <a:ext cx="3962400" cy="5889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www.cbrfc.noaa.gov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pag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www.cbrfc.noaa.gov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2057400"/>
            <a:ext cx="1219200" cy="30521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River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pag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94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New pop up window when you click on point.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622088" y="3343922"/>
            <a:ext cx="1676400" cy="59485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Point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94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Will take you to hydrograph.</a:t>
            </a:r>
            <a:endParaRPr lang="en-US" dirty="0"/>
          </a:p>
        </p:txBody>
      </p:sp>
      <p:pic>
        <p:nvPicPr>
          <p:cNvPr id="4" name="Picture 3" descr="webpage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pag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3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43000" y="1447800"/>
            <a:ext cx="1219200" cy="30521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2286000"/>
            <a:ext cx="1676400" cy="59485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Snow Group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94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List of Snow Groups.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pag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190" y="5943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List of Stations Within Selected Snow Group.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4800" y="1981200"/>
            <a:ext cx="1676400" cy="59485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Snow Group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p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943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New pop up window when you click on point.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4800" y="1981200"/>
            <a:ext cx="1676400" cy="59485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Snow Group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pag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38200" y="1362722"/>
            <a:ext cx="1828800" cy="6096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Water Supply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88634" y="2092912"/>
            <a:ext cx="1219200" cy="30521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75932" y="2599678"/>
            <a:ext cx="1447800" cy="30521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Show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943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Water Supply Data for WY.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pag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858000" cy="5486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133600" y="1524000"/>
            <a:ext cx="1219200" cy="30521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Peaks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2057400"/>
            <a:ext cx="1219200" cy="30521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943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Peak Flow Data Most Recent Forecast Shown.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90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CBRFC Web Pages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Web Pages</dc:title>
  <dc:creator>wbr</dc:creator>
  <cp:lastModifiedBy>wbr</cp:lastModifiedBy>
  <cp:revision>13</cp:revision>
  <dcterms:created xsi:type="dcterms:W3CDTF">2010-08-11T23:01:56Z</dcterms:created>
  <dcterms:modified xsi:type="dcterms:W3CDTF">2010-08-12T21:25:14Z</dcterms:modified>
</cp:coreProperties>
</file>