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2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EBE9-04F9-B340-B61B-8C9898C59518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2C60-2CF4-814F-9599-3C0B5466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CBRFC Web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4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much, </a:t>
            </a:r>
            <a:r>
              <a:rPr lang="en-US" smtClean="0"/>
              <a:t>much more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Speed and accessibility (including mobile devices)</a:t>
            </a:r>
          </a:p>
          <a:p>
            <a:pPr lvl="1"/>
            <a:r>
              <a:rPr lang="en-US" dirty="0" smtClean="0"/>
              <a:t>Develop easy-to-understand graphics to communicate forecasts</a:t>
            </a:r>
          </a:p>
          <a:p>
            <a:pPr lvl="1"/>
            <a:r>
              <a:rPr lang="en-US" dirty="0" smtClean="0"/>
              <a:t>Respond to stakeholder requirements and requests</a:t>
            </a:r>
          </a:p>
          <a:p>
            <a:pPr lvl="1"/>
            <a:r>
              <a:rPr lang="en-US" dirty="0" smtClean="0"/>
              <a:t>Drop reliance </a:t>
            </a:r>
            <a:r>
              <a:rPr lang="en-US" dirty="0" err="1" smtClean="0"/>
              <a:t>google</a:t>
            </a:r>
            <a:r>
              <a:rPr lang="en-US" dirty="0" smtClean="0"/>
              <a:t> maps</a:t>
            </a:r>
          </a:p>
        </p:txBody>
      </p:sp>
    </p:spTree>
    <p:extLst>
      <p:ext uri="{BB962C8B-B14F-4D97-AF65-F5344CB8AC3E}">
        <p14:creationId xmlns:p14="http://schemas.microsoft.com/office/powerpoint/2010/main" val="182094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32846"/>
            <a:ext cx="5025957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65333" y="941590"/>
            <a:ext cx="930548" cy="2518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1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11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5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602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98001" y="5485305"/>
            <a:ext cx="930547" cy="2189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52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631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1146" cy="4434229"/>
          </a:xfrm>
          <a:prstGeom prst="rect">
            <a:avLst/>
          </a:prstGeom>
        </p:spPr>
      </p:pic>
      <p:pic>
        <p:nvPicPr>
          <p:cNvPr id="5" name="Picture 4" descr="web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18" y="1839382"/>
            <a:ext cx="5341186" cy="47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40</Words>
  <Application>Microsoft Macintosh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CBRFC Web Page</vt:lpstr>
      <vt:lpstr>Webpage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much, much more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Web Page</dc:title>
  <dc:creator>Office 2004 Test Drive User</dc:creator>
  <cp:lastModifiedBy>Kevin Werner</cp:lastModifiedBy>
  <cp:revision>8</cp:revision>
  <dcterms:created xsi:type="dcterms:W3CDTF">2011-11-01T15:51:36Z</dcterms:created>
  <dcterms:modified xsi:type="dcterms:W3CDTF">2011-11-02T16:45:37Z</dcterms:modified>
</cp:coreProperties>
</file>