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png" ContentType="image/png"/>
  <Default Extension="bin" ContentType="application/vnd.openxmlformats-officedocument.presentationml.printerSettings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8" d="100"/>
          <a:sy n="108" d="100"/>
        </p:scale>
        <p:origin x="-163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4" Type="http://schemas.openxmlformats.org/officeDocument/2006/relationships/slide" Target="slides/slide3.xml"/><Relationship Id="rId10" Type="http://schemas.openxmlformats.org/officeDocument/2006/relationships/tableStyles" Target="tableStyles.xml"/><Relationship Id="rId5" Type="http://schemas.openxmlformats.org/officeDocument/2006/relationships/slide" Target="slides/slide4.xml"/><Relationship Id="rId7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9" Type="http://schemas.openxmlformats.org/officeDocument/2006/relationships/theme" Target="theme/theme1.xml"/><Relationship Id="rId3" Type="http://schemas.openxmlformats.org/officeDocument/2006/relationships/slide" Target="slides/slide2.xml"/><Relationship Id="rId6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7BE83-8392-7D47-82F7-84EF25BAF374}" type="datetimeFigureOut">
              <a:rPr lang="en-US" smtClean="0"/>
              <a:t>11/2/11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3E1DB-A58E-8441-9C17-D202501372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369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7BE83-8392-7D47-82F7-84EF25BAF374}" type="datetimeFigureOut">
              <a:rPr lang="en-US" smtClean="0"/>
              <a:t>11/2/11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3E1DB-A58E-8441-9C17-D202501372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346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7BE83-8392-7D47-82F7-84EF25BAF374}" type="datetimeFigureOut">
              <a:rPr lang="en-US" smtClean="0"/>
              <a:t>11/2/11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3E1DB-A58E-8441-9C17-D202501372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1194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7BE83-8392-7D47-82F7-84EF25BAF374}" type="datetimeFigureOut">
              <a:rPr lang="en-US" smtClean="0"/>
              <a:t>11/2/11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3E1DB-A58E-8441-9C17-D202501372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915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7BE83-8392-7D47-82F7-84EF25BAF374}" type="datetimeFigureOut">
              <a:rPr lang="en-US" smtClean="0"/>
              <a:t>11/2/11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3E1DB-A58E-8441-9C17-D202501372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9198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7BE83-8392-7D47-82F7-84EF25BAF374}" type="datetimeFigureOut">
              <a:rPr lang="en-US" smtClean="0"/>
              <a:t>11/2/11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3E1DB-A58E-8441-9C17-D202501372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5731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7BE83-8392-7D47-82F7-84EF25BAF374}" type="datetimeFigureOut">
              <a:rPr lang="en-US" smtClean="0"/>
              <a:t>11/2/11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3E1DB-A58E-8441-9C17-D202501372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0387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7BE83-8392-7D47-82F7-84EF25BAF374}" type="datetimeFigureOut">
              <a:rPr lang="en-US" smtClean="0"/>
              <a:t>11/2/11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3E1DB-A58E-8441-9C17-D202501372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910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7BE83-8392-7D47-82F7-84EF25BAF374}" type="datetimeFigureOut">
              <a:rPr lang="en-US" smtClean="0"/>
              <a:t>11/2/11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3E1DB-A58E-8441-9C17-D202501372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355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7BE83-8392-7D47-82F7-84EF25BAF374}" type="datetimeFigureOut">
              <a:rPr lang="en-US" smtClean="0"/>
              <a:t>11/2/11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3E1DB-A58E-8441-9C17-D202501372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517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7BE83-8392-7D47-82F7-84EF25BAF374}" type="datetimeFigureOut">
              <a:rPr lang="en-US" smtClean="0"/>
              <a:t>11/2/11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3E1DB-A58E-8441-9C17-D202501372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3552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E7BE83-8392-7D47-82F7-84EF25BAF374}" type="datetimeFigureOut">
              <a:rPr lang="en-US" smtClean="0"/>
              <a:t>11/2/11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93E1DB-A58E-8441-9C17-D202501372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250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Weekly ESP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99022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3" descr="Weekly ESP.tiff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152" b="7152"/>
          <a:stretch>
            <a:fillRect/>
          </a:stretch>
        </p:blipFill>
        <p:spPr>
          <a:xfrm>
            <a:off x="457200" y="274638"/>
            <a:ext cx="8229600" cy="5851526"/>
          </a:xfrm>
        </p:spPr>
      </p:pic>
      <p:grpSp>
        <p:nvGrpSpPr>
          <p:cNvPr id="6" name="Group 5"/>
          <p:cNvGrpSpPr/>
          <p:nvPr/>
        </p:nvGrpSpPr>
        <p:grpSpPr>
          <a:xfrm>
            <a:off x="623221" y="274638"/>
            <a:ext cx="8313529" cy="4064157"/>
            <a:chOff x="623221" y="274638"/>
            <a:chExt cx="8313529" cy="4064157"/>
          </a:xfrm>
        </p:grpSpPr>
        <p:sp>
          <p:nvSpPr>
            <p:cNvPr id="3" name="Rounded Rectangle 2"/>
            <p:cNvSpPr/>
            <p:nvPr/>
          </p:nvSpPr>
          <p:spPr>
            <a:xfrm>
              <a:off x="623221" y="1417638"/>
              <a:ext cx="4386062" cy="2921157"/>
            </a:xfrm>
            <a:prstGeom prst="roundRect">
              <a:avLst/>
            </a:prstGeom>
            <a:noFill/>
            <a:ln w="38100">
              <a:solidFill>
                <a:srgbClr val="0000FF"/>
              </a:solidFill>
              <a:beve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3927466" y="274638"/>
              <a:ext cx="50092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0000FF"/>
                  </a:solidFill>
                </a:rPr>
                <a:t>Residual forecasts not directly comparable with (1) official forecasts or (2) previous week forecasts</a:t>
              </a:r>
              <a:endParaRPr lang="en-US" dirty="0">
                <a:solidFill>
                  <a:srgbClr val="0000FF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023870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956"/>
            <a:ext cx="8229600" cy="1143000"/>
          </a:xfrm>
        </p:spPr>
        <p:txBody>
          <a:bodyPr/>
          <a:lstStyle/>
          <a:p>
            <a:r>
              <a:rPr lang="en-US" dirty="0" smtClean="0"/>
              <a:t>Visualization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144" b="-38"/>
          <a:stretch/>
        </p:blipFill>
        <p:spPr>
          <a:xfrm>
            <a:off x="457200" y="1072942"/>
            <a:ext cx="8229600" cy="5785058"/>
          </a:xfrm>
        </p:spPr>
      </p:pic>
    </p:spTree>
    <p:extLst>
      <p:ext uri="{BB962C8B-B14F-4D97-AF65-F5344CB8AC3E}">
        <p14:creationId xmlns:p14="http://schemas.microsoft.com/office/powerpoint/2010/main" val="29285479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Enhancements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Add Observed to </a:t>
            </a:r>
            <a:r>
              <a:rPr lang="en-US" dirty="0" smtClean="0"/>
              <a:t>Forecast during forecast period (e.g. April-July)</a:t>
            </a:r>
            <a:endParaRPr lang="en-US" dirty="0" smtClean="0"/>
          </a:p>
          <a:p>
            <a:pPr lvl="1"/>
            <a:r>
              <a:rPr lang="en-US" dirty="0" smtClean="0"/>
              <a:t>Official and weekly ESP will be comparable</a:t>
            </a:r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dirty="0" smtClean="0"/>
              <a:t>More frequent updates? How frequent?</a:t>
            </a:r>
          </a:p>
          <a:p>
            <a:r>
              <a:rPr lang="en-US" dirty="0" smtClean="0"/>
              <a:t>Anything else?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06853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55</Words>
  <Application>Microsoft Macintosh PowerPoint</Application>
  <PresentationFormat>On-screen Show (4:3)</PresentationFormat>
  <Paragraphs>9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Weekly ESP</vt:lpstr>
      <vt:lpstr>PowerPoint Presentation</vt:lpstr>
      <vt:lpstr>Visualization</vt:lpstr>
      <vt:lpstr>Enhancements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Weekly ESP</dc:title>
  <dc:creator>Office 2004 Test Drive User</dc:creator>
  <cp:lastModifiedBy>Kevin Werner</cp:lastModifiedBy>
  <cp:revision>3</cp:revision>
  <dcterms:created xsi:type="dcterms:W3CDTF">2011-11-01T15:03:36Z</dcterms:created>
  <dcterms:modified xsi:type="dcterms:W3CDTF">2011-11-02T16:50:00Z</dcterms:modified>
</cp:coreProperties>
</file>