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53" r:id="rId4"/>
    <p:sldId id="299" r:id="rId5"/>
    <p:sldId id="363" r:id="rId6"/>
    <p:sldId id="259" r:id="rId7"/>
    <p:sldId id="321" r:id="rId8"/>
    <p:sldId id="348" r:id="rId9"/>
    <p:sldId id="349" r:id="rId10"/>
    <p:sldId id="344" r:id="rId11"/>
    <p:sldId id="345" r:id="rId12"/>
    <p:sldId id="262" r:id="rId13"/>
    <p:sldId id="284" r:id="rId14"/>
    <p:sldId id="354" r:id="rId15"/>
    <p:sldId id="301" r:id="rId16"/>
    <p:sldId id="285" r:id="rId17"/>
    <p:sldId id="287" r:id="rId18"/>
    <p:sldId id="355" r:id="rId19"/>
    <p:sldId id="357" r:id="rId20"/>
    <p:sldId id="356" r:id="rId21"/>
    <p:sldId id="281" r:id="rId22"/>
    <p:sldId id="367" r:id="rId23"/>
    <p:sldId id="366" r:id="rId24"/>
    <p:sldId id="365" r:id="rId25"/>
    <p:sldId id="266" r:id="rId26"/>
    <p:sldId id="364" r:id="rId27"/>
    <p:sldId id="302" r:id="rId28"/>
    <p:sldId id="342" r:id="rId29"/>
    <p:sldId id="326" r:id="rId30"/>
    <p:sldId id="330" r:id="rId31"/>
    <p:sldId id="358" r:id="rId32"/>
    <p:sldId id="331" r:id="rId33"/>
    <p:sldId id="332" r:id="rId34"/>
    <p:sldId id="346" r:id="rId35"/>
    <p:sldId id="333" r:id="rId36"/>
    <p:sldId id="335" r:id="rId37"/>
    <p:sldId id="336" r:id="rId38"/>
    <p:sldId id="347" r:id="rId39"/>
    <p:sldId id="337" r:id="rId40"/>
    <p:sldId id="338" r:id="rId41"/>
    <p:sldId id="339" r:id="rId42"/>
    <p:sldId id="361" r:id="rId43"/>
    <p:sldId id="360" r:id="rId44"/>
    <p:sldId id="341" r:id="rId45"/>
    <p:sldId id="362" r:id="rId46"/>
    <p:sldId id="359" r:id="rId47"/>
    <p:sldId id="325" r:id="rId48"/>
    <p:sldId id="290" r:id="rId49"/>
    <p:sldId id="280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6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wnloads:may%201983%202011%20clim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wnloads:may%201983%202011%20clim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analysis:total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2759780866318"/>
          <c:y val="0.0532786885245901"/>
          <c:w val="0.899189346298156"/>
          <c:h val="0.89344262295082"/>
        </c:manualLayout>
      </c:layout>
      <c:lineChart>
        <c:grouping val="standard"/>
        <c:varyColors val="0"/>
        <c:ser>
          <c:idx val="0"/>
          <c:order val="0"/>
          <c:tx>
            <c:v>2011 Accumulated Anomaly</c:v>
          </c:tx>
          <c:marker>
            <c:symbol val="none"/>
          </c:marker>
          <c:val>
            <c:numRef>
              <c:f>Sheet1!$Z$7:$Z$29</c:f>
              <c:numCache>
                <c:formatCode>General</c:formatCode>
                <c:ptCount val="23"/>
                <c:pt idx="0">
                  <c:v>-10.0</c:v>
                </c:pt>
                <c:pt idx="1">
                  <c:v>-15.0</c:v>
                </c:pt>
                <c:pt idx="2">
                  <c:v>-19.0</c:v>
                </c:pt>
                <c:pt idx="3">
                  <c:v>-29.0</c:v>
                </c:pt>
                <c:pt idx="4">
                  <c:v>-22.0</c:v>
                </c:pt>
                <c:pt idx="5">
                  <c:v>-17.0</c:v>
                </c:pt>
                <c:pt idx="6">
                  <c:v>-10.0</c:v>
                </c:pt>
                <c:pt idx="7">
                  <c:v>-12.0</c:v>
                </c:pt>
                <c:pt idx="8">
                  <c:v>-35.0</c:v>
                </c:pt>
                <c:pt idx="9">
                  <c:v>-49.0</c:v>
                </c:pt>
                <c:pt idx="10">
                  <c:v>-57.0</c:v>
                </c:pt>
                <c:pt idx="11">
                  <c:v>-55.0</c:v>
                </c:pt>
                <c:pt idx="12">
                  <c:v>-46.0</c:v>
                </c:pt>
                <c:pt idx="13">
                  <c:v>-41.0</c:v>
                </c:pt>
                <c:pt idx="14">
                  <c:v>-31.0</c:v>
                </c:pt>
                <c:pt idx="15">
                  <c:v>-47.0</c:v>
                </c:pt>
                <c:pt idx="16">
                  <c:v>-66.0</c:v>
                </c:pt>
                <c:pt idx="17">
                  <c:v>-89.0</c:v>
                </c:pt>
                <c:pt idx="18">
                  <c:v>-105.0</c:v>
                </c:pt>
                <c:pt idx="19">
                  <c:v>-116.0</c:v>
                </c:pt>
                <c:pt idx="20">
                  <c:v>-119.0</c:v>
                </c:pt>
                <c:pt idx="21">
                  <c:v>-124.0</c:v>
                </c:pt>
                <c:pt idx="22">
                  <c:v>-129.0</c:v>
                </c:pt>
              </c:numCache>
            </c:numRef>
          </c:val>
          <c:smooth val="0"/>
        </c:ser>
        <c:ser>
          <c:idx val="1"/>
          <c:order val="1"/>
          <c:tx>
            <c:v>1983 Accumulated Anomaly</c:v>
          </c:tx>
          <c:marker>
            <c:symbol val="none"/>
          </c:marker>
          <c:val>
            <c:numRef>
              <c:f>Sheet1!$X$7:$X$37</c:f>
              <c:numCache>
                <c:formatCode>General</c:formatCode>
                <c:ptCount val="31"/>
                <c:pt idx="0">
                  <c:v>-10.0</c:v>
                </c:pt>
                <c:pt idx="1">
                  <c:v>-16.0</c:v>
                </c:pt>
                <c:pt idx="2">
                  <c:v>-20.0</c:v>
                </c:pt>
                <c:pt idx="3">
                  <c:v>-16.0</c:v>
                </c:pt>
                <c:pt idx="4">
                  <c:v>-21.0</c:v>
                </c:pt>
                <c:pt idx="5">
                  <c:v>-28.0</c:v>
                </c:pt>
                <c:pt idx="6">
                  <c:v>-26.0</c:v>
                </c:pt>
                <c:pt idx="7">
                  <c:v>-22.0</c:v>
                </c:pt>
                <c:pt idx="8">
                  <c:v>-38.0</c:v>
                </c:pt>
                <c:pt idx="9">
                  <c:v>-59.0</c:v>
                </c:pt>
                <c:pt idx="10">
                  <c:v>-84.0</c:v>
                </c:pt>
                <c:pt idx="11">
                  <c:v>-98.0</c:v>
                </c:pt>
                <c:pt idx="12">
                  <c:v>-109.0</c:v>
                </c:pt>
                <c:pt idx="13">
                  <c:v>-123.0</c:v>
                </c:pt>
                <c:pt idx="14">
                  <c:v>-132.0</c:v>
                </c:pt>
                <c:pt idx="15">
                  <c:v>-152.0</c:v>
                </c:pt>
                <c:pt idx="16">
                  <c:v>-160.0</c:v>
                </c:pt>
                <c:pt idx="17">
                  <c:v>-176.0</c:v>
                </c:pt>
                <c:pt idx="18">
                  <c:v>-185.0</c:v>
                </c:pt>
                <c:pt idx="19">
                  <c:v>-191.0</c:v>
                </c:pt>
                <c:pt idx="20">
                  <c:v>-189.0</c:v>
                </c:pt>
                <c:pt idx="21">
                  <c:v>-189.0</c:v>
                </c:pt>
                <c:pt idx="22">
                  <c:v>-184.0</c:v>
                </c:pt>
                <c:pt idx="23">
                  <c:v>-176.0</c:v>
                </c:pt>
                <c:pt idx="24">
                  <c:v>-166.0</c:v>
                </c:pt>
                <c:pt idx="25">
                  <c:v>-154.0</c:v>
                </c:pt>
                <c:pt idx="26">
                  <c:v>-143.0</c:v>
                </c:pt>
                <c:pt idx="27">
                  <c:v>-131.0</c:v>
                </c:pt>
                <c:pt idx="28">
                  <c:v>-119.0</c:v>
                </c:pt>
                <c:pt idx="29">
                  <c:v>-113.0</c:v>
                </c:pt>
                <c:pt idx="30">
                  <c:v>-114.0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75816"/>
        <c:axId val="842514072"/>
      </c:lineChart>
      <c:catAx>
        <c:axId val="800375816"/>
        <c:scaling>
          <c:orientation val="minMax"/>
        </c:scaling>
        <c:delete val="0"/>
        <c:axPos val="b"/>
        <c:majorTickMark val="out"/>
        <c:minorTickMark val="none"/>
        <c:tickLblPos val="nextTo"/>
        <c:crossAx val="842514072"/>
        <c:crosses val="autoZero"/>
        <c:auto val="1"/>
        <c:lblAlgn val="ctr"/>
        <c:lblOffset val="100"/>
        <c:noMultiLvlLbl val="0"/>
      </c:catAx>
      <c:valAx>
        <c:axId val="842514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375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821029082774"/>
          <c:y val="0.786545436943333"/>
          <c:w val="0.328859060402685"/>
          <c:h val="0.1646140441461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493683793123"/>
          <c:y val="0.052"/>
          <c:w val="0.888347778470137"/>
          <c:h val="0.84661354330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Sheet1!$T$6</c:f>
              <c:strCache>
                <c:ptCount val="1"/>
                <c:pt idx="0">
                  <c:v>1983 MaxT</c:v>
                </c:pt>
              </c:strCache>
            </c:strRef>
          </c:tx>
          <c:marker>
            <c:symbol val="none"/>
          </c:marker>
          <c:val>
            <c:numRef>
              <c:f>Sheet1!$T$7:$T$37</c:f>
              <c:numCache>
                <c:formatCode>General</c:formatCode>
                <c:ptCount val="31"/>
                <c:pt idx="0">
                  <c:v>55.0</c:v>
                </c:pt>
                <c:pt idx="1">
                  <c:v>60.0</c:v>
                </c:pt>
                <c:pt idx="2">
                  <c:v>62.0</c:v>
                </c:pt>
                <c:pt idx="3">
                  <c:v>70.0</c:v>
                </c:pt>
                <c:pt idx="4">
                  <c:v>62.0</c:v>
                </c:pt>
                <c:pt idx="5">
                  <c:v>60.0</c:v>
                </c:pt>
                <c:pt idx="6">
                  <c:v>69.0</c:v>
                </c:pt>
                <c:pt idx="7">
                  <c:v>72.0</c:v>
                </c:pt>
                <c:pt idx="8">
                  <c:v>52.0</c:v>
                </c:pt>
                <c:pt idx="9">
                  <c:v>47.0</c:v>
                </c:pt>
                <c:pt idx="10">
                  <c:v>44.0</c:v>
                </c:pt>
                <c:pt idx="11">
                  <c:v>55.0</c:v>
                </c:pt>
                <c:pt idx="12">
                  <c:v>58.0</c:v>
                </c:pt>
                <c:pt idx="13">
                  <c:v>56.0</c:v>
                </c:pt>
                <c:pt idx="14">
                  <c:v>61.0</c:v>
                </c:pt>
                <c:pt idx="15">
                  <c:v>51.0</c:v>
                </c:pt>
                <c:pt idx="16">
                  <c:v>63.0</c:v>
                </c:pt>
                <c:pt idx="17">
                  <c:v>55.0</c:v>
                </c:pt>
                <c:pt idx="18">
                  <c:v>63.0</c:v>
                </c:pt>
                <c:pt idx="19">
                  <c:v>66.0</c:v>
                </c:pt>
                <c:pt idx="20">
                  <c:v>74.0</c:v>
                </c:pt>
                <c:pt idx="21">
                  <c:v>73.0</c:v>
                </c:pt>
                <c:pt idx="22">
                  <c:v>78.0</c:v>
                </c:pt>
                <c:pt idx="23">
                  <c:v>82.0</c:v>
                </c:pt>
                <c:pt idx="24">
                  <c:v>84.0</c:v>
                </c:pt>
                <c:pt idx="25">
                  <c:v>86.0</c:v>
                </c:pt>
                <c:pt idx="26">
                  <c:v>86.0</c:v>
                </c:pt>
                <c:pt idx="27">
                  <c:v>87.0</c:v>
                </c:pt>
                <c:pt idx="28">
                  <c:v>87.0</c:v>
                </c:pt>
                <c:pt idx="29">
                  <c:v>82.0</c:v>
                </c:pt>
                <c:pt idx="30">
                  <c:v>75.0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Sheet1!$U$6</c:f>
              <c:strCache>
                <c:ptCount val="1"/>
                <c:pt idx="0">
                  <c:v>2011 Maxt</c:v>
                </c:pt>
              </c:strCache>
            </c:strRef>
          </c:tx>
          <c:marker>
            <c:symbol val="none"/>
          </c:marker>
          <c:val>
            <c:numRef>
              <c:f>Sheet1!$U$7:$U$37</c:f>
              <c:numCache>
                <c:formatCode>General</c:formatCode>
                <c:ptCount val="31"/>
                <c:pt idx="0">
                  <c:v>55.0</c:v>
                </c:pt>
                <c:pt idx="1">
                  <c:v>61.0</c:v>
                </c:pt>
                <c:pt idx="2">
                  <c:v>62.0</c:v>
                </c:pt>
                <c:pt idx="3">
                  <c:v>56.0</c:v>
                </c:pt>
                <c:pt idx="4">
                  <c:v>74.0</c:v>
                </c:pt>
                <c:pt idx="5">
                  <c:v>72.0</c:v>
                </c:pt>
                <c:pt idx="6">
                  <c:v>74.0</c:v>
                </c:pt>
                <c:pt idx="7">
                  <c:v>66.0</c:v>
                </c:pt>
                <c:pt idx="8">
                  <c:v>45.0</c:v>
                </c:pt>
                <c:pt idx="9">
                  <c:v>54.0</c:v>
                </c:pt>
                <c:pt idx="10">
                  <c:v>61.0</c:v>
                </c:pt>
                <c:pt idx="11">
                  <c:v>71.0</c:v>
                </c:pt>
                <c:pt idx="12">
                  <c:v>78.0</c:v>
                </c:pt>
                <c:pt idx="13">
                  <c:v>75.0</c:v>
                </c:pt>
                <c:pt idx="14">
                  <c:v>80.0</c:v>
                </c:pt>
                <c:pt idx="15">
                  <c:v>55.0</c:v>
                </c:pt>
                <c:pt idx="16">
                  <c:v>52.0</c:v>
                </c:pt>
                <c:pt idx="17">
                  <c:v>48.0</c:v>
                </c:pt>
                <c:pt idx="18">
                  <c:v>56.0</c:v>
                </c:pt>
                <c:pt idx="19">
                  <c:v>61.0</c:v>
                </c:pt>
                <c:pt idx="20">
                  <c:v>69.0</c:v>
                </c:pt>
                <c:pt idx="21">
                  <c:v>68.0</c:v>
                </c:pt>
                <c:pt idx="22">
                  <c:v>68.0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Sheet1!$V$6</c:f>
              <c:strCache>
                <c:ptCount val="1"/>
                <c:pt idx="0">
                  <c:v>30 yr avg.</c:v>
                </c:pt>
              </c:strCache>
            </c:strRef>
          </c:tx>
          <c:marker>
            <c:symbol val="none"/>
          </c:marker>
          <c:val>
            <c:numRef>
              <c:f>Sheet1!$V$7:$V$37</c:f>
              <c:numCache>
                <c:formatCode>General</c:formatCode>
                <c:ptCount val="31"/>
                <c:pt idx="0">
                  <c:v>65.0</c:v>
                </c:pt>
                <c:pt idx="1">
                  <c:v>66.0</c:v>
                </c:pt>
                <c:pt idx="2">
                  <c:v>66.0</c:v>
                </c:pt>
                <c:pt idx="3">
                  <c:v>66.0</c:v>
                </c:pt>
                <c:pt idx="4">
                  <c:v>67.0</c:v>
                </c:pt>
                <c:pt idx="5">
                  <c:v>67.0</c:v>
                </c:pt>
                <c:pt idx="6">
                  <c:v>67.0</c:v>
                </c:pt>
                <c:pt idx="7">
                  <c:v>68.0</c:v>
                </c:pt>
                <c:pt idx="8">
                  <c:v>68.0</c:v>
                </c:pt>
                <c:pt idx="9">
                  <c:v>68.0</c:v>
                </c:pt>
                <c:pt idx="10">
                  <c:v>69.0</c:v>
                </c:pt>
                <c:pt idx="11">
                  <c:v>69.0</c:v>
                </c:pt>
                <c:pt idx="12">
                  <c:v>69.0</c:v>
                </c:pt>
                <c:pt idx="13">
                  <c:v>70.0</c:v>
                </c:pt>
                <c:pt idx="14">
                  <c:v>70.0</c:v>
                </c:pt>
                <c:pt idx="15">
                  <c:v>71.0</c:v>
                </c:pt>
                <c:pt idx="16">
                  <c:v>71.0</c:v>
                </c:pt>
                <c:pt idx="17">
                  <c:v>71.0</c:v>
                </c:pt>
                <c:pt idx="18">
                  <c:v>72.0</c:v>
                </c:pt>
                <c:pt idx="19">
                  <c:v>72.0</c:v>
                </c:pt>
                <c:pt idx="20">
                  <c:v>72.0</c:v>
                </c:pt>
                <c:pt idx="21">
                  <c:v>73.0</c:v>
                </c:pt>
                <c:pt idx="22">
                  <c:v>73.0</c:v>
                </c:pt>
                <c:pt idx="23">
                  <c:v>74.0</c:v>
                </c:pt>
                <c:pt idx="24">
                  <c:v>74.0</c:v>
                </c:pt>
                <c:pt idx="25">
                  <c:v>74.0</c:v>
                </c:pt>
                <c:pt idx="26">
                  <c:v>75.0</c:v>
                </c:pt>
                <c:pt idx="27">
                  <c:v>75.0</c:v>
                </c:pt>
                <c:pt idx="28">
                  <c:v>75.0</c:v>
                </c:pt>
                <c:pt idx="29">
                  <c:v>76.0</c:v>
                </c:pt>
                <c:pt idx="30">
                  <c:v>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45688"/>
        <c:axId val="435348664"/>
      </c:lineChart>
      <c:catAx>
        <c:axId val="435345688"/>
        <c:scaling>
          <c:orientation val="minMax"/>
        </c:scaling>
        <c:delete val="0"/>
        <c:axPos val="b"/>
        <c:majorTickMark val="out"/>
        <c:minorTickMark val="none"/>
        <c:tickLblPos val="nextTo"/>
        <c:crossAx val="435348664"/>
        <c:crosses val="autoZero"/>
        <c:auto val="1"/>
        <c:lblAlgn val="ctr"/>
        <c:lblOffset val="100"/>
        <c:noMultiLvlLbl val="0"/>
      </c:catAx>
      <c:valAx>
        <c:axId val="435348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345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304291999471"/>
          <c:y val="0.647502362204724"/>
          <c:w val="0.184839592892615"/>
          <c:h val="0.2409949606299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SNOTELs with daily record SWE values</a:t>
            </a:r>
          </a:p>
          <a:p>
            <a:pPr>
              <a:defRPr/>
            </a:pPr>
            <a:r>
              <a:rPr lang="en-US"/>
              <a:t>Total</a:t>
            </a:r>
            <a:r>
              <a:rPr lang="en-US" baseline="0"/>
              <a:t> number of sites 229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val>
            <c:numRef>
              <c:f>totals.txt!$C$1:$C$144</c:f>
              <c:numCache>
                <c:formatCode>General</c:formatCode>
                <c:ptCount val="144"/>
                <c:pt idx="0">
                  <c:v>38.0</c:v>
                </c:pt>
                <c:pt idx="1">
                  <c:v>38.0</c:v>
                </c:pt>
                <c:pt idx="2">
                  <c:v>37.0</c:v>
                </c:pt>
                <c:pt idx="3">
                  <c:v>34.0</c:v>
                </c:pt>
                <c:pt idx="4">
                  <c:v>29.0</c:v>
                </c:pt>
                <c:pt idx="5">
                  <c:v>26.0</c:v>
                </c:pt>
                <c:pt idx="6">
                  <c:v>26.0</c:v>
                </c:pt>
                <c:pt idx="7">
                  <c:v>25.0</c:v>
                </c:pt>
                <c:pt idx="8">
                  <c:v>21.0</c:v>
                </c:pt>
                <c:pt idx="9">
                  <c:v>17.0</c:v>
                </c:pt>
                <c:pt idx="10">
                  <c:v>12.0</c:v>
                </c:pt>
                <c:pt idx="11">
                  <c:v>7.0</c:v>
                </c:pt>
                <c:pt idx="12">
                  <c:v>7.0</c:v>
                </c:pt>
                <c:pt idx="13">
                  <c:v>8.0</c:v>
                </c:pt>
                <c:pt idx="14">
                  <c:v>7.0</c:v>
                </c:pt>
                <c:pt idx="15">
                  <c:v>7.0</c:v>
                </c:pt>
                <c:pt idx="16">
                  <c:v>9.0</c:v>
                </c:pt>
                <c:pt idx="17">
                  <c:v>12.0</c:v>
                </c:pt>
                <c:pt idx="18">
                  <c:v>12.0</c:v>
                </c:pt>
                <c:pt idx="19">
                  <c:v>12.0</c:v>
                </c:pt>
                <c:pt idx="20">
                  <c:v>12.0</c:v>
                </c:pt>
                <c:pt idx="21">
                  <c:v>14.0</c:v>
                </c:pt>
                <c:pt idx="22">
                  <c:v>16.0</c:v>
                </c:pt>
                <c:pt idx="23">
                  <c:v>11.0</c:v>
                </c:pt>
                <c:pt idx="24">
                  <c:v>11.0</c:v>
                </c:pt>
                <c:pt idx="25">
                  <c:v>8.0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4.0</c:v>
                </c:pt>
                <c:pt idx="31">
                  <c:v>4.0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4.0</c:v>
                </c:pt>
                <c:pt idx="37">
                  <c:v>5.0</c:v>
                </c:pt>
                <c:pt idx="38">
                  <c:v>8.0</c:v>
                </c:pt>
                <c:pt idx="39">
                  <c:v>9.0</c:v>
                </c:pt>
                <c:pt idx="40">
                  <c:v>8.0</c:v>
                </c:pt>
                <c:pt idx="41">
                  <c:v>8.0</c:v>
                </c:pt>
                <c:pt idx="42">
                  <c:v>8.0</c:v>
                </c:pt>
                <c:pt idx="43">
                  <c:v>7.0</c:v>
                </c:pt>
                <c:pt idx="44">
                  <c:v>7.0</c:v>
                </c:pt>
                <c:pt idx="45">
                  <c:v>7.0</c:v>
                </c:pt>
                <c:pt idx="46">
                  <c:v>6.0</c:v>
                </c:pt>
                <c:pt idx="47">
                  <c:v>5.0</c:v>
                </c:pt>
                <c:pt idx="48">
                  <c:v>5.0</c:v>
                </c:pt>
                <c:pt idx="49">
                  <c:v>5.0</c:v>
                </c:pt>
                <c:pt idx="50">
                  <c:v>7.0</c:v>
                </c:pt>
                <c:pt idx="51">
                  <c:v>9.0</c:v>
                </c:pt>
                <c:pt idx="52">
                  <c:v>7.0</c:v>
                </c:pt>
                <c:pt idx="53">
                  <c:v>5.0</c:v>
                </c:pt>
                <c:pt idx="54">
                  <c:v>6.0</c:v>
                </c:pt>
                <c:pt idx="55">
                  <c:v>6.0</c:v>
                </c:pt>
                <c:pt idx="56">
                  <c:v>10.0</c:v>
                </c:pt>
                <c:pt idx="57">
                  <c:v>9.0</c:v>
                </c:pt>
                <c:pt idx="58">
                  <c:v>9.0</c:v>
                </c:pt>
                <c:pt idx="59">
                  <c:v>8.0</c:v>
                </c:pt>
                <c:pt idx="60">
                  <c:v>8.0</c:v>
                </c:pt>
                <c:pt idx="61">
                  <c:v>9.0</c:v>
                </c:pt>
                <c:pt idx="62">
                  <c:v>10.0</c:v>
                </c:pt>
                <c:pt idx="63">
                  <c:v>10.0</c:v>
                </c:pt>
                <c:pt idx="64">
                  <c:v>9.0</c:v>
                </c:pt>
                <c:pt idx="65">
                  <c:v>10.0</c:v>
                </c:pt>
                <c:pt idx="66">
                  <c:v>13.0</c:v>
                </c:pt>
                <c:pt idx="67">
                  <c:v>12.0</c:v>
                </c:pt>
                <c:pt idx="68">
                  <c:v>12.0</c:v>
                </c:pt>
                <c:pt idx="69">
                  <c:v>12.0</c:v>
                </c:pt>
                <c:pt idx="70">
                  <c:v>12.0</c:v>
                </c:pt>
                <c:pt idx="71">
                  <c:v>13.0</c:v>
                </c:pt>
                <c:pt idx="72">
                  <c:v>13.0</c:v>
                </c:pt>
                <c:pt idx="73">
                  <c:v>14.0</c:v>
                </c:pt>
                <c:pt idx="74">
                  <c:v>12.0</c:v>
                </c:pt>
                <c:pt idx="75">
                  <c:v>16.0</c:v>
                </c:pt>
                <c:pt idx="76">
                  <c:v>16.0</c:v>
                </c:pt>
                <c:pt idx="77">
                  <c:v>15.0</c:v>
                </c:pt>
                <c:pt idx="78">
                  <c:v>16.0</c:v>
                </c:pt>
                <c:pt idx="79">
                  <c:v>18.0</c:v>
                </c:pt>
                <c:pt idx="80">
                  <c:v>18.0</c:v>
                </c:pt>
                <c:pt idx="81">
                  <c:v>18.0</c:v>
                </c:pt>
                <c:pt idx="82">
                  <c:v>16.0</c:v>
                </c:pt>
                <c:pt idx="83">
                  <c:v>15.0</c:v>
                </c:pt>
                <c:pt idx="84">
                  <c:v>18.0</c:v>
                </c:pt>
                <c:pt idx="85">
                  <c:v>17.0</c:v>
                </c:pt>
                <c:pt idx="86">
                  <c:v>19.0</c:v>
                </c:pt>
                <c:pt idx="87">
                  <c:v>24.0</c:v>
                </c:pt>
                <c:pt idx="88">
                  <c:v>23.0</c:v>
                </c:pt>
                <c:pt idx="89">
                  <c:v>23.0</c:v>
                </c:pt>
                <c:pt idx="90">
                  <c:v>24.0</c:v>
                </c:pt>
                <c:pt idx="91">
                  <c:v>21.0</c:v>
                </c:pt>
                <c:pt idx="92">
                  <c:v>23.0</c:v>
                </c:pt>
                <c:pt idx="93">
                  <c:v>26.0</c:v>
                </c:pt>
                <c:pt idx="94">
                  <c:v>26.0</c:v>
                </c:pt>
                <c:pt idx="95">
                  <c:v>24.0</c:v>
                </c:pt>
                <c:pt idx="96">
                  <c:v>18.0</c:v>
                </c:pt>
                <c:pt idx="97">
                  <c:v>23.0</c:v>
                </c:pt>
                <c:pt idx="98">
                  <c:v>27.0</c:v>
                </c:pt>
                <c:pt idx="99">
                  <c:v>36.0</c:v>
                </c:pt>
                <c:pt idx="100">
                  <c:v>34.0</c:v>
                </c:pt>
                <c:pt idx="101">
                  <c:v>36.0</c:v>
                </c:pt>
                <c:pt idx="102">
                  <c:v>36.0</c:v>
                </c:pt>
                <c:pt idx="103">
                  <c:v>38.0</c:v>
                </c:pt>
                <c:pt idx="104">
                  <c:v>37.0</c:v>
                </c:pt>
                <c:pt idx="105">
                  <c:v>39.0</c:v>
                </c:pt>
                <c:pt idx="106">
                  <c:v>41.0</c:v>
                </c:pt>
                <c:pt idx="107">
                  <c:v>39.0</c:v>
                </c:pt>
                <c:pt idx="108">
                  <c:v>46.0</c:v>
                </c:pt>
                <c:pt idx="109">
                  <c:v>47.0</c:v>
                </c:pt>
                <c:pt idx="110">
                  <c:v>50.0</c:v>
                </c:pt>
                <c:pt idx="111">
                  <c:v>55.0</c:v>
                </c:pt>
                <c:pt idx="112">
                  <c:v>58.0</c:v>
                </c:pt>
                <c:pt idx="113">
                  <c:v>64.0</c:v>
                </c:pt>
                <c:pt idx="114">
                  <c:v>67.0</c:v>
                </c:pt>
                <c:pt idx="115">
                  <c:v>69.0</c:v>
                </c:pt>
                <c:pt idx="116">
                  <c:v>71.0</c:v>
                </c:pt>
                <c:pt idx="117">
                  <c:v>70.0</c:v>
                </c:pt>
                <c:pt idx="118">
                  <c:v>72.0</c:v>
                </c:pt>
                <c:pt idx="119">
                  <c:v>76.0</c:v>
                </c:pt>
                <c:pt idx="120">
                  <c:v>80.0</c:v>
                </c:pt>
                <c:pt idx="121">
                  <c:v>79.0</c:v>
                </c:pt>
                <c:pt idx="122">
                  <c:v>74.0</c:v>
                </c:pt>
                <c:pt idx="123">
                  <c:v>79.0</c:v>
                </c:pt>
                <c:pt idx="124">
                  <c:v>78.0</c:v>
                </c:pt>
                <c:pt idx="125">
                  <c:v>75.0</c:v>
                </c:pt>
                <c:pt idx="126">
                  <c:v>72.0</c:v>
                </c:pt>
                <c:pt idx="127">
                  <c:v>69.0</c:v>
                </c:pt>
                <c:pt idx="128">
                  <c:v>69.0</c:v>
                </c:pt>
                <c:pt idx="129">
                  <c:v>72.0</c:v>
                </c:pt>
                <c:pt idx="130">
                  <c:v>72.0</c:v>
                </c:pt>
                <c:pt idx="131">
                  <c:v>75.0</c:v>
                </c:pt>
                <c:pt idx="132">
                  <c:v>72.0</c:v>
                </c:pt>
                <c:pt idx="133">
                  <c:v>73.0</c:v>
                </c:pt>
                <c:pt idx="134">
                  <c:v>71.0</c:v>
                </c:pt>
                <c:pt idx="135">
                  <c:v>66.0</c:v>
                </c:pt>
                <c:pt idx="136">
                  <c:v>62.0</c:v>
                </c:pt>
                <c:pt idx="137">
                  <c:v>66.0</c:v>
                </c:pt>
                <c:pt idx="138">
                  <c:v>74.0</c:v>
                </c:pt>
                <c:pt idx="139">
                  <c:v>80.0</c:v>
                </c:pt>
                <c:pt idx="140">
                  <c:v>86.0</c:v>
                </c:pt>
                <c:pt idx="141">
                  <c:v>92.0</c:v>
                </c:pt>
                <c:pt idx="142">
                  <c:v>94.0</c:v>
                </c:pt>
                <c:pt idx="143">
                  <c:v>95.0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264136"/>
        <c:axId val="675082200"/>
      </c:lineChart>
      <c:catAx>
        <c:axId val="67526413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675082200"/>
        <c:crosses val="autoZero"/>
        <c:auto val="1"/>
        <c:lblAlgn val="ctr"/>
        <c:lblOffset val="100"/>
        <c:noMultiLvlLbl val="0"/>
      </c:catAx>
      <c:valAx>
        <c:axId val="675082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2641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FE7652-F14C-804F-8CD2-E8A95055C290}" type="slidenum">
              <a:rPr lang="en-US" sz="1200">
                <a:latin typeface="Calibri" charset="0"/>
              </a:rPr>
              <a:pPr eaLnBrk="1" hangingPunct="1"/>
              <a:t>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May 25 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Flow 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and Water Supply Forecast </a:t>
            </a: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11am, 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May 25, 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820152" y="2205760"/>
            <a:ext cx="4325352" cy="3735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below ~8500’</a:t>
            </a:r>
          </a:p>
          <a:p>
            <a:r>
              <a:rPr lang="en-US" dirty="0" smtClean="0"/>
              <a:t>Very significant melt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297180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219200" y="91440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276599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295400" y="3333750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90525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3352800" y="4086225"/>
            <a:ext cx="2209800" cy="13239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8000’</a:t>
            </a:r>
          </a:p>
          <a:p>
            <a:endParaRPr lang="en-US" dirty="0" smtClean="0"/>
          </a:p>
          <a:p>
            <a:r>
              <a:rPr lang="en-US" dirty="0" smtClean="0"/>
              <a:t>7500’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088" y="1"/>
            <a:ext cx="3567111" cy="2378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17774"/>
            <a:ext cx="3111500" cy="207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573727"/>
            <a:ext cx="3429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229323"/>
            <a:ext cx="4330989" cy="431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7635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above 8000</a:t>
            </a:r>
            <a:r>
              <a:rPr lang="en-US" dirty="0" smtClean="0"/>
              <a:t>’: Peaking? Starting to melt?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698500" y="273367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66800" y="62093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066800" y="3152775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621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0700" y="3276599"/>
            <a:ext cx="3124200" cy="248602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8200’</a:t>
            </a:r>
          </a:p>
          <a:p>
            <a:endParaRPr lang="en-US" dirty="0" smtClean="0"/>
          </a:p>
          <a:p>
            <a:r>
              <a:rPr lang="en-US" dirty="0" smtClean="0"/>
              <a:t>9600’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79374"/>
            <a:ext cx="3530600" cy="235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48" y="2565400"/>
            <a:ext cx="3214103" cy="2142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504266"/>
            <a:ext cx="3530600" cy="235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 </a:t>
            </a: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Upper </a:t>
            </a: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76400"/>
            <a:ext cx="55245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Yampa</a:t>
            </a:r>
            <a:endParaRPr lang="en-US" sz="32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2116138"/>
            <a:ext cx="609600" cy="550862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391569"/>
            <a:ext cx="914400" cy="50007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473200"/>
            <a:ext cx="59055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Colorado </a:t>
            </a:r>
            <a:r>
              <a:rPr lang="en-US" sz="3200" dirty="0" err="1" smtClean="0">
                <a:ea typeface="ＭＳ Ｐゴシック" pitchFamily="-105" charset="-128"/>
                <a:cs typeface="ＭＳ Ｐゴシック" pitchFamily="-105" charset="-128"/>
              </a:rPr>
              <a:t>Mainstem</a:t>
            </a: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57531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385888"/>
            <a:ext cx="2999874" cy="259080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5854700" cy="390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Bear River Basin</a:t>
            </a:r>
            <a:endParaRPr lang="en-US" sz="36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1651529"/>
            <a:ext cx="533400" cy="63447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2057400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34066"/>
            <a:ext cx="6083300" cy="4055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Weber River Basin</a:t>
            </a:r>
            <a:endParaRPr lang="en-US" sz="36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0900" y="2132014"/>
            <a:ext cx="368300" cy="458786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219200" y="2297115"/>
            <a:ext cx="1841500" cy="6429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511300"/>
            <a:ext cx="5981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Duchesne River Basin</a:t>
            </a:r>
            <a:endParaRPr lang="en-US" sz="36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2286001"/>
            <a:ext cx="457200" cy="407988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524000" y="2489995"/>
            <a:ext cx="1752600" cy="43656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5753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Recent and Upcoming 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Peak Flow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-433137" y="1473200"/>
            <a:ext cx="2999874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00200"/>
            <a:ext cx="5917406" cy="39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5661" cy="3384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3200400"/>
            <a:ext cx="6477000" cy="324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685800"/>
            <a:ext cx="5575300" cy="2838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3200400"/>
            <a:ext cx="6477000" cy="32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Forecast: </a:t>
            </a:r>
            <a:br>
              <a:rPr lang="en-US" dirty="0" smtClean="0"/>
            </a:br>
            <a:r>
              <a:rPr lang="en-US" dirty="0" smtClean="0"/>
              <a:t>Memorial Day Weekend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924" b="17924"/>
          <a:stretch>
            <a:fillRect/>
          </a:stretch>
        </p:blipFill>
        <p:spPr>
          <a:xfrm>
            <a:off x="2590800" y="2057400"/>
            <a:ext cx="6858000" cy="3771636"/>
          </a:xfrm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2590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cold fronts moving through the area:</a:t>
            </a:r>
          </a:p>
          <a:p>
            <a:pPr marL="342900" indent="-342900">
              <a:buAutoNum type="arabicPeriod"/>
            </a:pPr>
            <a:r>
              <a:rPr lang="en-US" dirty="0" smtClean="0"/>
              <a:t>Thursday</a:t>
            </a:r>
          </a:p>
          <a:p>
            <a:pPr marL="342900" indent="-342900">
              <a:buAutoNum type="arabicPeriod"/>
            </a:pPr>
            <a:r>
              <a:rPr lang="en-US" dirty="0" smtClean="0"/>
              <a:t>Sat/Sun</a:t>
            </a:r>
          </a:p>
          <a:p>
            <a:endParaRPr lang="en-US" dirty="0"/>
          </a:p>
          <a:p>
            <a:r>
              <a:rPr lang="en-US" dirty="0" smtClean="0"/>
              <a:t>Cool but mostly dry conditions over the weekend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6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Forecast:</a:t>
            </a:r>
            <a:br>
              <a:rPr lang="en-US" dirty="0" smtClean="0"/>
            </a:br>
            <a:r>
              <a:rPr lang="en-US" dirty="0" smtClean="0"/>
              <a:t>Next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269" b="17269"/>
          <a:stretch>
            <a:fillRect/>
          </a:stretch>
        </p:blipFill>
        <p:spPr>
          <a:xfrm>
            <a:off x="2216242" y="1905000"/>
            <a:ext cx="6927758" cy="3810000"/>
          </a:xfrm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221624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ridge developing over eastern US and trough over west coast</a:t>
            </a:r>
          </a:p>
          <a:p>
            <a:endParaRPr lang="en-US" dirty="0"/>
          </a:p>
          <a:p>
            <a:r>
              <a:rPr lang="en-US" dirty="0" smtClean="0"/>
              <a:t>Warming over Colorado and Utah</a:t>
            </a:r>
          </a:p>
          <a:p>
            <a:endParaRPr lang="en-US" dirty="0"/>
          </a:p>
          <a:p>
            <a:r>
              <a:rPr lang="en-US" dirty="0" smtClean="0"/>
              <a:t>Likely more warming over CO than UT</a:t>
            </a:r>
          </a:p>
          <a:p>
            <a:endParaRPr lang="en-US" dirty="0"/>
          </a:p>
          <a:p>
            <a:r>
              <a:rPr lang="en-US" dirty="0" smtClean="0"/>
              <a:t>Forecast will evolve over next couple days… stay tuned.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5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095801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Cool – but fairly dry - weather pattern for the next 5 days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Then warming</a:t>
            </a:r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845131"/>
            <a:ext cx="4169306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143000"/>
            <a:ext cx="377281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191000" cy="389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05412"/>
            <a:ext cx="4749800" cy="44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8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 rot="16200000">
            <a:off x="-1447800" y="2819400"/>
            <a:ext cx="6477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04" y="30163"/>
            <a:ext cx="5471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Forecast Users include: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28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8446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http://www.cbrfc.noaa.gov</a:t>
            </a: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1797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00"/>
            <a:ext cx="1752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667000"/>
            <a:ext cx="2546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971800"/>
            <a:ext cx="1843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425700" cy="281305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2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806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26 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89" y="1371600"/>
            <a:ext cx="40386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331732" cy="4331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768" t="3955" r="12995" b="36723"/>
          <a:stretch/>
        </p:blipFill>
        <p:spPr>
          <a:xfrm>
            <a:off x="4876800" y="1854200"/>
            <a:ext cx="3708400" cy="405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61605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24 Forecasts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Charts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8800"/>
            <a:ext cx="6299199" cy="393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2900" y="643306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reference: </a:t>
            </a:r>
            <a:r>
              <a:rPr lang="en-US" dirty="0" err="1" smtClean="0"/>
              <a:t>www.cbrfc.noaa.gov</a:t>
            </a:r>
            <a:r>
              <a:rPr lang="en-US" dirty="0" smtClean="0"/>
              <a:t>/</a:t>
            </a:r>
            <a:r>
              <a:rPr lang="en-US" dirty="0" err="1" smtClean="0"/>
              <a:t>gmap</a:t>
            </a:r>
            <a:r>
              <a:rPr lang="en-US" dirty="0" smtClean="0"/>
              <a:t>/gmap3.php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2743200"/>
            <a:ext cx="8610600" cy="838200"/>
            <a:chOff x="76200" y="2743200"/>
            <a:chExt cx="8610600" cy="838200"/>
          </a:xfrm>
        </p:grpSpPr>
        <p:sp>
          <p:nvSpPr>
            <p:cNvPr id="6" name="Rectangle 5"/>
            <p:cNvSpPr/>
            <p:nvPr/>
          </p:nvSpPr>
          <p:spPr>
            <a:xfrm>
              <a:off x="2895600" y="3200400"/>
              <a:ext cx="5791200" cy="3810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743200"/>
              <a:ext cx="1828800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Long lead peak forecast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905000" y="3200400"/>
              <a:ext cx="990600" cy="189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8600" y="3962400"/>
            <a:ext cx="5410200" cy="999530"/>
            <a:chOff x="76200" y="2667000"/>
            <a:chExt cx="5410200" cy="999530"/>
          </a:xfrm>
        </p:grpSpPr>
        <p:sp>
          <p:nvSpPr>
            <p:cNvPr id="12" name="Rectangle 11"/>
            <p:cNvSpPr/>
            <p:nvPr/>
          </p:nvSpPr>
          <p:spPr>
            <a:xfrm>
              <a:off x="2895600" y="2667000"/>
              <a:ext cx="2590800" cy="9144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2743200"/>
              <a:ext cx="1828800" cy="92333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 </a:t>
              </a:r>
              <a:r>
                <a:rPr lang="en-US" dirty="0" err="1" smtClean="0"/>
                <a:t>streamflow</a:t>
              </a:r>
              <a:r>
                <a:rPr lang="en-US" dirty="0" smtClean="0"/>
                <a:t> since April 1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905000" y="3200400"/>
              <a:ext cx="990600" cy="189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352800" y="3698101"/>
            <a:ext cx="2819400" cy="2183368"/>
            <a:chOff x="685800" y="2667000"/>
            <a:chExt cx="2819400" cy="2183368"/>
          </a:xfrm>
        </p:grpSpPr>
        <p:sp>
          <p:nvSpPr>
            <p:cNvPr id="16" name="Rectangle 15"/>
            <p:cNvSpPr/>
            <p:nvPr/>
          </p:nvSpPr>
          <p:spPr>
            <a:xfrm>
              <a:off x="2895600" y="2667000"/>
              <a:ext cx="609600" cy="9144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4481036"/>
              <a:ext cx="182880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Daily forecast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514600" y="3389531"/>
              <a:ext cx="381000" cy="1345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4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524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1771650"/>
            <a:ext cx="2180589" cy="5143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25400"/>
            <a:ext cx="5105399" cy="3190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530600"/>
            <a:ext cx="526288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2211" y="20383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629411" y="228600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40" y="152399"/>
            <a:ext cx="5153660" cy="3221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39" y="3429000"/>
            <a:ext cx="514096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9812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222885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0" y="0"/>
            <a:ext cx="536448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880" y="3505200"/>
            <a:ext cx="530352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42" y="25401"/>
            <a:ext cx="5369558" cy="335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6" y="3492103"/>
            <a:ext cx="5260974" cy="3288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4" y="-25400"/>
            <a:ext cx="5286375" cy="3303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1200" y="2266950"/>
            <a:ext cx="57912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6032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0" y="0"/>
            <a:ext cx="536448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3352800"/>
            <a:ext cx="550672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2362200"/>
            <a:ext cx="457200" cy="1371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2133600" y="2611438"/>
            <a:ext cx="1219200" cy="43656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6" y="-1"/>
            <a:ext cx="5486404" cy="3429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429002"/>
            <a:ext cx="5486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00400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5435600" cy="339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3333750"/>
            <a:ext cx="56388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800"/>
            <a:ext cx="3394428" cy="1143000"/>
          </a:xfrm>
        </p:spPr>
        <p:txBody>
          <a:bodyPr/>
          <a:lstStyle/>
          <a:p>
            <a:r>
              <a:rPr lang="en-US" dirty="0" smtClean="0"/>
              <a:t>Precipitation</a:t>
            </a:r>
            <a:br>
              <a:rPr lang="en-US" dirty="0" smtClean="0"/>
            </a:br>
            <a:r>
              <a:rPr lang="en-US" dirty="0" smtClean="0"/>
              <a:t>April 25 – May 23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38800" cy="3259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04" y="3259616"/>
            <a:ext cx="5423695" cy="312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915442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43200" y="3163092"/>
            <a:ext cx="88824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811" y="0"/>
            <a:ext cx="5457187" cy="341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86" y="3410742"/>
            <a:ext cx="5515613" cy="344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74625" y="914400"/>
            <a:ext cx="3708400" cy="4056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86715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116388"/>
            <a:ext cx="762210" cy="227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60" y="3695700"/>
            <a:ext cx="5019040" cy="313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0"/>
            <a:ext cx="5486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53" b="3253"/>
          <a:stretch>
            <a:fillRect/>
          </a:stretch>
        </p:blipFill>
        <p:spPr>
          <a:xfrm>
            <a:off x="3371117" y="152400"/>
            <a:ext cx="5798283" cy="31888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4132539" cy="381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28800" y="2743200"/>
            <a:ext cx="1542317" cy="160020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18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35" b="3835"/>
          <a:stretch>
            <a:fillRect/>
          </a:stretch>
        </p:blipFill>
        <p:spPr>
          <a:xfrm>
            <a:off x="-12700" y="-25400"/>
            <a:ext cx="7239000" cy="3981171"/>
          </a:xfrm>
        </p:spPr>
      </p:pic>
      <p:sp>
        <p:nvSpPr>
          <p:cNvPr id="6" name="TextBox 5"/>
          <p:cNvSpPr txBox="1"/>
          <p:nvPr/>
        </p:nvSpPr>
        <p:spPr>
          <a:xfrm>
            <a:off x="7226300" y="0"/>
            <a:ext cx="191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Streamflow Ensemble Forecast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2700" y="2847024"/>
            <a:ext cx="9182101" cy="3985576"/>
            <a:chOff x="-12700" y="2847024"/>
            <a:chExt cx="9182101" cy="3985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1" y="2847024"/>
              <a:ext cx="6578600" cy="39855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12700" y="4953000"/>
              <a:ext cx="191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Temperature Ensemble Forcing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26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298" y="2146300"/>
            <a:ext cx="8229600" cy="1143000"/>
          </a:xfrm>
        </p:spPr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71548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New: Instantaneous Flow Forecasts!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03977" y="75333"/>
            <a:ext cx="4373178" cy="430322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46469" y="823111"/>
            <a:ext cx="3323035" cy="3681810"/>
          </a:xfrm>
          <a:custGeom>
            <a:avLst/>
            <a:gdLst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46" fmla="*/ 2076450 w 2078831"/>
              <a:gd name="connsiteY46" fmla="*/ 92869 h 1428750"/>
              <a:gd name="connsiteX0" fmla="*/ 0 w 2141240"/>
              <a:gd name="connsiteY0" fmla="*/ 1426369 h 1428750"/>
              <a:gd name="connsiteX1" fmla="*/ 50006 w 2141240"/>
              <a:gd name="connsiteY1" fmla="*/ 1404937 h 1428750"/>
              <a:gd name="connsiteX2" fmla="*/ 95250 w 2141240"/>
              <a:gd name="connsiteY2" fmla="*/ 1383506 h 1428750"/>
              <a:gd name="connsiteX3" fmla="*/ 119062 w 2141240"/>
              <a:gd name="connsiteY3" fmla="*/ 1371600 h 1428750"/>
              <a:gd name="connsiteX4" fmla="*/ 145256 w 2141240"/>
              <a:gd name="connsiteY4" fmla="*/ 1376362 h 1428750"/>
              <a:gd name="connsiteX5" fmla="*/ 214312 w 2141240"/>
              <a:gd name="connsiteY5" fmla="*/ 1366837 h 1428750"/>
              <a:gd name="connsiteX6" fmla="*/ 278606 w 2141240"/>
              <a:gd name="connsiteY6" fmla="*/ 1333500 h 1428750"/>
              <a:gd name="connsiteX7" fmla="*/ 330994 w 2141240"/>
              <a:gd name="connsiteY7" fmla="*/ 1319212 h 1428750"/>
              <a:gd name="connsiteX8" fmla="*/ 397669 w 2141240"/>
              <a:gd name="connsiteY8" fmla="*/ 1359694 h 1428750"/>
              <a:gd name="connsiteX9" fmla="*/ 335756 w 2141240"/>
              <a:gd name="connsiteY9" fmla="*/ 1404937 h 1428750"/>
              <a:gd name="connsiteX10" fmla="*/ 383381 w 2141240"/>
              <a:gd name="connsiteY10" fmla="*/ 1428750 h 1428750"/>
              <a:gd name="connsiteX11" fmla="*/ 397669 w 2141240"/>
              <a:gd name="connsiteY11" fmla="*/ 1421606 h 1428750"/>
              <a:gd name="connsiteX12" fmla="*/ 421481 w 2141240"/>
              <a:gd name="connsiteY12" fmla="*/ 1428750 h 1428750"/>
              <a:gd name="connsiteX13" fmla="*/ 661987 w 2141240"/>
              <a:gd name="connsiteY13" fmla="*/ 1426369 h 1428750"/>
              <a:gd name="connsiteX14" fmla="*/ 681037 w 2141240"/>
              <a:gd name="connsiteY14" fmla="*/ 1319212 h 1428750"/>
              <a:gd name="connsiteX15" fmla="*/ 714375 w 2141240"/>
              <a:gd name="connsiteY15" fmla="*/ 1269206 h 1428750"/>
              <a:gd name="connsiteX16" fmla="*/ 738187 w 2141240"/>
              <a:gd name="connsiteY16" fmla="*/ 1228725 h 1428750"/>
              <a:gd name="connsiteX17" fmla="*/ 833437 w 2141240"/>
              <a:gd name="connsiteY17" fmla="*/ 1109662 h 1428750"/>
              <a:gd name="connsiteX18" fmla="*/ 895350 w 2141240"/>
              <a:gd name="connsiteY18" fmla="*/ 1035844 h 1428750"/>
              <a:gd name="connsiteX19" fmla="*/ 954881 w 2141240"/>
              <a:gd name="connsiteY19" fmla="*/ 1021556 h 1428750"/>
              <a:gd name="connsiteX20" fmla="*/ 1019175 w 2141240"/>
              <a:gd name="connsiteY20" fmla="*/ 1021556 h 1428750"/>
              <a:gd name="connsiteX21" fmla="*/ 1035844 w 2141240"/>
              <a:gd name="connsiteY21" fmla="*/ 983456 h 1428750"/>
              <a:gd name="connsiteX22" fmla="*/ 1150144 w 2141240"/>
              <a:gd name="connsiteY22" fmla="*/ 978694 h 1428750"/>
              <a:gd name="connsiteX23" fmla="*/ 1197769 w 2141240"/>
              <a:gd name="connsiteY23" fmla="*/ 890587 h 1428750"/>
              <a:gd name="connsiteX24" fmla="*/ 1250156 w 2141240"/>
              <a:gd name="connsiteY24" fmla="*/ 862012 h 1428750"/>
              <a:gd name="connsiteX25" fmla="*/ 1281112 w 2141240"/>
              <a:gd name="connsiteY25" fmla="*/ 785812 h 1428750"/>
              <a:gd name="connsiteX26" fmla="*/ 1373981 w 2141240"/>
              <a:gd name="connsiteY26" fmla="*/ 685800 h 1428750"/>
              <a:gd name="connsiteX27" fmla="*/ 1402556 w 2141240"/>
              <a:gd name="connsiteY27" fmla="*/ 681037 h 1428750"/>
              <a:gd name="connsiteX28" fmla="*/ 1421606 w 2141240"/>
              <a:gd name="connsiteY28" fmla="*/ 635794 h 1428750"/>
              <a:gd name="connsiteX29" fmla="*/ 1419225 w 2141240"/>
              <a:gd name="connsiteY29" fmla="*/ 602456 h 1428750"/>
              <a:gd name="connsiteX30" fmla="*/ 1462087 w 2141240"/>
              <a:gd name="connsiteY30" fmla="*/ 547687 h 1428750"/>
              <a:gd name="connsiteX31" fmla="*/ 1547812 w 2141240"/>
              <a:gd name="connsiteY31" fmla="*/ 550069 h 1428750"/>
              <a:gd name="connsiteX32" fmla="*/ 1550194 w 2141240"/>
              <a:gd name="connsiteY32" fmla="*/ 523875 h 1428750"/>
              <a:gd name="connsiteX33" fmla="*/ 1595437 w 2141240"/>
              <a:gd name="connsiteY33" fmla="*/ 488156 h 1428750"/>
              <a:gd name="connsiteX34" fmla="*/ 1612106 w 2141240"/>
              <a:gd name="connsiteY34" fmla="*/ 497681 h 1428750"/>
              <a:gd name="connsiteX35" fmla="*/ 1650206 w 2141240"/>
              <a:gd name="connsiteY35" fmla="*/ 442912 h 1428750"/>
              <a:gd name="connsiteX36" fmla="*/ 1757362 w 2141240"/>
              <a:gd name="connsiteY36" fmla="*/ 357187 h 1428750"/>
              <a:gd name="connsiteX37" fmla="*/ 1835944 w 2141240"/>
              <a:gd name="connsiteY37" fmla="*/ 223837 h 1428750"/>
              <a:gd name="connsiteX38" fmla="*/ 1919287 w 2141240"/>
              <a:gd name="connsiteY38" fmla="*/ 119062 h 1428750"/>
              <a:gd name="connsiteX39" fmla="*/ 1983581 w 2141240"/>
              <a:gd name="connsiteY39" fmla="*/ 90487 h 1428750"/>
              <a:gd name="connsiteX40" fmla="*/ 1964531 w 2141240"/>
              <a:gd name="connsiteY40" fmla="*/ 64294 h 1428750"/>
              <a:gd name="connsiteX41" fmla="*/ 2002631 w 2141240"/>
              <a:gd name="connsiteY41" fmla="*/ 16669 h 1428750"/>
              <a:gd name="connsiteX42" fmla="*/ 2019300 w 2141240"/>
              <a:gd name="connsiteY42" fmla="*/ 0 h 1428750"/>
              <a:gd name="connsiteX43" fmla="*/ 2055019 w 2141240"/>
              <a:gd name="connsiteY43" fmla="*/ 47625 h 1428750"/>
              <a:gd name="connsiteX44" fmla="*/ 2078831 w 2141240"/>
              <a:gd name="connsiteY44" fmla="*/ 64294 h 1428750"/>
              <a:gd name="connsiteX45" fmla="*/ 2078831 w 2141240"/>
              <a:gd name="connsiteY45" fmla="*/ 95250 h 1428750"/>
              <a:gd name="connsiteX46" fmla="*/ 2140744 w 2141240"/>
              <a:gd name="connsiteY46" fmla="*/ 40481 h 1428750"/>
              <a:gd name="connsiteX0" fmla="*/ 0 w 2140744"/>
              <a:gd name="connsiteY0" fmla="*/ 1426369 h 1428750"/>
              <a:gd name="connsiteX1" fmla="*/ 50006 w 2140744"/>
              <a:gd name="connsiteY1" fmla="*/ 1404937 h 1428750"/>
              <a:gd name="connsiteX2" fmla="*/ 95250 w 2140744"/>
              <a:gd name="connsiteY2" fmla="*/ 1383506 h 1428750"/>
              <a:gd name="connsiteX3" fmla="*/ 119062 w 2140744"/>
              <a:gd name="connsiteY3" fmla="*/ 1371600 h 1428750"/>
              <a:gd name="connsiteX4" fmla="*/ 145256 w 2140744"/>
              <a:gd name="connsiteY4" fmla="*/ 1376362 h 1428750"/>
              <a:gd name="connsiteX5" fmla="*/ 214312 w 2140744"/>
              <a:gd name="connsiteY5" fmla="*/ 1366837 h 1428750"/>
              <a:gd name="connsiteX6" fmla="*/ 278606 w 2140744"/>
              <a:gd name="connsiteY6" fmla="*/ 1333500 h 1428750"/>
              <a:gd name="connsiteX7" fmla="*/ 330994 w 2140744"/>
              <a:gd name="connsiteY7" fmla="*/ 1319212 h 1428750"/>
              <a:gd name="connsiteX8" fmla="*/ 397669 w 2140744"/>
              <a:gd name="connsiteY8" fmla="*/ 1359694 h 1428750"/>
              <a:gd name="connsiteX9" fmla="*/ 335756 w 2140744"/>
              <a:gd name="connsiteY9" fmla="*/ 1404937 h 1428750"/>
              <a:gd name="connsiteX10" fmla="*/ 383381 w 2140744"/>
              <a:gd name="connsiteY10" fmla="*/ 1428750 h 1428750"/>
              <a:gd name="connsiteX11" fmla="*/ 397669 w 2140744"/>
              <a:gd name="connsiteY11" fmla="*/ 1421606 h 1428750"/>
              <a:gd name="connsiteX12" fmla="*/ 421481 w 2140744"/>
              <a:gd name="connsiteY12" fmla="*/ 1428750 h 1428750"/>
              <a:gd name="connsiteX13" fmla="*/ 661987 w 2140744"/>
              <a:gd name="connsiteY13" fmla="*/ 1426369 h 1428750"/>
              <a:gd name="connsiteX14" fmla="*/ 681037 w 2140744"/>
              <a:gd name="connsiteY14" fmla="*/ 1319212 h 1428750"/>
              <a:gd name="connsiteX15" fmla="*/ 714375 w 2140744"/>
              <a:gd name="connsiteY15" fmla="*/ 1269206 h 1428750"/>
              <a:gd name="connsiteX16" fmla="*/ 738187 w 2140744"/>
              <a:gd name="connsiteY16" fmla="*/ 1228725 h 1428750"/>
              <a:gd name="connsiteX17" fmla="*/ 833437 w 2140744"/>
              <a:gd name="connsiteY17" fmla="*/ 1109662 h 1428750"/>
              <a:gd name="connsiteX18" fmla="*/ 895350 w 2140744"/>
              <a:gd name="connsiteY18" fmla="*/ 1035844 h 1428750"/>
              <a:gd name="connsiteX19" fmla="*/ 954881 w 2140744"/>
              <a:gd name="connsiteY19" fmla="*/ 1021556 h 1428750"/>
              <a:gd name="connsiteX20" fmla="*/ 1019175 w 2140744"/>
              <a:gd name="connsiteY20" fmla="*/ 1021556 h 1428750"/>
              <a:gd name="connsiteX21" fmla="*/ 1035844 w 2140744"/>
              <a:gd name="connsiteY21" fmla="*/ 983456 h 1428750"/>
              <a:gd name="connsiteX22" fmla="*/ 1150144 w 2140744"/>
              <a:gd name="connsiteY22" fmla="*/ 978694 h 1428750"/>
              <a:gd name="connsiteX23" fmla="*/ 1197769 w 2140744"/>
              <a:gd name="connsiteY23" fmla="*/ 890587 h 1428750"/>
              <a:gd name="connsiteX24" fmla="*/ 1250156 w 2140744"/>
              <a:gd name="connsiteY24" fmla="*/ 862012 h 1428750"/>
              <a:gd name="connsiteX25" fmla="*/ 1281112 w 2140744"/>
              <a:gd name="connsiteY25" fmla="*/ 785812 h 1428750"/>
              <a:gd name="connsiteX26" fmla="*/ 1373981 w 2140744"/>
              <a:gd name="connsiteY26" fmla="*/ 685800 h 1428750"/>
              <a:gd name="connsiteX27" fmla="*/ 1402556 w 2140744"/>
              <a:gd name="connsiteY27" fmla="*/ 681037 h 1428750"/>
              <a:gd name="connsiteX28" fmla="*/ 1421606 w 2140744"/>
              <a:gd name="connsiteY28" fmla="*/ 635794 h 1428750"/>
              <a:gd name="connsiteX29" fmla="*/ 1419225 w 2140744"/>
              <a:gd name="connsiteY29" fmla="*/ 602456 h 1428750"/>
              <a:gd name="connsiteX30" fmla="*/ 1462087 w 2140744"/>
              <a:gd name="connsiteY30" fmla="*/ 547687 h 1428750"/>
              <a:gd name="connsiteX31" fmla="*/ 1547812 w 2140744"/>
              <a:gd name="connsiteY31" fmla="*/ 550069 h 1428750"/>
              <a:gd name="connsiteX32" fmla="*/ 1550194 w 2140744"/>
              <a:gd name="connsiteY32" fmla="*/ 523875 h 1428750"/>
              <a:gd name="connsiteX33" fmla="*/ 1595437 w 2140744"/>
              <a:gd name="connsiteY33" fmla="*/ 488156 h 1428750"/>
              <a:gd name="connsiteX34" fmla="*/ 1612106 w 2140744"/>
              <a:gd name="connsiteY34" fmla="*/ 497681 h 1428750"/>
              <a:gd name="connsiteX35" fmla="*/ 1650206 w 2140744"/>
              <a:gd name="connsiteY35" fmla="*/ 442912 h 1428750"/>
              <a:gd name="connsiteX36" fmla="*/ 1757362 w 2140744"/>
              <a:gd name="connsiteY36" fmla="*/ 357187 h 1428750"/>
              <a:gd name="connsiteX37" fmla="*/ 1835944 w 2140744"/>
              <a:gd name="connsiteY37" fmla="*/ 223837 h 1428750"/>
              <a:gd name="connsiteX38" fmla="*/ 1919287 w 2140744"/>
              <a:gd name="connsiteY38" fmla="*/ 119062 h 1428750"/>
              <a:gd name="connsiteX39" fmla="*/ 1983581 w 2140744"/>
              <a:gd name="connsiteY39" fmla="*/ 90487 h 1428750"/>
              <a:gd name="connsiteX40" fmla="*/ 1964531 w 2140744"/>
              <a:gd name="connsiteY40" fmla="*/ 64294 h 1428750"/>
              <a:gd name="connsiteX41" fmla="*/ 2002631 w 2140744"/>
              <a:gd name="connsiteY41" fmla="*/ 16669 h 1428750"/>
              <a:gd name="connsiteX42" fmla="*/ 2019300 w 2140744"/>
              <a:gd name="connsiteY42" fmla="*/ 0 h 1428750"/>
              <a:gd name="connsiteX43" fmla="*/ 2055019 w 2140744"/>
              <a:gd name="connsiteY43" fmla="*/ 47625 h 1428750"/>
              <a:gd name="connsiteX44" fmla="*/ 2078831 w 2140744"/>
              <a:gd name="connsiteY44" fmla="*/ 64294 h 1428750"/>
              <a:gd name="connsiteX45" fmla="*/ 2078831 w 2140744"/>
              <a:gd name="connsiteY45" fmla="*/ 95250 h 1428750"/>
              <a:gd name="connsiteX46" fmla="*/ 2107405 w 2140744"/>
              <a:gd name="connsiteY46" fmla="*/ 73819 h 1428750"/>
              <a:gd name="connsiteX47" fmla="*/ 2140744 w 2140744"/>
              <a:gd name="connsiteY47" fmla="*/ 40481 h 1428750"/>
              <a:gd name="connsiteX0" fmla="*/ 0 w 2362200"/>
              <a:gd name="connsiteY0" fmla="*/ 1485900 h 1488281"/>
              <a:gd name="connsiteX1" fmla="*/ 50006 w 2362200"/>
              <a:gd name="connsiteY1" fmla="*/ 1464468 h 1488281"/>
              <a:gd name="connsiteX2" fmla="*/ 95250 w 2362200"/>
              <a:gd name="connsiteY2" fmla="*/ 1443037 h 1488281"/>
              <a:gd name="connsiteX3" fmla="*/ 119062 w 2362200"/>
              <a:gd name="connsiteY3" fmla="*/ 1431131 h 1488281"/>
              <a:gd name="connsiteX4" fmla="*/ 145256 w 2362200"/>
              <a:gd name="connsiteY4" fmla="*/ 1435893 h 1488281"/>
              <a:gd name="connsiteX5" fmla="*/ 214312 w 2362200"/>
              <a:gd name="connsiteY5" fmla="*/ 1426368 h 1488281"/>
              <a:gd name="connsiteX6" fmla="*/ 278606 w 2362200"/>
              <a:gd name="connsiteY6" fmla="*/ 1393031 h 1488281"/>
              <a:gd name="connsiteX7" fmla="*/ 330994 w 2362200"/>
              <a:gd name="connsiteY7" fmla="*/ 1378743 h 1488281"/>
              <a:gd name="connsiteX8" fmla="*/ 397669 w 2362200"/>
              <a:gd name="connsiteY8" fmla="*/ 1419225 h 1488281"/>
              <a:gd name="connsiteX9" fmla="*/ 335756 w 2362200"/>
              <a:gd name="connsiteY9" fmla="*/ 1464468 h 1488281"/>
              <a:gd name="connsiteX10" fmla="*/ 383381 w 2362200"/>
              <a:gd name="connsiteY10" fmla="*/ 1488281 h 1488281"/>
              <a:gd name="connsiteX11" fmla="*/ 397669 w 2362200"/>
              <a:gd name="connsiteY11" fmla="*/ 1481137 h 1488281"/>
              <a:gd name="connsiteX12" fmla="*/ 421481 w 2362200"/>
              <a:gd name="connsiteY12" fmla="*/ 1488281 h 1488281"/>
              <a:gd name="connsiteX13" fmla="*/ 661987 w 2362200"/>
              <a:gd name="connsiteY13" fmla="*/ 1485900 h 1488281"/>
              <a:gd name="connsiteX14" fmla="*/ 681037 w 2362200"/>
              <a:gd name="connsiteY14" fmla="*/ 1378743 h 1488281"/>
              <a:gd name="connsiteX15" fmla="*/ 714375 w 2362200"/>
              <a:gd name="connsiteY15" fmla="*/ 1328737 h 1488281"/>
              <a:gd name="connsiteX16" fmla="*/ 738187 w 2362200"/>
              <a:gd name="connsiteY16" fmla="*/ 1288256 h 1488281"/>
              <a:gd name="connsiteX17" fmla="*/ 833437 w 2362200"/>
              <a:gd name="connsiteY17" fmla="*/ 1169193 h 1488281"/>
              <a:gd name="connsiteX18" fmla="*/ 895350 w 2362200"/>
              <a:gd name="connsiteY18" fmla="*/ 1095375 h 1488281"/>
              <a:gd name="connsiteX19" fmla="*/ 954881 w 2362200"/>
              <a:gd name="connsiteY19" fmla="*/ 1081087 h 1488281"/>
              <a:gd name="connsiteX20" fmla="*/ 1019175 w 2362200"/>
              <a:gd name="connsiteY20" fmla="*/ 1081087 h 1488281"/>
              <a:gd name="connsiteX21" fmla="*/ 1035844 w 2362200"/>
              <a:gd name="connsiteY21" fmla="*/ 1042987 h 1488281"/>
              <a:gd name="connsiteX22" fmla="*/ 1150144 w 2362200"/>
              <a:gd name="connsiteY22" fmla="*/ 1038225 h 1488281"/>
              <a:gd name="connsiteX23" fmla="*/ 1197769 w 2362200"/>
              <a:gd name="connsiteY23" fmla="*/ 950118 h 1488281"/>
              <a:gd name="connsiteX24" fmla="*/ 1250156 w 2362200"/>
              <a:gd name="connsiteY24" fmla="*/ 921543 h 1488281"/>
              <a:gd name="connsiteX25" fmla="*/ 1281112 w 2362200"/>
              <a:gd name="connsiteY25" fmla="*/ 845343 h 1488281"/>
              <a:gd name="connsiteX26" fmla="*/ 1373981 w 2362200"/>
              <a:gd name="connsiteY26" fmla="*/ 745331 h 1488281"/>
              <a:gd name="connsiteX27" fmla="*/ 1402556 w 2362200"/>
              <a:gd name="connsiteY27" fmla="*/ 740568 h 1488281"/>
              <a:gd name="connsiteX28" fmla="*/ 1421606 w 2362200"/>
              <a:gd name="connsiteY28" fmla="*/ 695325 h 1488281"/>
              <a:gd name="connsiteX29" fmla="*/ 1419225 w 2362200"/>
              <a:gd name="connsiteY29" fmla="*/ 661987 h 1488281"/>
              <a:gd name="connsiteX30" fmla="*/ 1462087 w 2362200"/>
              <a:gd name="connsiteY30" fmla="*/ 607218 h 1488281"/>
              <a:gd name="connsiteX31" fmla="*/ 1547812 w 2362200"/>
              <a:gd name="connsiteY31" fmla="*/ 609600 h 1488281"/>
              <a:gd name="connsiteX32" fmla="*/ 1550194 w 2362200"/>
              <a:gd name="connsiteY32" fmla="*/ 583406 h 1488281"/>
              <a:gd name="connsiteX33" fmla="*/ 1595437 w 2362200"/>
              <a:gd name="connsiteY33" fmla="*/ 547687 h 1488281"/>
              <a:gd name="connsiteX34" fmla="*/ 1612106 w 2362200"/>
              <a:gd name="connsiteY34" fmla="*/ 557212 h 1488281"/>
              <a:gd name="connsiteX35" fmla="*/ 1650206 w 2362200"/>
              <a:gd name="connsiteY35" fmla="*/ 502443 h 1488281"/>
              <a:gd name="connsiteX36" fmla="*/ 1757362 w 2362200"/>
              <a:gd name="connsiteY36" fmla="*/ 416718 h 1488281"/>
              <a:gd name="connsiteX37" fmla="*/ 1835944 w 2362200"/>
              <a:gd name="connsiteY37" fmla="*/ 283368 h 1488281"/>
              <a:gd name="connsiteX38" fmla="*/ 1919287 w 2362200"/>
              <a:gd name="connsiteY38" fmla="*/ 178593 h 1488281"/>
              <a:gd name="connsiteX39" fmla="*/ 1983581 w 2362200"/>
              <a:gd name="connsiteY39" fmla="*/ 150018 h 1488281"/>
              <a:gd name="connsiteX40" fmla="*/ 1964531 w 2362200"/>
              <a:gd name="connsiteY40" fmla="*/ 123825 h 1488281"/>
              <a:gd name="connsiteX41" fmla="*/ 2002631 w 2362200"/>
              <a:gd name="connsiteY41" fmla="*/ 76200 h 1488281"/>
              <a:gd name="connsiteX42" fmla="*/ 2019300 w 2362200"/>
              <a:gd name="connsiteY42" fmla="*/ 59531 h 1488281"/>
              <a:gd name="connsiteX43" fmla="*/ 2055019 w 2362200"/>
              <a:gd name="connsiteY43" fmla="*/ 107156 h 1488281"/>
              <a:gd name="connsiteX44" fmla="*/ 2078831 w 2362200"/>
              <a:gd name="connsiteY44" fmla="*/ 123825 h 1488281"/>
              <a:gd name="connsiteX45" fmla="*/ 2078831 w 2362200"/>
              <a:gd name="connsiteY45" fmla="*/ 154781 h 1488281"/>
              <a:gd name="connsiteX46" fmla="*/ 2107405 w 2362200"/>
              <a:gd name="connsiteY46" fmla="*/ 133350 h 1488281"/>
              <a:gd name="connsiteX47" fmla="*/ 2362200 w 2362200"/>
              <a:gd name="connsiteY47" fmla="*/ 0 h 1488281"/>
              <a:gd name="connsiteX0" fmla="*/ 0 w 2362200"/>
              <a:gd name="connsiteY0" fmla="*/ 1485900 h 1488281"/>
              <a:gd name="connsiteX1" fmla="*/ 50006 w 2362200"/>
              <a:gd name="connsiteY1" fmla="*/ 1464468 h 1488281"/>
              <a:gd name="connsiteX2" fmla="*/ 95250 w 2362200"/>
              <a:gd name="connsiteY2" fmla="*/ 1443037 h 1488281"/>
              <a:gd name="connsiteX3" fmla="*/ 119062 w 2362200"/>
              <a:gd name="connsiteY3" fmla="*/ 1431131 h 1488281"/>
              <a:gd name="connsiteX4" fmla="*/ 145256 w 2362200"/>
              <a:gd name="connsiteY4" fmla="*/ 1435893 h 1488281"/>
              <a:gd name="connsiteX5" fmla="*/ 214312 w 2362200"/>
              <a:gd name="connsiteY5" fmla="*/ 1426368 h 1488281"/>
              <a:gd name="connsiteX6" fmla="*/ 278606 w 2362200"/>
              <a:gd name="connsiteY6" fmla="*/ 1393031 h 1488281"/>
              <a:gd name="connsiteX7" fmla="*/ 330994 w 2362200"/>
              <a:gd name="connsiteY7" fmla="*/ 1378743 h 1488281"/>
              <a:gd name="connsiteX8" fmla="*/ 397669 w 2362200"/>
              <a:gd name="connsiteY8" fmla="*/ 1419225 h 1488281"/>
              <a:gd name="connsiteX9" fmla="*/ 335756 w 2362200"/>
              <a:gd name="connsiteY9" fmla="*/ 1464468 h 1488281"/>
              <a:gd name="connsiteX10" fmla="*/ 383381 w 2362200"/>
              <a:gd name="connsiteY10" fmla="*/ 1488281 h 1488281"/>
              <a:gd name="connsiteX11" fmla="*/ 397669 w 2362200"/>
              <a:gd name="connsiteY11" fmla="*/ 1481137 h 1488281"/>
              <a:gd name="connsiteX12" fmla="*/ 421481 w 2362200"/>
              <a:gd name="connsiteY12" fmla="*/ 1488281 h 1488281"/>
              <a:gd name="connsiteX13" fmla="*/ 661987 w 2362200"/>
              <a:gd name="connsiteY13" fmla="*/ 1485900 h 1488281"/>
              <a:gd name="connsiteX14" fmla="*/ 681037 w 2362200"/>
              <a:gd name="connsiteY14" fmla="*/ 1378743 h 1488281"/>
              <a:gd name="connsiteX15" fmla="*/ 714375 w 2362200"/>
              <a:gd name="connsiteY15" fmla="*/ 1328737 h 1488281"/>
              <a:gd name="connsiteX16" fmla="*/ 738187 w 2362200"/>
              <a:gd name="connsiteY16" fmla="*/ 1288256 h 1488281"/>
              <a:gd name="connsiteX17" fmla="*/ 833437 w 2362200"/>
              <a:gd name="connsiteY17" fmla="*/ 1169193 h 1488281"/>
              <a:gd name="connsiteX18" fmla="*/ 895350 w 2362200"/>
              <a:gd name="connsiteY18" fmla="*/ 1095375 h 1488281"/>
              <a:gd name="connsiteX19" fmla="*/ 954881 w 2362200"/>
              <a:gd name="connsiteY19" fmla="*/ 1081087 h 1488281"/>
              <a:gd name="connsiteX20" fmla="*/ 1019175 w 2362200"/>
              <a:gd name="connsiteY20" fmla="*/ 1081087 h 1488281"/>
              <a:gd name="connsiteX21" fmla="*/ 1035844 w 2362200"/>
              <a:gd name="connsiteY21" fmla="*/ 1042987 h 1488281"/>
              <a:gd name="connsiteX22" fmla="*/ 1150144 w 2362200"/>
              <a:gd name="connsiteY22" fmla="*/ 1038225 h 1488281"/>
              <a:gd name="connsiteX23" fmla="*/ 1197769 w 2362200"/>
              <a:gd name="connsiteY23" fmla="*/ 950118 h 1488281"/>
              <a:gd name="connsiteX24" fmla="*/ 1250156 w 2362200"/>
              <a:gd name="connsiteY24" fmla="*/ 921543 h 1488281"/>
              <a:gd name="connsiteX25" fmla="*/ 1281112 w 2362200"/>
              <a:gd name="connsiteY25" fmla="*/ 845343 h 1488281"/>
              <a:gd name="connsiteX26" fmla="*/ 1373981 w 2362200"/>
              <a:gd name="connsiteY26" fmla="*/ 745331 h 1488281"/>
              <a:gd name="connsiteX27" fmla="*/ 1402556 w 2362200"/>
              <a:gd name="connsiteY27" fmla="*/ 740568 h 1488281"/>
              <a:gd name="connsiteX28" fmla="*/ 1421606 w 2362200"/>
              <a:gd name="connsiteY28" fmla="*/ 695325 h 1488281"/>
              <a:gd name="connsiteX29" fmla="*/ 1419225 w 2362200"/>
              <a:gd name="connsiteY29" fmla="*/ 661987 h 1488281"/>
              <a:gd name="connsiteX30" fmla="*/ 1462087 w 2362200"/>
              <a:gd name="connsiteY30" fmla="*/ 607218 h 1488281"/>
              <a:gd name="connsiteX31" fmla="*/ 1547812 w 2362200"/>
              <a:gd name="connsiteY31" fmla="*/ 609600 h 1488281"/>
              <a:gd name="connsiteX32" fmla="*/ 1550194 w 2362200"/>
              <a:gd name="connsiteY32" fmla="*/ 583406 h 1488281"/>
              <a:gd name="connsiteX33" fmla="*/ 1595437 w 2362200"/>
              <a:gd name="connsiteY33" fmla="*/ 547687 h 1488281"/>
              <a:gd name="connsiteX34" fmla="*/ 1612106 w 2362200"/>
              <a:gd name="connsiteY34" fmla="*/ 557212 h 1488281"/>
              <a:gd name="connsiteX35" fmla="*/ 1650206 w 2362200"/>
              <a:gd name="connsiteY35" fmla="*/ 502443 h 1488281"/>
              <a:gd name="connsiteX36" fmla="*/ 1757362 w 2362200"/>
              <a:gd name="connsiteY36" fmla="*/ 416718 h 1488281"/>
              <a:gd name="connsiteX37" fmla="*/ 1835944 w 2362200"/>
              <a:gd name="connsiteY37" fmla="*/ 283368 h 1488281"/>
              <a:gd name="connsiteX38" fmla="*/ 1919287 w 2362200"/>
              <a:gd name="connsiteY38" fmla="*/ 178593 h 1488281"/>
              <a:gd name="connsiteX39" fmla="*/ 1983581 w 2362200"/>
              <a:gd name="connsiteY39" fmla="*/ 150018 h 1488281"/>
              <a:gd name="connsiteX40" fmla="*/ 1964531 w 2362200"/>
              <a:gd name="connsiteY40" fmla="*/ 123825 h 1488281"/>
              <a:gd name="connsiteX41" fmla="*/ 2002631 w 2362200"/>
              <a:gd name="connsiteY41" fmla="*/ 76200 h 1488281"/>
              <a:gd name="connsiteX42" fmla="*/ 2019300 w 2362200"/>
              <a:gd name="connsiteY42" fmla="*/ 59531 h 1488281"/>
              <a:gd name="connsiteX43" fmla="*/ 2055019 w 2362200"/>
              <a:gd name="connsiteY43" fmla="*/ 107156 h 1488281"/>
              <a:gd name="connsiteX44" fmla="*/ 2078831 w 2362200"/>
              <a:gd name="connsiteY44" fmla="*/ 123825 h 1488281"/>
              <a:gd name="connsiteX45" fmla="*/ 2078831 w 2362200"/>
              <a:gd name="connsiteY45" fmla="*/ 154781 h 1488281"/>
              <a:gd name="connsiteX46" fmla="*/ 2107405 w 2362200"/>
              <a:gd name="connsiteY46" fmla="*/ 133350 h 1488281"/>
              <a:gd name="connsiteX47" fmla="*/ 2283618 w 2362200"/>
              <a:gd name="connsiteY47" fmla="*/ 42863 h 1488281"/>
              <a:gd name="connsiteX48" fmla="*/ 2362200 w 2362200"/>
              <a:gd name="connsiteY48" fmla="*/ 0 h 1488281"/>
              <a:gd name="connsiteX0" fmla="*/ 0 w 2540794"/>
              <a:gd name="connsiteY0" fmla="*/ 1452562 h 1454943"/>
              <a:gd name="connsiteX1" fmla="*/ 50006 w 2540794"/>
              <a:gd name="connsiteY1" fmla="*/ 1431130 h 1454943"/>
              <a:gd name="connsiteX2" fmla="*/ 95250 w 2540794"/>
              <a:gd name="connsiteY2" fmla="*/ 1409699 h 1454943"/>
              <a:gd name="connsiteX3" fmla="*/ 119062 w 2540794"/>
              <a:gd name="connsiteY3" fmla="*/ 1397793 h 1454943"/>
              <a:gd name="connsiteX4" fmla="*/ 145256 w 2540794"/>
              <a:gd name="connsiteY4" fmla="*/ 1402555 h 1454943"/>
              <a:gd name="connsiteX5" fmla="*/ 214312 w 2540794"/>
              <a:gd name="connsiteY5" fmla="*/ 1393030 h 1454943"/>
              <a:gd name="connsiteX6" fmla="*/ 278606 w 2540794"/>
              <a:gd name="connsiteY6" fmla="*/ 1359693 h 1454943"/>
              <a:gd name="connsiteX7" fmla="*/ 330994 w 2540794"/>
              <a:gd name="connsiteY7" fmla="*/ 1345405 h 1454943"/>
              <a:gd name="connsiteX8" fmla="*/ 397669 w 2540794"/>
              <a:gd name="connsiteY8" fmla="*/ 1385887 h 1454943"/>
              <a:gd name="connsiteX9" fmla="*/ 335756 w 2540794"/>
              <a:gd name="connsiteY9" fmla="*/ 1431130 h 1454943"/>
              <a:gd name="connsiteX10" fmla="*/ 383381 w 2540794"/>
              <a:gd name="connsiteY10" fmla="*/ 1454943 h 1454943"/>
              <a:gd name="connsiteX11" fmla="*/ 397669 w 2540794"/>
              <a:gd name="connsiteY11" fmla="*/ 1447799 h 1454943"/>
              <a:gd name="connsiteX12" fmla="*/ 421481 w 2540794"/>
              <a:gd name="connsiteY12" fmla="*/ 1454943 h 1454943"/>
              <a:gd name="connsiteX13" fmla="*/ 661987 w 2540794"/>
              <a:gd name="connsiteY13" fmla="*/ 1452562 h 1454943"/>
              <a:gd name="connsiteX14" fmla="*/ 681037 w 2540794"/>
              <a:gd name="connsiteY14" fmla="*/ 1345405 h 1454943"/>
              <a:gd name="connsiteX15" fmla="*/ 714375 w 2540794"/>
              <a:gd name="connsiteY15" fmla="*/ 1295399 h 1454943"/>
              <a:gd name="connsiteX16" fmla="*/ 738187 w 2540794"/>
              <a:gd name="connsiteY16" fmla="*/ 1254918 h 1454943"/>
              <a:gd name="connsiteX17" fmla="*/ 833437 w 2540794"/>
              <a:gd name="connsiteY17" fmla="*/ 1135855 h 1454943"/>
              <a:gd name="connsiteX18" fmla="*/ 895350 w 2540794"/>
              <a:gd name="connsiteY18" fmla="*/ 1062037 h 1454943"/>
              <a:gd name="connsiteX19" fmla="*/ 954881 w 2540794"/>
              <a:gd name="connsiteY19" fmla="*/ 1047749 h 1454943"/>
              <a:gd name="connsiteX20" fmla="*/ 1019175 w 2540794"/>
              <a:gd name="connsiteY20" fmla="*/ 1047749 h 1454943"/>
              <a:gd name="connsiteX21" fmla="*/ 1035844 w 2540794"/>
              <a:gd name="connsiteY21" fmla="*/ 1009649 h 1454943"/>
              <a:gd name="connsiteX22" fmla="*/ 1150144 w 2540794"/>
              <a:gd name="connsiteY22" fmla="*/ 1004887 h 1454943"/>
              <a:gd name="connsiteX23" fmla="*/ 1197769 w 2540794"/>
              <a:gd name="connsiteY23" fmla="*/ 916780 h 1454943"/>
              <a:gd name="connsiteX24" fmla="*/ 1250156 w 2540794"/>
              <a:gd name="connsiteY24" fmla="*/ 888205 h 1454943"/>
              <a:gd name="connsiteX25" fmla="*/ 1281112 w 2540794"/>
              <a:gd name="connsiteY25" fmla="*/ 812005 h 1454943"/>
              <a:gd name="connsiteX26" fmla="*/ 1373981 w 2540794"/>
              <a:gd name="connsiteY26" fmla="*/ 711993 h 1454943"/>
              <a:gd name="connsiteX27" fmla="*/ 1402556 w 2540794"/>
              <a:gd name="connsiteY27" fmla="*/ 707230 h 1454943"/>
              <a:gd name="connsiteX28" fmla="*/ 1421606 w 2540794"/>
              <a:gd name="connsiteY28" fmla="*/ 661987 h 1454943"/>
              <a:gd name="connsiteX29" fmla="*/ 1419225 w 2540794"/>
              <a:gd name="connsiteY29" fmla="*/ 628649 h 1454943"/>
              <a:gd name="connsiteX30" fmla="*/ 1462087 w 2540794"/>
              <a:gd name="connsiteY30" fmla="*/ 573880 h 1454943"/>
              <a:gd name="connsiteX31" fmla="*/ 1547812 w 2540794"/>
              <a:gd name="connsiteY31" fmla="*/ 576262 h 1454943"/>
              <a:gd name="connsiteX32" fmla="*/ 1550194 w 2540794"/>
              <a:gd name="connsiteY32" fmla="*/ 550068 h 1454943"/>
              <a:gd name="connsiteX33" fmla="*/ 1595437 w 2540794"/>
              <a:gd name="connsiteY33" fmla="*/ 514349 h 1454943"/>
              <a:gd name="connsiteX34" fmla="*/ 1612106 w 2540794"/>
              <a:gd name="connsiteY34" fmla="*/ 523874 h 1454943"/>
              <a:gd name="connsiteX35" fmla="*/ 1650206 w 2540794"/>
              <a:gd name="connsiteY35" fmla="*/ 469105 h 1454943"/>
              <a:gd name="connsiteX36" fmla="*/ 1757362 w 2540794"/>
              <a:gd name="connsiteY36" fmla="*/ 383380 h 1454943"/>
              <a:gd name="connsiteX37" fmla="*/ 1835944 w 2540794"/>
              <a:gd name="connsiteY37" fmla="*/ 250030 h 1454943"/>
              <a:gd name="connsiteX38" fmla="*/ 1919287 w 2540794"/>
              <a:gd name="connsiteY38" fmla="*/ 145255 h 1454943"/>
              <a:gd name="connsiteX39" fmla="*/ 1983581 w 2540794"/>
              <a:gd name="connsiteY39" fmla="*/ 116680 h 1454943"/>
              <a:gd name="connsiteX40" fmla="*/ 1964531 w 2540794"/>
              <a:gd name="connsiteY40" fmla="*/ 90487 h 1454943"/>
              <a:gd name="connsiteX41" fmla="*/ 2002631 w 2540794"/>
              <a:gd name="connsiteY41" fmla="*/ 42862 h 1454943"/>
              <a:gd name="connsiteX42" fmla="*/ 2019300 w 2540794"/>
              <a:gd name="connsiteY42" fmla="*/ 26193 h 1454943"/>
              <a:gd name="connsiteX43" fmla="*/ 2055019 w 2540794"/>
              <a:gd name="connsiteY43" fmla="*/ 73818 h 1454943"/>
              <a:gd name="connsiteX44" fmla="*/ 2078831 w 2540794"/>
              <a:gd name="connsiteY44" fmla="*/ 90487 h 1454943"/>
              <a:gd name="connsiteX45" fmla="*/ 2078831 w 2540794"/>
              <a:gd name="connsiteY45" fmla="*/ 121443 h 1454943"/>
              <a:gd name="connsiteX46" fmla="*/ 2107405 w 2540794"/>
              <a:gd name="connsiteY46" fmla="*/ 100012 h 1454943"/>
              <a:gd name="connsiteX47" fmla="*/ 2283618 w 2540794"/>
              <a:gd name="connsiteY47" fmla="*/ 9525 h 1454943"/>
              <a:gd name="connsiteX48" fmla="*/ 2540794 w 2540794"/>
              <a:gd name="connsiteY48" fmla="*/ 157162 h 1454943"/>
              <a:gd name="connsiteX0" fmla="*/ 0 w 2540794"/>
              <a:gd name="connsiteY0" fmla="*/ 1493044 h 1495425"/>
              <a:gd name="connsiteX1" fmla="*/ 50006 w 2540794"/>
              <a:gd name="connsiteY1" fmla="*/ 1471612 h 1495425"/>
              <a:gd name="connsiteX2" fmla="*/ 95250 w 2540794"/>
              <a:gd name="connsiteY2" fmla="*/ 1450181 h 1495425"/>
              <a:gd name="connsiteX3" fmla="*/ 119062 w 2540794"/>
              <a:gd name="connsiteY3" fmla="*/ 1438275 h 1495425"/>
              <a:gd name="connsiteX4" fmla="*/ 145256 w 2540794"/>
              <a:gd name="connsiteY4" fmla="*/ 1443037 h 1495425"/>
              <a:gd name="connsiteX5" fmla="*/ 214312 w 2540794"/>
              <a:gd name="connsiteY5" fmla="*/ 1433512 h 1495425"/>
              <a:gd name="connsiteX6" fmla="*/ 278606 w 2540794"/>
              <a:gd name="connsiteY6" fmla="*/ 1400175 h 1495425"/>
              <a:gd name="connsiteX7" fmla="*/ 330994 w 2540794"/>
              <a:gd name="connsiteY7" fmla="*/ 1385887 h 1495425"/>
              <a:gd name="connsiteX8" fmla="*/ 397669 w 2540794"/>
              <a:gd name="connsiteY8" fmla="*/ 1426369 h 1495425"/>
              <a:gd name="connsiteX9" fmla="*/ 335756 w 2540794"/>
              <a:gd name="connsiteY9" fmla="*/ 1471612 h 1495425"/>
              <a:gd name="connsiteX10" fmla="*/ 383381 w 2540794"/>
              <a:gd name="connsiteY10" fmla="*/ 1495425 h 1495425"/>
              <a:gd name="connsiteX11" fmla="*/ 397669 w 2540794"/>
              <a:gd name="connsiteY11" fmla="*/ 1488281 h 1495425"/>
              <a:gd name="connsiteX12" fmla="*/ 421481 w 2540794"/>
              <a:gd name="connsiteY12" fmla="*/ 1495425 h 1495425"/>
              <a:gd name="connsiteX13" fmla="*/ 661987 w 2540794"/>
              <a:gd name="connsiteY13" fmla="*/ 1493044 h 1495425"/>
              <a:gd name="connsiteX14" fmla="*/ 681037 w 2540794"/>
              <a:gd name="connsiteY14" fmla="*/ 1385887 h 1495425"/>
              <a:gd name="connsiteX15" fmla="*/ 714375 w 2540794"/>
              <a:gd name="connsiteY15" fmla="*/ 1335881 h 1495425"/>
              <a:gd name="connsiteX16" fmla="*/ 738187 w 2540794"/>
              <a:gd name="connsiteY16" fmla="*/ 1295400 h 1495425"/>
              <a:gd name="connsiteX17" fmla="*/ 833437 w 2540794"/>
              <a:gd name="connsiteY17" fmla="*/ 1176337 h 1495425"/>
              <a:gd name="connsiteX18" fmla="*/ 895350 w 2540794"/>
              <a:gd name="connsiteY18" fmla="*/ 1102519 h 1495425"/>
              <a:gd name="connsiteX19" fmla="*/ 954881 w 2540794"/>
              <a:gd name="connsiteY19" fmla="*/ 1088231 h 1495425"/>
              <a:gd name="connsiteX20" fmla="*/ 1019175 w 2540794"/>
              <a:gd name="connsiteY20" fmla="*/ 1088231 h 1495425"/>
              <a:gd name="connsiteX21" fmla="*/ 1035844 w 2540794"/>
              <a:gd name="connsiteY21" fmla="*/ 1050131 h 1495425"/>
              <a:gd name="connsiteX22" fmla="*/ 1150144 w 2540794"/>
              <a:gd name="connsiteY22" fmla="*/ 1045369 h 1495425"/>
              <a:gd name="connsiteX23" fmla="*/ 1197769 w 2540794"/>
              <a:gd name="connsiteY23" fmla="*/ 957262 h 1495425"/>
              <a:gd name="connsiteX24" fmla="*/ 1250156 w 2540794"/>
              <a:gd name="connsiteY24" fmla="*/ 928687 h 1495425"/>
              <a:gd name="connsiteX25" fmla="*/ 1281112 w 2540794"/>
              <a:gd name="connsiteY25" fmla="*/ 852487 h 1495425"/>
              <a:gd name="connsiteX26" fmla="*/ 1373981 w 2540794"/>
              <a:gd name="connsiteY26" fmla="*/ 752475 h 1495425"/>
              <a:gd name="connsiteX27" fmla="*/ 1402556 w 2540794"/>
              <a:gd name="connsiteY27" fmla="*/ 747712 h 1495425"/>
              <a:gd name="connsiteX28" fmla="*/ 1421606 w 2540794"/>
              <a:gd name="connsiteY28" fmla="*/ 702469 h 1495425"/>
              <a:gd name="connsiteX29" fmla="*/ 1419225 w 2540794"/>
              <a:gd name="connsiteY29" fmla="*/ 669131 h 1495425"/>
              <a:gd name="connsiteX30" fmla="*/ 1462087 w 2540794"/>
              <a:gd name="connsiteY30" fmla="*/ 614362 h 1495425"/>
              <a:gd name="connsiteX31" fmla="*/ 1547812 w 2540794"/>
              <a:gd name="connsiteY31" fmla="*/ 616744 h 1495425"/>
              <a:gd name="connsiteX32" fmla="*/ 1550194 w 2540794"/>
              <a:gd name="connsiteY32" fmla="*/ 590550 h 1495425"/>
              <a:gd name="connsiteX33" fmla="*/ 1595437 w 2540794"/>
              <a:gd name="connsiteY33" fmla="*/ 554831 h 1495425"/>
              <a:gd name="connsiteX34" fmla="*/ 1612106 w 2540794"/>
              <a:gd name="connsiteY34" fmla="*/ 564356 h 1495425"/>
              <a:gd name="connsiteX35" fmla="*/ 1650206 w 2540794"/>
              <a:gd name="connsiteY35" fmla="*/ 509587 h 1495425"/>
              <a:gd name="connsiteX36" fmla="*/ 1757362 w 2540794"/>
              <a:gd name="connsiteY36" fmla="*/ 423862 h 1495425"/>
              <a:gd name="connsiteX37" fmla="*/ 1835944 w 2540794"/>
              <a:gd name="connsiteY37" fmla="*/ 290512 h 1495425"/>
              <a:gd name="connsiteX38" fmla="*/ 1919287 w 2540794"/>
              <a:gd name="connsiteY38" fmla="*/ 185737 h 1495425"/>
              <a:gd name="connsiteX39" fmla="*/ 1983581 w 2540794"/>
              <a:gd name="connsiteY39" fmla="*/ 157162 h 1495425"/>
              <a:gd name="connsiteX40" fmla="*/ 1964531 w 2540794"/>
              <a:gd name="connsiteY40" fmla="*/ 130969 h 1495425"/>
              <a:gd name="connsiteX41" fmla="*/ 2002631 w 2540794"/>
              <a:gd name="connsiteY41" fmla="*/ 83344 h 1495425"/>
              <a:gd name="connsiteX42" fmla="*/ 2019300 w 2540794"/>
              <a:gd name="connsiteY42" fmla="*/ 66675 h 1495425"/>
              <a:gd name="connsiteX43" fmla="*/ 2055019 w 2540794"/>
              <a:gd name="connsiteY43" fmla="*/ 114300 h 1495425"/>
              <a:gd name="connsiteX44" fmla="*/ 2078831 w 2540794"/>
              <a:gd name="connsiteY44" fmla="*/ 130969 h 1495425"/>
              <a:gd name="connsiteX45" fmla="*/ 2078831 w 2540794"/>
              <a:gd name="connsiteY45" fmla="*/ 161925 h 1495425"/>
              <a:gd name="connsiteX46" fmla="*/ 2107405 w 2540794"/>
              <a:gd name="connsiteY46" fmla="*/ 140494 h 1495425"/>
              <a:gd name="connsiteX47" fmla="*/ 2295524 w 2540794"/>
              <a:gd name="connsiteY47" fmla="*/ 9525 h 1495425"/>
              <a:gd name="connsiteX48" fmla="*/ 2540794 w 2540794"/>
              <a:gd name="connsiteY48" fmla="*/ 197644 h 1495425"/>
              <a:gd name="connsiteX0" fmla="*/ 0 w 2541189"/>
              <a:gd name="connsiteY0" fmla="*/ 1493044 h 1495425"/>
              <a:gd name="connsiteX1" fmla="*/ 50006 w 2541189"/>
              <a:gd name="connsiteY1" fmla="*/ 1471612 h 1495425"/>
              <a:gd name="connsiteX2" fmla="*/ 95250 w 2541189"/>
              <a:gd name="connsiteY2" fmla="*/ 1450181 h 1495425"/>
              <a:gd name="connsiteX3" fmla="*/ 119062 w 2541189"/>
              <a:gd name="connsiteY3" fmla="*/ 1438275 h 1495425"/>
              <a:gd name="connsiteX4" fmla="*/ 145256 w 2541189"/>
              <a:gd name="connsiteY4" fmla="*/ 1443037 h 1495425"/>
              <a:gd name="connsiteX5" fmla="*/ 214312 w 2541189"/>
              <a:gd name="connsiteY5" fmla="*/ 1433512 h 1495425"/>
              <a:gd name="connsiteX6" fmla="*/ 278606 w 2541189"/>
              <a:gd name="connsiteY6" fmla="*/ 1400175 h 1495425"/>
              <a:gd name="connsiteX7" fmla="*/ 330994 w 2541189"/>
              <a:gd name="connsiteY7" fmla="*/ 1385887 h 1495425"/>
              <a:gd name="connsiteX8" fmla="*/ 397669 w 2541189"/>
              <a:gd name="connsiteY8" fmla="*/ 1426369 h 1495425"/>
              <a:gd name="connsiteX9" fmla="*/ 335756 w 2541189"/>
              <a:gd name="connsiteY9" fmla="*/ 1471612 h 1495425"/>
              <a:gd name="connsiteX10" fmla="*/ 383381 w 2541189"/>
              <a:gd name="connsiteY10" fmla="*/ 1495425 h 1495425"/>
              <a:gd name="connsiteX11" fmla="*/ 397669 w 2541189"/>
              <a:gd name="connsiteY11" fmla="*/ 1488281 h 1495425"/>
              <a:gd name="connsiteX12" fmla="*/ 421481 w 2541189"/>
              <a:gd name="connsiteY12" fmla="*/ 1495425 h 1495425"/>
              <a:gd name="connsiteX13" fmla="*/ 661987 w 2541189"/>
              <a:gd name="connsiteY13" fmla="*/ 1493044 h 1495425"/>
              <a:gd name="connsiteX14" fmla="*/ 681037 w 2541189"/>
              <a:gd name="connsiteY14" fmla="*/ 1385887 h 1495425"/>
              <a:gd name="connsiteX15" fmla="*/ 714375 w 2541189"/>
              <a:gd name="connsiteY15" fmla="*/ 1335881 h 1495425"/>
              <a:gd name="connsiteX16" fmla="*/ 738187 w 2541189"/>
              <a:gd name="connsiteY16" fmla="*/ 1295400 h 1495425"/>
              <a:gd name="connsiteX17" fmla="*/ 833437 w 2541189"/>
              <a:gd name="connsiteY17" fmla="*/ 1176337 h 1495425"/>
              <a:gd name="connsiteX18" fmla="*/ 895350 w 2541189"/>
              <a:gd name="connsiteY18" fmla="*/ 1102519 h 1495425"/>
              <a:gd name="connsiteX19" fmla="*/ 954881 w 2541189"/>
              <a:gd name="connsiteY19" fmla="*/ 1088231 h 1495425"/>
              <a:gd name="connsiteX20" fmla="*/ 1019175 w 2541189"/>
              <a:gd name="connsiteY20" fmla="*/ 1088231 h 1495425"/>
              <a:gd name="connsiteX21" fmla="*/ 1035844 w 2541189"/>
              <a:gd name="connsiteY21" fmla="*/ 1050131 h 1495425"/>
              <a:gd name="connsiteX22" fmla="*/ 1150144 w 2541189"/>
              <a:gd name="connsiteY22" fmla="*/ 1045369 h 1495425"/>
              <a:gd name="connsiteX23" fmla="*/ 1197769 w 2541189"/>
              <a:gd name="connsiteY23" fmla="*/ 957262 h 1495425"/>
              <a:gd name="connsiteX24" fmla="*/ 1250156 w 2541189"/>
              <a:gd name="connsiteY24" fmla="*/ 928687 h 1495425"/>
              <a:gd name="connsiteX25" fmla="*/ 1281112 w 2541189"/>
              <a:gd name="connsiteY25" fmla="*/ 852487 h 1495425"/>
              <a:gd name="connsiteX26" fmla="*/ 1373981 w 2541189"/>
              <a:gd name="connsiteY26" fmla="*/ 752475 h 1495425"/>
              <a:gd name="connsiteX27" fmla="*/ 1402556 w 2541189"/>
              <a:gd name="connsiteY27" fmla="*/ 747712 h 1495425"/>
              <a:gd name="connsiteX28" fmla="*/ 1421606 w 2541189"/>
              <a:gd name="connsiteY28" fmla="*/ 702469 h 1495425"/>
              <a:gd name="connsiteX29" fmla="*/ 1419225 w 2541189"/>
              <a:gd name="connsiteY29" fmla="*/ 669131 h 1495425"/>
              <a:gd name="connsiteX30" fmla="*/ 1462087 w 2541189"/>
              <a:gd name="connsiteY30" fmla="*/ 614362 h 1495425"/>
              <a:gd name="connsiteX31" fmla="*/ 1547812 w 2541189"/>
              <a:gd name="connsiteY31" fmla="*/ 616744 h 1495425"/>
              <a:gd name="connsiteX32" fmla="*/ 1550194 w 2541189"/>
              <a:gd name="connsiteY32" fmla="*/ 590550 h 1495425"/>
              <a:gd name="connsiteX33" fmla="*/ 1595437 w 2541189"/>
              <a:gd name="connsiteY33" fmla="*/ 554831 h 1495425"/>
              <a:gd name="connsiteX34" fmla="*/ 1612106 w 2541189"/>
              <a:gd name="connsiteY34" fmla="*/ 564356 h 1495425"/>
              <a:gd name="connsiteX35" fmla="*/ 1650206 w 2541189"/>
              <a:gd name="connsiteY35" fmla="*/ 509587 h 1495425"/>
              <a:gd name="connsiteX36" fmla="*/ 1757362 w 2541189"/>
              <a:gd name="connsiteY36" fmla="*/ 423862 h 1495425"/>
              <a:gd name="connsiteX37" fmla="*/ 1835944 w 2541189"/>
              <a:gd name="connsiteY37" fmla="*/ 290512 h 1495425"/>
              <a:gd name="connsiteX38" fmla="*/ 1919287 w 2541189"/>
              <a:gd name="connsiteY38" fmla="*/ 185737 h 1495425"/>
              <a:gd name="connsiteX39" fmla="*/ 1983581 w 2541189"/>
              <a:gd name="connsiteY39" fmla="*/ 157162 h 1495425"/>
              <a:gd name="connsiteX40" fmla="*/ 1964531 w 2541189"/>
              <a:gd name="connsiteY40" fmla="*/ 130969 h 1495425"/>
              <a:gd name="connsiteX41" fmla="*/ 2002631 w 2541189"/>
              <a:gd name="connsiteY41" fmla="*/ 83344 h 1495425"/>
              <a:gd name="connsiteX42" fmla="*/ 2019300 w 2541189"/>
              <a:gd name="connsiteY42" fmla="*/ 66675 h 1495425"/>
              <a:gd name="connsiteX43" fmla="*/ 2055019 w 2541189"/>
              <a:gd name="connsiteY43" fmla="*/ 114300 h 1495425"/>
              <a:gd name="connsiteX44" fmla="*/ 2078831 w 2541189"/>
              <a:gd name="connsiteY44" fmla="*/ 130969 h 1495425"/>
              <a:gd name="connsiteX45" fmla="*/ 2078831 w 2541189"/>
              <a:gd name="connsiteY45" fmla="*/ 161925 h 1495425"/>
              <a:gd name="connsiteX46" fmla="*/ 2107405 w 2541189"/>
              <a:gd name="connsiteY46" fmla="*/ 140494 h 1495425"/>
              <a:gd name="connsiteX47" fmla="*/ 2295524 w 2541189"/>
              <a:gd name="connsiteY47" fmla="*/ 9525 h 1495425"/>
              <a:gd name="connsiteX48" fmla="*/ 2500311 w 2541189"/>
              <a:gd name="connsiteY48" fmla="*/ 173832 h 1495425"/>
              <a:gd name="connsiteX49" fmla="*/ 2540794 w 2541189"/>
              <a:gd name="connsiteY49" fmla="*/ 197644 h 1495425"/>
              <a:gd name="connsiteX0" fmla="*/ 0 w 2683669"/>
              <a:gd name="connsiteY0" fmla="*/ 1493044 h 1495425"/>
              <a:gd name="connsiteX1" fmla="*/ 50006 w 2683669"/>
              <a:gd name="connsiteY1" fmla="*/ 1471612 h 1495425"/>
              <a:gd name="connsiteX2" fmla="*/ 95250 w 2683669"/>
              <a:gd name="connsiteY2" fmla="*/ 1450181 h 1495425"/>
              <a:gd name="connsiteX3" fmla="*/ 119062 w 2683669"/>
              <a:gd name="connsiteY3" fmla="*/ 1438275 h 1495425"/>
              <a:gd name="connsiteX4" fmla="*/ 145256 w 2683669"/>
              <a:gd name="connsiteY4" fmla="*/ 1443037 h 1495425"/>
              <a:gd name="connsiteX5" fmla="*/ 214312 w 2683669"/>
              <a:gd name="connsiteY5" fmla="*/ 1433512 h 1495425"/>
              <a:gd name="connsiteX6" fmla="*/ 278606 w 2683669"/>
              <a:gd name="connsiteY6" fmla="*/ 1400175 h 1495425"/>
              <a:gd name="connsiteX7" fmla="*/ 330994 w 2683669"/>
              <a:gd name="connsiteY7" fmla="*/ 1385887 h 1495425"/>
              <a:gd name="connsiteX8" fmla="*/ 397669 w 2683669"/>
              <a:gd name="connsiteY8" fmla="*/ 1426369 h 1495425"/>
              <a:gd name="connsiteX9" fmla="*/ 335756 w 2683669"/>
              <a:gd name="connsiteY9" fmla="*/ 1471612 h 1495425"/>
              <a:gd name="connsiteX10" fmla="*/ 383381 w 2683669"/>
              <a:gd name="connsiteY10" fmla="*/ 1495425 h 1495425"/>
              <a:gd name="connsiteX11" fmla="*/ 397669 w 2683669"/>
              <a:gd name="connsiteY11" fmla="*/ 1488281 h 1495425"/>
              <a:gd name="connsiteX12" fmla="*/ 421481 w 2683669"/>
              <a:gd name="connsiteY12" fmla="*/ 1495425 h 1495425"/>
              <a:gd name="connsiteX13" fmla="*/ 661987 w 2683669"/>
              <a:gd name="connsiteY13" fmla="*/ 1493044 h 1495425"/>
              <a:gd name="connsiteX14" fmla="*/ 681037 w 2683669"/>
              <a:gd name="connsiteY14" fmla="*/ 1385887 h 1495425"/>
              <a:gd name="connsiteX15" fmla="*/ 714375 w 2683669"/>
              <a:gd name="connsiteY15" fmla="*/ 1335881 h 1495425"/>
              <a:gd name="connsiteX16" fmla="*/ 738187 w 2683669"/>
              <a:gd name="connsiteY16" fmla="*/ 1295400 h 1495425"/>
              <a:gd name="connsiteX17" fmla="*/ 833437 w 2683669"/>
              <a:gd name="connsiteY17" fmla="*/ 1176337 h 1495425"/>
              <a:gd name="connsiteX18" fmla="*/ 895350 w 2683669"/>
              <a:gd name="connsiteY18" fmla="*/ 1102519 h 1495425"/>
              <a:gd name="connsiteX19" fmla="*/ 954881 w 2683669"/>
              <a:gd name="connsiteY19" fmla="*/ 1088231 h 1495425"/>
              <a:gd name="connsiteX20" fmla="*/ 1019175 w 2683669"/>
              <a:gd name="connsiteY20" fmla="*/ 1088231 h 1495425"/>
              <a:gd name="connsiteX21" fmla="*/ 1035844 w 2683669"/>
              <a:gd name="connsiteY21" fmla="*/ 1050131 h 1495425"/>
              <a:gd name="connsiteX22" fmla="*/ 1150144 w 2683669"/>
              <a:gd name="connsiteY22" fmla="*/ 1045369 h 1495425"/>
              <a:gd name="connsiteX23" fmla="*/ 1197769 w 2683669"/>
              <a:gd name="connsiteY23" fmla="*/ 957262 h 1495425"/>
              <a:gd name="connsiteX24" fmla="*/ 1250156 w 2683669"/>
              <a:gd name="connsiteY24" fmla="*/ 928687 h 1495425"/>
              <a:gd name="connsiteX25" fmla="*/ 1281112 w 2683669"/>
              <a:gd name="connsiteY25" fmla="*/ 852487 h 1495425"/>
              <a:gd name="connsiteX26" fmla="*/ 1373981 w 2683669"/>
              <a:gd name="connsiteY26" fmla="*/ 752475 h 1495425"/>
              <a:gd name="connsiteX27" fmla="*/ 1402556 w 2683669"/>
              <a:gd name="connsiteY27" fmla="*/ 747712 h 1495425"/>
              <a:gd name="connsiteX28" fmla="*/ 1421606 w 2683669"/>
              <a:gd name="connsiteY28" fmla="*/ 702469 h 1495425"/>
              <a:gd name="connsiteX29" fmla="*/ 1419225 w 2683669"/>
              <a:gd name="connsiteY29" fmla="*/ 669131 h 1495425"/>
              <a:gd name="connsiteX30" fmla="*/ 1462087 w 2683669"/>
              <a:gd name="connsiteY30" fmla="*/ 614362 h 1495425"/>
              <a:gd name="connsiteX31" fmla="*/ 1547812 w 2683669"/>
              <a:gd name="connsiteY31" fmla="*/ 616744 h 1495425"/>
              <a:gd name="connsiteX32" fmla="*/ 1550194 w 2683669"/>
              <a:gd name="connsiteY32" fmla="*/ 590550 h 1495425"/>
              <a:gd name="connsiteX33" fmla="*/ 1595437 w 2683669"/>
              <a:gd name="connsiteY33" fmla="*/ 554831 h 1495425"/>
              <a:gd name="connsiteX34" fmla="*/ 1612106 w 2683669"/>
              <a:gd name="connsiteY34" fmla="*/ 564356 h 1495425"/>
              <a:gd name="connsiteX35" fmla="*/ 1650206 w 2683669"/>
              <a:gd name="connsiteY35" fmla="*/ 509587 h 1495425"/>
              <a:gd name="connsiteX36" fmla="*/ 1757362 w 2683669"/>
              <a:gd name="connsiteY36" fmla="*/ 423862 h 1495425"/>
              <a:gd name="connsiteX37" fmla="*/ 1835944 w 2683669"/>
              <a:gd name="connsiteY37" fmla="*/ 290512 h 1495425"/>
              <a:gd name="connsiteX38" fmla="*/ 1919287 w 2683669"/>
              <a:gd name="connsiteY38" fmla="*/ 185737 h 1495425"/>
              <a:gd name="connsiteX39" fmla="*/ 1983581 w 2683669"/>
              <a:gd name="connsiteY39" fmla="*/ 157162 h 1495425"/>
              <a:gd name="connsiteX40" fmla="*/ 1964531 w 2683669"/>
              <a:gd name="connsiteY40" fmla="*/ 130969 h 1495425"/>
              <a:gd name="connsiteX41" fmla="*/ 2002631 w 2683669"/>
              <a:gd name="connsiteY41" fmla="*/ 83344 h 1495425"/>
              <a:gd name="connsiteX42" fmla="*/ 2019300 w 2683669"/>
              <a:gd name="connsiteY42" fmla="*/ 66675 h 1495425"/>
              <a:gd name="connsiteX43" fmla="*/ 2055019 w 2683669"/>
              <a:gd name="connsiteY43" fmla="*/ 114300 h 1495425"/>
              <a:gd name="connsiteX44" fmla="*/ 2078831 w 2683669"/>
              <a:gd name="connsiteY44" fmla="*/ 130969 h 1495425"/>
              <a:gd name="connsiteX45" fmla="*/ 2078831 w 2683669"/>
              <a:gd name="connsiteY45" fmla="*/ 161925 h 1495425"/>
              <a:gd name="connsiteX46" fmla="*/ 2107405 w 2683669"/>
              <a:gd name="connsiteY46" fmla="*/ 140494 h 1495425"/>
              <a:gd name="connsiteX47" fmla="*/ 2295524 w 2683669"/>
              <a:gd name="connsiteY47" fmla="*/ 9525 h 1495425"/>
              <a:gd name="connsiteX48" fmla="*/ 2500311 w 2683669"/>
              <a:gd name="connsiteY48" fmla="*/ 173832 h 1495425"/>
              <a:gd name="connsiteX49" fmla="*/ 2683669 w 2683669"/>
              <a:gd name="connsiteY49" fmla="*/ 178594 h 1495425"/>
              <a:gd name="connsiteX0" fmla="*/ 0 w 2683669"/>
              <a:gd name="connsiteY0" fmla="*/ 1493044 h 1495425"/>
              <a:gd name="connsiteX1" fmla="*/ 50006 w 2683669"/>
              <a:gd name="connsiteY1" fmla="*/ 1471612 h 1495425"/>
              <a:gd name="connsiteX2" fmla="*/ 95250 w 2683669"/>
              <a:gd name="connsiteY2" fmla="*/ 1450181 h 1495425"/>
              <a:gd name="connsiteX3" fmla="*/ 119062 w 2683669"/>
              <a:gd name="connsiteY3" fmla="*/ 1438275 h 1495425"/>
              <a:gd name="connsiteX4" fmla="*/ 145256 w 2683669"/>
              <a:gd name="connsiteY4" fmla="*/ 1443037 h 1495425"/>
              <a:gd name="connsiteX5" fmla="*/ 214312 w 2683669"/>
              <a:gd name="connsiteY5" fmla="*/ 1433512 h 1495425"/>
              <a:gd name="connsiteX6" fmla="*/ 278606 w 2683669"/>
              <a:gd name="connsiteY6" fmla="*/ 1400175 h 1495425"/>
              <a:gd name="connsiteX7" fmla="*/ 330994 w 2683669"/>
              <a:gd name="connsiteY7" fmla="*/ 1385887 h 1495425"/>
              <a:gd name="connsiteX8" fmla="*/ 397669 w 2683669"/>
              <a:gd name="connsiteY8" fmla="*/ 1426369 h 1495425"/>
              <a:gd name="connsiteX9" fmla="*/ 335756 w 2683669"/>
              <a:gd name="connsiteY9" fmla="*/ 1471612 h 1495425"/>
              <a:gd name="connsiteX10" fmla="*/ 383381 w 2683669"/>
              <a:gd name="connsiteY10" fmla="*/ 1495425 h 1495425"/>
              <a:gd name="connsiteX11" fmla="*/ 397669 w 2683669"/>
              <a:gd name="connsiteY11" fmla="*/ 1488281 h 1495425"/>
              <a:gd name="connsiteX12" fmla="*/ 421481 w 2683669"/>
              <a:gd name="connsiteY12" fmla="*/ 1495425 h 1495425"/>
              <a:gd name="connsiteX13" fmla="*/ 661987 w 2683669"/>
              <a:gd name="connsiteY13" fmla="*/ 1493044 h 1495425"/>
              <a:gd name="connsiteX14" fmla="*/ 681037 w 2683669"/>
              <a:gd name="connsiteY14" fmla="*/ 1385887 h 1495425"/>
              <a:gd name="connsiteX15" fmla="*/ 714375 w 2683669"/>
              <a:gd name="connsiteY15" fmla="*/ 1335881 h 1495425"/>
              <a:gd name="connsiteX16" fmla="*/ 738187 w 2683669"/>
              <a:gd name="connsiteY16" fmla="*/ 1295400 h 1495425"/>
              <a:gd name="connsiteX17" fmla="*/ 833437 w 2683669"/>
              <a:gd name="connsiteY17" fmla="*/ 1176337 h 1495425"/>
              <a:gd name="connsiteX18" fmla="*/ 895350 w 2683669"/>
              <a:gd name="connsiteY18" fmla="*/ 1102519 h 1495425"/>
              <a:gd name="connsiteX19" fmla="*/ 954881 w 2683669"/>
              <a:gd name="connsiteY19" fmla="*/ 1088231 h 1495425"/>
              <a:gd name="connsiteX20" fmla="*/ 1019175 w 2683669"/>
              <a:gd name="connsiteY20" fmla="*/ 1088231 h 1495425"/>
              <a:gd name="connsiteX21" fmla="*/ 1035844 w 2683669"/>
              <a:gd name="connsiteY21" fmla="*/ 1050131 h 1495425"/>
              <a:gd name="connsiteX22" fmla="*/ 1150144 w 2683669"/>
              <a:gd name="connsiteY22" fmla="*/ 1045369 h 1495425"/>
              <a:gd name="connsiteX23" fmla="*/ 1197769 w 2683669"/>
              <a:gd name="connsiteY23" fmla="*/ 957262 h 1495425"/>
              <a:gd name="connsiteX24" fmla="*/ 1250156 w 2683669"/>
              <a:gd name="connsiteY24" fmla="*/ 928687 h 1495425"/>
              <a:gd name="connsiteX25" fmla="*/ 1281112 w 2683669"/>
              <a:gd name="connsiteY25" fmla="*/ 852487 h 1495425"/>
              <a:gd name="connsiteX26" fmla="*/ 1373981 w 2683669"/>
              <a:gd name="connsiteY26" fmla="*/ 752475 h 1495425"/>
              <a:gd name="connsiteX27" fmla="*/ 1402556 w 2683669"/>
              <a:gd name="connsiteY27" fmla="*/ 747712 h 1495425"/>
              <a:gd name="connsiteX28" fmla="*/ 1421606 w 2683669"/>
              <a:gd name="connsiteY28" fmla="*/ 702469 h 1495425"/>
              <a:gd name="connsiteX29" fmla="*/ 1419225 w 2683669"/>
              <a:gd name="connsiteY29" fmla="*/ 669131 h 1495425"/>
              <a:gd name="connsiteX30" fmla="*/ 1462087 w 2683669"/>
              <a:gd name="connsiteY30" fmla="*/ 614362 h 1495425"/>
              <a:gd name="connsiteX31" fmla="*/ 1547812 w 2683669"/>
              <a:gd name="connsiteY31" fmla="*/ 616744 h 1495425"/>
              <a:gd name="connsiteX32" fmla="*/ 1550194 w 2683669"/>
              <a:gd name="connsiteY32" fmla="*/ 590550 h 1495425"/>
              <a:gd name="connsiteX33" fmla="*/ 1595437 w 2683669"/>
              <a:gd name="connsiteY33" fmla="*/ 554831 h 1495425"/>
              <a:gd name="connsiteX34" fmla="*/ 1612106 w 2683669"/>
              <a:gd name="connsiteY34" fmla="*/ 564356 h 1495425"/>
              <a:gd name="connsiteX35" fmla="*/ 1650206 w 2683669"/>
              <a:gd name="connsiteY35" fmla="*/ 509587 h 1495425"/>
              <a:gd name="connsiteX36" fmla="*/ 1757362 w 2683669"/>
              <a:gd name="connsiteY36" fmla="*/ 423862 h 1495425"/>
              <a:gd name="connsiteX37" fmla="*/ 1835944 w 2683669"/>
              <a:gd name="connsiteY37" fmla="*/ 290512 h 1495425"/>
              <a:gd name="connsiteX38" fmla="*/ 1919287 w 2683669"/>
              <a:gd name="connsiteY38" fmla="*/ 185737 h 1495425"/>
              <a:gd name="connsiteX39" fmla="*/ 1983581 w 2683669"/>
              <a:gd name="connsiteY39" fmla="*/ 157162 h 1495425"/>
              <a:gd name="connsiteX40" fmla="*/ 1964531 w 2683669"/>
              <a:gd name="connsiteY40" fmla="*/ 130969 h 1495425"/>
              <a:gd name="connsiteX41" fmla="*/ 2002631 w 2683669"/>
              <a:gd name="connsiteY41" fmla="*/ 83344 h 1495425"/>
              <a:gd name="connsiteX42" fmla="*/ 2019300 w 2683669"/>
              <a:gd name="connsiteY42" fmla="*/ 66675 h 1495425"/>
              <a:gd name="connsiteX43" fmla="*/ 2055019 w 2683669"/>
              <a:gd name="connsiteY43" fmla="*/ 114300 h 1495425"/>
              <a:gd name="connsiteX44" fmla="*/ 2078831 w 2683669"/>
              <a:gd name="connsiteY44" fmla="*/ 130969 h 1495425"/>
              <a:gd name="connsiteX45" fmla="*/ 2078831 w 2683669"/>
              <a:gd name="connsiteY45" fmla="*/ 161925 h 1495425"/>
              <a:gd name="connsiteX46" fmla="*/ 2107405 w 2683669"/>
              <a:gd name="connsiteY46" fmla="*/ 140494 h 1495425"/>
              <a:gd name="connsiteX47" fmla="*/ 2295524 w 2683669"/>
              <a:gd name="connsiteY47" fmla="*/ 9525 h 1495425"/>
              <a:gd name="connsiteX48" fmla="*/ 2500311 w 2683669"/>
              <a:gd name="connsiteY48" fmla="*/ 173832 h 1495425"/>
              <a:gd name="connsiteX49" fmla="*/ 2619374 w 2683669"/>
              <a:gd name="connsiteY49" fmla="*/ 188120 h 1495425"/>
              <a:gd name="connsiteX50" fmla="*/ 2683669 w 2683669"/>
              <a:gd name="connsiteY50" fmla="*/ 178594 h 1495425"/>
              <a:gd name="connsiteX0" fmla="*/ 0 w 2814638"/>
              <a:gd name="connsiteY0" fmla="*/ 1493044 h 1495425"/>
              <a:gd name="connsiteX1" fmla="*/ 50006 w 2814638"/>
              <a:gd name="connsiteY1" fmla="*/ 1471612 h 1495425"/>
              <a:gd name="connsiteX2" fmla="*/ 95250 w 2814638"/>
              <a:gd name="connsiteY2" fmla="*/ 1450181 h 1495425"/>
              <a:gd name="connsiteX3" fmla="*/ 119062 w 2814638"/>
              <a:gd name="connsiteY3" fmla="*/ 1438275 h 1495425"/>
              <a:gd name="connsiteX4" fmla="*/ 145256 w 2814638"/>
              <a:gd name="connsiteY4" fmla="*/ 1443037 h 1495425"/>
              <a:gd name="connsiteX5" fmla="*/ 214312 w 2814638"/>
              <a:gd name="connsiteY5" fmla="*/ 1433512 h 1495425"/>
              <a:gd name="connsiteX6" fmla="*/ 278606 w 2814638"/>
              <a:gd name="connsiteY6" fmla="*/ 1400175 h 1495425"/>
              <a:gd name="connsiteX7" fmla="*/ 330994 w 2814638"/>
              <a:gd name="connsiteY7" fmla="*/ 1385887 h 1495425"/>
              <a:gd name="connsiteX8" fmla="*/ 397669 w 2814638"/>
              <a:gd name="connsiteY8" fmla="*/ 1426369 h 1495425"/>
              <a:gd name="connsiteX9" fmla="*/ 335756 w 2814638"/>
              <a:gd name="connsiteY9" fmla="*/ 1471612 h 1495425"/>
              <a:gd name="connsiteX10" fmla="*/ 383381 w 2814638"/>
              <a:gd name="connsiteY10" fmla="*/ 1495425 h 1495425"/>
              <a:gd name="connsiteX11" fmla="*/ 397669 w 2814638"/>
              <a:gd name="connsiteY11" fmla="*/ 1488281 h 1495425"/>
              <a:gd name="connsiteX12" fmla="*/ 421481 w 2814638"/>
              <a:gd name="connsiteY12" fmla="*/ 1495425 h 1495425"/>
              <a:gd name="connsiteX13" fmla="*/ 661987 w 2814638"/>
              <a:gd name="connsiteY13" fmla="*/ 1493044 h 1495425"/>
              <a:gd name="connsiteX14" fmla="*/ 681037 w 2814638"/>
              <a:gd name="connsiteY14" fmla="*/ 1385887 h 1495425"/>
              <a:gd name="connsiteX15" fmla="*/ 714375 w 2814638"/>
              <a:gd name="connsiteY15" fmla="*/ 1335881 h 1495425"/>
              <a:gd name="connsiteX16" fmla="*/ 738187 w 2814638"/>
              <a:gd name="connsiteY16" fmla="*/ 1295400 h 1495425"/>
              <a:gd name="connsiteX17" fmla="*/ 833437 w 2814638"/>
              <a:gd name="connsiteY17" fmla="*/ 1176337 h 1495425"/>
              <a:gd name="connsiteX18" fmla="*/ 895350 w 2814638"/>
              <a:gd name="connsiteY18" fmla="*/ 1102519 h 1495425"/>
              <a:gd name="connsiteX19" fmla="*/ 954881 w 2814638"/>
              <a:gd name="connsiteY19" fmla="*/ 1088231 h 1495425"/>
              <a:gd name="connsiteX20" fmla="*/ 1019175 w 2814638"/>
              <a:gd name="connsiteY20" fmla="*/ 1088231 h 1495425"/>
              <a:gd name="connsiteX21" fmla="*/ 1035844 w 2814638"/>
              <a:gd name="connsiteY21" fmla="*/ 1050131 h 1495425"/>
              <a:gd name="connsiteX22" fmla="*/ 1150144 w 2814638"/>
              <a:gd name="connsiteY22" fmla="*/ 1045369 h 1495425"/>
              <a:gd name="connsiteX23" fmla="*/ 1197769 w 2814638"/>
              <a:gd name="connsiteY23" fmla="*/ 957262 h 1495425"/>
              <a:gd name="connsiteX24" fmla="*/ 1250156 w 2814638"/>
              <a:gd name="connsiteY24" fmla="*/ 928687 h 1495425"/>
              <a:gd name="connsiteX25" fmla="*/ 1281112 w 2814638"/>
              <a:gd name="connsiteY25" fmla="*/ 852487 h 1495425"/>
              <a:gd name="connsiteX26" fmla="*/ 1373981 w 2814638"/>
              <a:gd name="connsiteY26" fmla="*/ 752475 h 1495425"/>
              <a:gd name="connsiteX27" fmla="*/ 1402556 w 2814638"/>
              <a:gd name="connsiteY27" fmla="*/ 747712 h 1495425"/>
              <a:gd name="connsiteX28" fmla="*/ 1421606 w 2814638"/>
              <a:gd name="connsiteY28" fmla="*/ 702469 h 1495425"/>
              <a:gd name="connsiteX29" fmla="*/ 1419225 w 2814638"/>
              <a:gd name="connsiteY29" fmla="*/ 669131 h 1495425"/>
              <a:gd name="connsiteX30" fmla="*/ 1462087 w 2814638"/>
              <a:gd name="connsiteY30" fmla="*/ 614362 h 1495425"/>
              <a:gd name="connsiteX31" fmla="*/ 1547812 w 2814638"/>
              <a:gd name="connsiteY31" fmla="*/ 616744 h 1495425"/>
              <a:gd name="connsiteX32" fmla="*/ 1550194 w 2814638"/>
              <a:gd name="connsiteY32" fmla="*/ 590550 h 1495425"/>
              <a:gd name="connsiteX33" fmla="*/ 1595437 w 2814638"/>
              <a:gd name="connsiteY33" fmla="*/ 554831 h 1495425"/>
              <a:gd name="connsiteX34" fmla="*/ 1612106 w 2814638"/>
              <a:gd name="connsiteY34" fmla="*/ 564356 h 1495425"/>
              <a:gd name="connsiteX35" fmla="*/ 1650206 w 2814638"/>
              <a:gd name="connsiteY35" fmla="*/ 509587 h 1495425"/>
              <a:gd name="connsiteX36" fmla="*/ 1757362 w 2814638"/>
              <a:gd name="connsiteY36" fmla="*/ 423862 h 1495425"/>
              <a:gd name="connsiteX37" fmla="*/ 1835944 w 2814638"/>
              <a:gd name="connsiteY37" fmla="*/ 290512 h 1495425"/>
              <a:gd name="connsiteX38" fmla="*/ 1919287 w 2814638"/>
              <a:gd name="connsiteY38" fmla="*/ 185737 h 1495425"/>
              <a:gd name="connsiteX39" fmla="*/ 1983581 w 2814638"/>
              <a:gd name="connsiteY39" fmla="*/ 157162 h 1495425"/>
              <a:gd name="connsiteX40" fmla="*/ 1964531 w 2814638"/>
              <a:gd name="connsiteY40" fmla="*/ 130969 h 1495425"/>
              <a:gd name="connsiteX41" fmla="*/ 2002631 w 2814638"/>
              <a:gd name="connsiteY41" fmla="*/ 83344 h 1495425"/>
              <a:gd name="connsiteX42" fmla="*/ 2019300 w 2814638"/>
              <a:gd name="connsiteY42" fmla="*/ 66675 h 1495425"/>
              <a:gd name="connsiteX43" fmla="*/ 2055019 w 2814638"/>
              <a:gd name="connsiteY43" fmla="*/ 114300 h 1495425"/>
              <a:gd name="connsiteX44" fmla="*/ 2078831 w 2814638"/>
              <a:gd name="connsiteY44" fmla="*/ 130969 h 1495425"/>
              <a:gd name="connsiteX45" fmla="*/ 2078831 w 2814638"/>
              <a:gd name="connsiteY45" fmla="*/ 161925 h 1495425"/>
              <a:gd name="connsiteX46" fmla="*/ 2107405 w 2814638"/>
              <a:gd name="connsiteY46" fmla="*/ 140494 h 1495425"/>
              <a:gd name="connsiteX47" fmla="*/ 2295524 w 2814638"/>
              <a:gd name="connsiteY47" fmla="*/ 9525 h 1495425"/>
              <a:gd name="connsiteX48" fmla="*/ 2500311 w 2814638"/>
              <a:gd name="connsiteY48" fmla="*/ 173832 h 1495425"/>
              <a:gd name="connsiteX49" fmla="*/ 2619374 w 2814638"/>
              <a:gd name="connsiteY49" fmla="*/ 188120 h 1495425"/>
              <a:gd name="connsiteX50" fmla="*/ 2814638 w 2814638"/>
              <a:gd name="connsiteY50" fmla="*/ 376238 h 1495425"/>
              <a:gd name="connsiteX0" fmla="*/ 0 w 2846785"/>
              <a:gd name="connsiteY0" fmla="*/ 1493044 h 1495425"/>
              <a:gd name="connsiteX1" fmla="*/ 50006 w 2846785"/>
              <a:gd name="connsiteY1" fmla="*/ 1471612 h 1495425"/>
              <a:gd name="connsiteX2" fmla="*/ 95250 w 2846785"/>
              <a:gd name="connsiteY2" fmla="*/ 1450181 h 1495425"/>
              <a:gd name="connsiteX3" fmla="*/ 119062 w 2846785"/>
              <a:gd name="connsiteY3" fmla="*/ 1438275 h 1495425"/>
              <a:gd name="connsiteX4" fmla="*/ 145256 w 2846785"/>
              <a:gd name="connsiteY4" fmla="*/ 1443037 h 1495425"/>
              <a:gd name="connsiteX5" fmla="*/ 214312 w 2846785"/>
              <a:gd name="connsiteY5" fmla="*/ 1433512 h 1495425"/>
              <a:gd name="connsiteX6" fmla="*/ 278606 w 2846785"/>
              <a:gd name="connsiteY6" fmla="*/ 1400175 h 1495425"/>
              <a:gd name="connsiteX7" fmla="*/ 330994 w 2846785"/>
              <a:gd name="connsiteY7" fmla="*/ 1385887 h 1495425"/>
              <a:gd name="connsiteX8" fmla="*/ 397669 w 2846785"/>
              <a:gd name="connsiteY8" fmla="*/ 1426369 h 1495425"/>
              <a:gd name="connsiteX9" fmla="*/ 335756 w 2846785"/>
              <a:gd name="connsiteY9" fmla="*/ 1471612 h 1495425"/>
              <a:gd name="connsiteX10" fmla="*/ 383381 w 2846785"/>
              <a:gd name="connsiteY10" fmla="*/ 1495425 h 1495425"/>
              <a:gd name="connsiteX11" fmla="*/ 397669 w 2846785"/>
              <a:gd name="connsiteY11" fmla="*/ 1488281 h 1495425"/>
              <a:gd name="connsiteX12" fmla="*/ 421481 w 2846785"/>
              <a:gd name="connsiteY12" fmla="*/ 1495425 h 1495425"/>
              <a:gd name="connsiteX13" fmla="*/ 661987 w 2846785"/>
              <a:gd name="connsiteY13" fmla="*/ 1493044 h 1495425"/>
              <a:gd name="connsiteX14" fmla="*/ 681037 w 2846785"/>
              <a:gd name="connsiteY14" fmla="*/ 1385887 h 1495425"/>
              <a:gd name="connsiteX15" fmla="*/ 714375 w 2846785"/>
              <a:gd name="connsiteY15" fmla="*/ 1335881 h 1495425"/>
              <a:gd name="connsiteX16" fmla="*/ 738187 w 2846785"/>
              <a:gd name="connsiteY16" fmla="*/ 1295400 h 1495425"/>
              <a:gd name="connsiteX17" fmla="*/ 833437 w 2846785"/>
              <a:gd name="connsiteY17" fmla="*/ 1176337 h 1495425"/>
              <a:gd name="connsiteX18" fmla="*/ 895350 w 2846785"/>
              <a:gd name="connsiteY18" fmla="*/ 1102519 h 1495425"/>
              <a:gd name="connsiteX19" fmla="*/ 954881 w 2846785"/>
              <a:gd name="connsiteY19" fmla="*/ 1088231 h 1495425"/>
              <a:gd name="connsiteX20" fmla="*/ 1019175 w 2846785"/>
              <a:gd name="connsiteY20" fmla="*/ 1088231 h 1495425"/>
              <a:gd name="connsiteX21" fmla="*/ 1035844 w 2846785"/>
              <a:gd name="connsiteY21" fmla="*/ 1050131 h 1495425"/>
              <a:gd name="connsiteX22" fmla="*/ 1150144 w 2846785"/>
              <a:gd name="connsiteY22" fmla="*/ 1045369 h 1495425"/>
              <a:gd name="connsiteX23" fmla="*/ 1197769 w 2846785"/>
              <a:gd name="connsiteY23" fmla="*/ 957262 h 1495425"/>
              <a:gd name="connsiteX24" fmla="*/ 1250156 w 2846785"/>
              <a:gd name="connsiteY24" fmla="*/ 928687 h 1495425"/>
              <a:gd name="connsiteX25" fmla="*/ 1281112 w 2846785"/>
              <a:gd name="connsiteY25" fmla="*/ 852487 h 1495425"/>
              <a:gd name="connsiteX26" fmla="*/ 1373981 w 2846785"/>
              <a:gd name="connsiteY26" fmla="*/ 752475 h 1495425"/>
              <a:gd name="connsiteX27" fmla="*/ 1402556 w 2846785"/>
              <a:gd name="connsiteY27" fmla="*/ 747712 h 1495425"/>
              <a:gd name="connsiteX28" fmla="*/ 1421606 w 2846785"/>
              <a:gd name="connsiteY28" fmla="*/ 702469 h 1495425"/>
              <a:gd name="connsiteX29" fmla="*/ 1419225 w 2846785"/>
              <a:gd name="connsiteY29" fmla="*/ 669131 h 1495425"/>
              <a:gd name="connsiteX30" fmla="*/ 1462087 w 2846785"/>
              <a:gd name="connsiteY30" fmla="*/ 614362 h 1495425"/>
              <a:gd name="connsiteX31" fmla="*/ 1547812 w 2846785"/>
              <a:gd name="connsiteY31" fmla="*/ 616744 h 1495425"/>
              <a:gd name="connsiteX32" fmla="*/ 1550194 w 2846785"/>
              <a:gd name="connsiteY32" fmla="*/ 590550 h 1495425"/>
              <a:gd name="connsiteX33" fmla="*/ 1595437 w 2846785"/>
              <a:gd name="connsiteY33" fmla="*/ 554831 h 1495425"/>
              <a:gd name="connsiteX34" fmla="*/ 1612106 w 2846785"/>
              <a:gd name="connsiteY34" fmla="*/ 564356 h 1495425"/>
              <a:gd name="connsiteX35" fmla="*/ 1650206 w 2846785"/>
              <a:gd name="connsiteY35" fmla="*/ 509587 h 1495425"/>
              <a:gd name="connsiteX36" fmla="*/ 1757362 w 2846785"/>
              <a:gd name="connsiteY36" fmla="*/ 423862 h 1495425"/>
              <a:gd name="connsiteX37" fmla="*/ 1835944 w 2846785"/>
              <a:gd name="connsiteY37" fmla="*/ 290512 h 1495425"/>
              <a:gd name="connsiteX38" fmla="*/ 1919287 w 2846785"/>
              <a:gd name="connsiteY38" fmla="*/ 185737 h 1495425"/>
              <a:gd name="connsiteX39" fmla="*/ 1983581 w 2846785"/>
              <a:gd name="connsiteY39" fmla="*/ 157162 h 1495425"/>
              <a:gd name="connsiteX40" fmla="*/ 1964531 w 2846785"/>
              <a:gd name="connsiteY40" fmla="*/ 130969 h 1495425"/>
              <a:gd name="connsiteX41" fmla="*/ 2002631 w 2846785"/>
              <a:gd name="connsiteY41" fmla="*/ 83344 h 1495425"/>
              <a:gd name="connsiteX42" fmla="*/ 2019300 w 2846785"/>
              <a:gd name="connsiteY42" fmla="*/ 66675 h 1495425"/>
              <a:gd name="connsiteX43" fmla="*/ 2055019 w 2846785"/>
              <a:gd name="connsiteY43" fmla="*/ 114300 h 1495425"/>
              <a:gd name="connsiteX44" fmla="*/ 2078831 w 2846785"/>
              <a:gd name="connsiteY44" fmla="*/ 130969 h 1495425"/>
              <a:gd name="connsiteX45" fmla="*/ 2078831 w 2846785"/>
              <a:gd name="connsiteY45" fmla="*/ 161925 h 1495425"/>
              <a:gd name="connsiteX46" fmla="*/ 2107405 w 2846785"/>
              <a:gd name="connsiteY46" fmla="*/ 140494 h 1495425"/>
              <a:gd name="connsiteX47" fmla="*/ 2295524 w 2846785"/>
              <a:gd name="connsiteY47" fmla="*/ 9525 h 1495425"/>
              <a:gd name="connsiteX48" fmla="*/ 2500311 w 2846785"/>
              <a:gd name="connsiteY48" fmla="*/ 173832 h 1495425"/>
              <a:gd name="connsiteX49" fmla="*/ 2619374 w 2846785"/>
              <a:gd name="connsiteY49" fmla="*/ 188120 h 1495425"/>
              <a:gd name="connsiteX50" fmla="*/ 2814638 w 2846785"/>
              <a:gd name="connsiteY50" fmla="*/ 376238 h 1495425"/>
              <a:gd name="connsiteX51" fmla="*/ 2812254 w 2846785"/>
              <a:gd name="connsiteY51" fmla="*/ 376238 h 1495425"/>
              <a:gd name="connsiteX0" fmla="*/ 0 w 3043632"/>
              <a:gd name="connsiteY0" fmla="*/ 1493044 h 1495425"/>
              <a:gd name="connsiteX1" fmla="*/ 50006 w 3043632"/>
              <a:gd name="connsiteY1" fmla="*/ 1471612 h 1495425"/>
              <a:gd name="connsiteX2" fmla="*/ 95250 w 3043632"/>
              <a:gd name="connsiteY2" fmla="*/ 1450181 h 1495425"/>
              <a:gd name="connsiteX3" fmla="*/ 119062 w 3043632"/>
              <a:gd name="connsiteY3" fmla="*/ 1438275 h 1495425"/>
              <a:gd name="connsiteX4" fmla="*/ 145256 w 3043632"/>
              <a:gd name="connsiteY4" fmla="*/ 1443037 h 1495425"/>
              <a:gd name="connsiteX5" fmla="*/ 214312 w 3043632"/>
              <a:gd name="connsiteY5" fmla="*/ 1433512 h 1495425"/>
              <a:gd name="connsiteX6" fmla="*/ 278606 w 3043632"/>
              <a:gd name="connsiteY6" fmla="*/ 1400175 h 1495425"/>
              <a:gd name="connsiteX7" fmla="*/ 330994 w 3043632"/>
              <a:gd name="connsiteY7" fmla="*/ 1385887 h 1495425"/>
              <a:gd name="connsiteX8" fmla="*/ 397669 w 3043632"/>
              <a:gd name="connsiteY8" fmla="*/ 1426369 h 1495425"/>
              <a:gd name="connsiteX9" fmla="*/ 335756 w 3043632"/>
              <a:gd name="connsiteY9" fmla="*/ 1471612 h 1495425"/>
              <a:gd name="connsiteX10" fmla="*/ 383381 w 3043632"/>
              <a:gd name="connsiteY10" fmla="*/ 1495425 h 1495425"/>
              <a:gd name="connsiteX11" fmla="*/ 397669 w 3043632"/>
              <a:gd name="connsiteY11" fmla="*/ 1488281 h 1495425"/>
              <a:gd name="connsiteX12" fmla="*/ 421481 w 3043632"/>
              <a:gd name="connsiteY12" fmla="*/ 1495425 h 1495425"/>
              <a:gd name="connsiteX13" fmla="*/ 661987 w 3043632"/>
              <a:gd name="connsiteY13" fmla="*/ 1493044 h 1495425"/>
              <a:gd name="connsiteX14" fmla="*/ 681037 w 3043632"/>
              <a:gd name="connsiteY14" fmla="*/ 1385887 h 1495425"/>
              <a:gd name="connsiteX15" fmla="*/ 714375 w 3043632"/>
              <a:gd name="connsiteY15" fmla="*/ 1335881 h 1495425"/>
              <a:gd name="connsiteX16" fmla="*/ 738187 w 3043632"/>
              <a:gd name="connsiteY16" fmla="*/ 1295400 h 1495425"/>
              <a:gd name="connsiteX17" fmla="*/ 833437 w 3043632"/>
              <a:gd name="connsiteY17" fmla="*/ 1176337 h 1495425"/>
              <a:gd name="connsiteX18" fmla="*/ 895350 w 3043632"/>
              <a:gd name="connsiteY18" fmla="*/ 1102519 h 1495425"/>
              <a:gd name="connsiteX19" fmla="*/ 954881 w 3043632"/>
              <a:gd name="connsiteY19" fmla="*/ 1088231 h 1495425"/>
              <a:gd name="connsiteX20" fmla="*/ 1019175 w 3043632"/>
              <a:gd name="connsiteY20" fmla="*/ 1088231 h 1495425"/>
              <a:gd name="connsiteX21" fmla="*/ 1035844 w 3043632"/>
              <a:gd name="connsiteY21" fmla="*/ 1050131 h 1495425"/>
              <a:gd name="connsiteX22" fmla="*/ 1150144 w 3043632"/>
              <a:gd name="connsiteY22" fmla="*/ 1045369 h 1495425"/>
              <a:gd name="connsiteX23" fmla="*/ 1197769 w 3043632"/>
              <a:gd name="connsiteY23" fmla="*/ 957262 h 1495425"/>
              <a:gd name="connsiteX24" fmla="*/ 1250156 w 3043632"/>
              <a:gd name="connsiteY24" fmla="*/ 928687 h 1495425"/>
              <a:gd name="connsiteX25" fmla="*/ 1281112 w 3043632"/>
              <a:gd name="connsiteY25" fmla="*/ 852487 h 1495425"/>
              <a:gd name="connsiteX26" fmla="*/ 1373981 w 3043632"/>
              <a:gd name="connsiteY26" fmla="*/ 752475 h 1495425"/>
              <a:gd name="connsiteX27" fmla="*/ 1402556 w 3043632"/>
              <a:gd name="connsiteY27" fmla="*/ 747712 h 1495425"/>
              <a:gd name="connsiteX28" fmla="*/ 1421606 w 3043632"/>
              <a:gd name="connsiteY28" fmla="*/ 702469 h 1495425"/>
              <a:gd name="connsiteX29" fmla="*/ 1419225 w 3043632"/>
              <a:gd name="connsiteY29" fmla="*/ 669131 h 1495425"/>
              <a:gd name="connsiteX30" fmla="*/ 1462087 w 3043632"/>
              <a:gd name="connsiteY30" fmla="*/ 614362 h 1495425"/>
              <a:gd name="connsiteX31" fmla="*/ 1547812 w 3043632"/>
              <a:gd name="connsiteY31" fmla="*/ 616744 h 1495425"/>
              <a:gd name="connsiteX32" fmla="*/ 1550194 w 3043632"/>
              <a:gd name="connsiteY32" fmla="*/ 590550 h 1495425"/>
              <a:gd name="connsiteX33" fmla="*/ 1595437 w 3043632"/>
              <a:gd name="connsiteY33" fmla="*/ 554831 h 1495425"/>
              <a:gd name="connsiteX34" fmla="*/ 1612106 w 3043632"/>
              <a:gd name="connsiteY34" fmla="*/ 564356 h 1495425"/>
              <a:gd name="connsiteX35" fmla="*/ 1650206 w 3043632"/>
              <a:gd name="connsiteY35" fmla="*/ 509587 h 1495425"/>
              <a:gd name="connsiteX36" fmla="*/ 1757362 w 3043632"/>
              <a:gd name="connsiteY36" fmla="*/ 423862 h 1495425"/>
              <a:gd name="connsiteX37" fmla="*/ 1835944 w 3043632"/>
              <a:gd name="connsiteY37" fmla="*/ 290512 h 1495425"/>
              <a:gd name="connsiteX38" fmla="*/ 1919287 w 3043632"/>
              <a:gd name="connsiteY38" fmla="*/ 185737 h 1495425"/>
              <a:gd name="connsiteX39" fmla="*/ 1983581 w 3043632"/>
              <a:gd name="connsiteY39" fmla="*/ 157162 h 1495425"/>
              <a:gd name="connsiteX40" fmla="*/ 1964531 w 3043632"/>
              <a:gd name="connsiteY40" fmla="*/ 130969 h 1495425"/>
              <a:gd name="connsiteX41" fmla="*/ 2002631 w 3043632"/>
              <a:gd name="connsiteY41" fmla="*/ 83344 h 1495425"/>
              <a:gd name="connsiteX42" fmla="*/ 2019300 w 3043632"/>
              <a:gd name="connsiteY42" fmla="*/ 66675 h 1495425"/>
              <a:gd name="connsiteX43" fmla="*/ 2055019 w 3043632"/>
              <a:gd name="connsiteY43" fmla="*/ 114300 h 1495425"/>
              <a:gd name="connsiteX44" fmla="*/ 2078831 w 3043632"/>
              <a:gd name="connsiteY44" fmla="*/ 130969 h 1495425"/>
              <a:gd name="connsiteX45" fmla="*/ 2078831 w 3043632"/>
              <a:gd name="connsiteY45" fmla="*/ 161925 h 1495425"/>
              <a:gd name="connsiteX46" fmla="*/ 2107405 w 3043632"/>
              <a:gd name="connsiteY46" fmla="*/ 140494 h 1495425"/>
              <a:gd name="connsiteX47" fmla="*/ 2295524 w 3043632"/>
              <a:gd name="connsiteY47" fmla="*/ 9525 h 1495425"/>
              <a:gd name="connsiteX48" fmla="*/ 2500311 w 3043632"/>
              <a:gd name="connsiteY48" fmla="*/ 173832 h 1495425"/>
              <a:gd name="connsiteX49" fmla="*/ 2619374 w 3043632"/>
              <a:gd name="connsiteY49" fmla="*/ 188120 h 1495425"/>
              <a:gd name="connsiteX50" fmla="*/ 2814638 w 3043632"/>
              <a:gd name="connsiteY50" fmla="*/ 376238 h 1495425"/>
              <a:gd name="connsiteX51" fmla="*/ 3043235 w 3043632"/>
              <a:gd name="connsiteY51" fmla="*/ 357188 h 1495425"/>
              <a:gd name="connsiteX52" fmla="*/ 2812254 w 3043632"/>
              <a:gd name="connsiteY52" fmla="*/ 376238 h 1495425"/>
              <a:gd name="connsiteX0" fmla="*/ 0 w 3081731"/>
              <a:gd name="connsiteY0" fmla="*/ 1493044 h 1495425"/>
              <a:gd name="connsiteX1" fmla="*/ 50006 w 3081731"/>
              <a:gd name="connsiteY1" fmla="*/ 1471612 h 1495425"/>
              <a:gd name="connsiteX2" fmla="*/ 95250 w 3081731"/>
              <a:gd name="connsiteY2" fmla="*/ 1450181 h 1495425"/>
              <a:gd name="connsiteX3" fmla="*/ 119062 w 3081731"/>
              <a:gd name="connsiteY3" fmla="*/ 1438275 h 1495425"/>
              <a:gd name="connsiteX4" fmla="*/ 145256 w 3081731"/>
              <a:gd name="connsiteY4" fmla="*/ 1443037 h 1495425"/>
              <a:gd name="connsiteX5" fmla="*/ 214312 w 3081731"/>
              <a:gd name="connsiteY5" fmla="*/ 1433512 h 1495425"/>
              <a:gd name="connsiteX6" fmla="*/ 278606 w 3081731"/>
              <a:gd name="connsiteY6" fmla="*/ 1400175 h 1495425"/>
              <a:gd name="connsiteX7" fmla="*/ 330994 w 3081731"/>
              <a:gd name="connsiteY7" fmla="*/ 1385887 h 1495425"/>
              <a:gd name="connsiteX8" fmla="*/ 397669 w 3081731"/>
              <a:gd name="connsiteY8" fmla="*/ 1426369 h 1495425"/>
              <a:gd name="connsiteX9" fmla="*/ 335756 w 3081731"/>
              <a:gd name="connsiteY9" fmla="*/ 1471612 h 1495425"/>
              <a:gd name="connsiteX10" fmla="*/ 383381 w 3081731"/>
              <a:gd name="connsiteY10" fmla="*/ 1495425 h 1495425"/>
              <a:gd name="connsiteX11" fmla="*/ 397669 w 3081731"/>
              <a:gd name="connsiteY11" fmla="*/ 1488281 h 1495425"/>
              <a:gd name="connsiteX12" fmla="*/ 421481 w 3081731"/>
              <a:gd name="connsiteY12" fmla="*/ 1495425 h 1495425"/>
              <a:gd name="connsiteX13" fmla="*/ 661987 w 3081731"/>
              <a:gd name="connsiteY13" fmla="*/ 1493044 h 1495425"/>
              <a:gd name="connsiteX14" fmla="*/ 681037 w 3081731"/>
              <a:gd name="connsiteY14" fmla="*/ 1385887 h 1495425"/>
              <a:gd name="connsiteX15" fmla="*/ 714375 w 3081731"/>
              <a:gd name="connsiteY15" fmla="*/ 1335881 h 1495425"/>
              <a:gd name="connsiteX16" fmla="*/ 738187 w 3081731"/>
              <a:gd name="connsiteY16" fmla="*/ 1295400 h 1495425"/>
              <a:gd name="connsiteX17" fmla="*/ 833437 w 3081731"/>
              <a:gd name="connsiteY17" fmla="*/ 1176337 h 1495425"/>
              <a:gd name="connsiteX18" fmla="*/ 895350 w 3081731"/>
              <a:gd name="connsiteY18" fmla="*/ 1102519 h 1495425"/>
              <a:gd name="connsiteX19" fmla="*/ 954881 w 3081731"/>
              <a:gd name="connsiteY19" fmla="*/ 1088231 h 1495425"/>
              <a:gd name="connsiteX20" fmla="*/ 1019175 w 3081731"/>
              <a:gd name="connsiteY20" fmla="*/ 1088231 h 1495425"/>
              <a:gd name="connsiteX21" fmla="*/ 1035844 w 3081731"/>
              <a:gd name="connsiteY21" fmla="*/ 1050131 h 1495425"/>
              <a:gd name="connsiteX22" fmla="*/ 1150144 w 3081731"/>
              <a:gd name="connsiteY22" fmla="*/ 1045369 h 1495425"/>
              <a:gd name="connsiteX23" fmla="*/ 1197769 w 3081731"/>
              <a:gd name="connsiteY23" fmla="*/ 957262 h 1495425"/>
              <a:gd name="connsiteX24" fmla="*/ 1250156 w 3081731"/>
              <a:gd name="connsiteY24" fmla="*/ 928687 h 1495425"/>
              <a:gd name="connsiteX25" fmla="*/ 1281112 w 3081731"/>
              <a:gd name="connsiteY25" fmla="*/ 852487 h 1495425"/>
              <a:gd name="connsiteX26" fmla="*/ 1373981 w 3081731"/>
              <a:gd name="connsiteY26" fmla="*/ 752475 h 1495425"/>
              <a:gd name="connsiteX27" fmla="*/ 1402556 w 3081731"/>
              <a:gd name="connsiteY27" fmla="*/ 747712 h 1495425"/>
              <a:gd name="connsiteX28" fmla="*/ 1421606 w 3081731"/>
              <a:gd name="connsiteY28" fmla="*/ 702469 h 1495425"/>
              <a:gd name="connsiteX29" fmla="*/ 1419225 w 3081731"/>
              <a:gd name="connsiteY29" fmla="*/ 669131 h 1495425"/>
              <a:gd name="connsiteX30" fmla="*/ 1462087 w 3081731"/>
              <a:gd name="connsiteY30" fmla="*/ 614362 h 1495425"/>
              <a:gd name="connsiteX31" fmla="*/ 1547812 w 3081731"/>
              <a:gd name="connsiteY31" fmla="*/ 616744 h 1495425"/>
              <a:gd name="connsiteX32" fmla="*/ 1550194 w 3081731"/>
              <a:gd name="connsiteY32" fmla="*/ 590550 h 1495425"/>
              <a:gd name="connsiteX33" fmla="*/ 1595437 w 3081731"/>
              <a:gd name="connsiteY33" fmla="*/ 554831 h 1495425"/>
              <a:gd name="connsiteX34" fmla="*/ 1612106 w 3081731"/>
              <a:gd name="connsiteY34" fmla="*/ 564356 h 1495425"/>
              <a:gd name="connsiteX35" fmla="*/ 1650206 w 3081731"/>
              <a:gd name="connsiteY35" fmla="*/ 509587 h 1495425"/>
              <a:gd name="connsiteX36" fmla="*/ 1757362 w 3081731"/>
              <a:gd name="connsiteY36" fmla="*/ 423862 h 1495425"/>
              <a:gd name="connsiteX37" fmla="*/ 1835944 w 3081731"/>
              <a:gd name="connsiteY37" fmla="*/ 290512 h 1495425"/>
              <a:gd name="connsiteX38" fmla="*/ 1919287 w 3081731"/>
              <a:gd name="connsiteY38" fmla="*/ 185737 h 1495425"/>
              <a:gd name="connsiteX39" fmla="*/ 1983581 w 3081731"/>
              <a:gd name="connsiteY39" fmla="*/ 157162 h 1495425"/>
              <a:gd name="connsiteX40" fmla="*/ 1964531 w 3081731"/>
              <a:gd name="connsiteY40" fmla="*/ 130969 h 1495425"/>
              <a:gd name="connsiteX41" fmla="*/ 2002631 w 3081731"/>
              <a:gd name="connsiteY41" fmla="*/ 83344 h 1495425"/>
              <a:gd name="connsiteX42" fmla="*/ 2019300 w 3081731"/>
              <a:gd name="connsiteY42" fmla="*/ 66675 h 1495425"/>
              <a:gd name="connsiteX43" fmla="*/ 2055019 w 3081731"/>
              <a:gd name="connsiteY43" fmla="*/ 114300 h 1495425"/>
              <a:gd name="connsiteX44" fmla="*/ 2078831 w 3081731"/>
              <a:gd name="connsiteY44" fmla="*/ 130969 h 1495425"/>
              <a:gd name="connsiteX45" fmla="*/ 2078831 w 3081731"/>
              <a:gd name="connsiteY45" fmla="*/ 161925 h 1495425"/>
              <a:gd name="connsiteX46" fmla="*/ 2107405 w 3081731"/>
              <a:gd name="connsiteY46" fmla="*/ 140494 h 1495425"/>
              <a:gd name="connsiteX47" fmla="*/ 2295524 w 3081731"/>
              <a:gd name="connsiteY47" fmla="*/ 9525 h 1495425"/>
              <a:gd name="connsiteX48" fmla="*/ 2500311 w 3081731"/>
              <a:gd name="connsiteY48" fmla="*/ 173832 h 1495425"/>
              <a:gd name="connsiteX49" fmla="*/ 2619374 w 3081731"/>
              <a:gd name="connsiteY49" fmla="*/ 188120 h 1495425"/>
              <a:gd name="connsiteX50" fmla="*/ 2814638 w 3081731"/>
              <a:gd name="connsiteY50" fmla="*/ 376238 h 1495425"/>
              <a:gd name="connsiteX51" fmla="*/ 3043235 w 3081731"/>
              <a:gd name="connsiteY51" fmla="*/ 357188 h 1495425"/>
              <a:gd name="connsiteX52" fmla="*/ 3043234 w 3081731"/>
              <a:gd name="connsiteY52" fmla="*/ 357188 h 1495425"/>
              <a:gd name="connsiteX53" fmla="*/ 2812254 w 3081731"/>
              <a:gd name="connsiteY53" fmla="*/ 376238 h 1495425"/>
              <a:gd name="connsiteX0" fmla="*/ 0 w 3076969"/>
              <a:gd name="connsiteY0" fmla="*/ 1493044 h 1495425"/>
              <a:gd name="connsiteX1" fmla="*/ 50006 w 3076969"/>
              <a:gd name="connsiteY1" fmla="*/ 1471612 h 1495425"/>
              <a:gd name="connsiteX2" fmla="*/ 95250 w 3076969"/>
              <a:gd name="connsiteY2" fmla="*/ 1450181 h 1495425"/>
              <a:gd name="connsiteX3" fmla="*/ 119062 w 3076969"/>
              <a:gd name="connsiteY3" fmla="*/ 1438275 h 1495425"/>
              <a:gd name="connsiteX4" fmla="*/ 145256 w 3076969"/>
              <a:gd name="connsiteY4" fmla="*/ 1443037 h 1495425"/>
              <a:gd name="connsiteX5" fmla="*/ 214312 w 3076969"/>
              <a:gd name="connsiteY5" fmla="*/ 1433512 h 1495425"/>
              <a:gd name="connsiteX6" fmla="*/ 278606 w 3076969"/>
              <a:gd name="connsiteY6" fmla="*/ 1400175 h 1495425"/>
              <a:gd name="connsiteX7" fmla="*/ 330994 w 3076969"/>
              <a:gd name="connsiteY7" fmla="*/ 1385887 h 1495425"/>
              <a:gd name="connsiteX8" fmla="*/ 397669 w 3076969"/>
              <a:gd name="connsiteY8" fmla="*/ 1426369 h 1495425"/>
              <a:gd name="connsiteX9" fmla="*/ 335756 w 3076969"/>
              <a:gd name="connsiteY9" fmla="*/ 1471612 h 1495425"/>
              <a:gd name="connsiteX10" fmla="*/ 383381 w 3076969"/>
              <a:gd name="connsiteY10" fmla="*/ 1495425 h 1495425"/>
              <a:gd name="connsiteX11" fmla="*/ 397669 w 3076969"/>
              <a:gd name="connsiteY11" fmla="*/ 1488281 h 1495425"/>
              <a:gd name="connsiteX12" fmla="*/ 421481 w 3076969"/>
              <a:gd name="connsiteY12" fmla="*/ 1495425 h 1495425"/>
              <a:gd name="connsiteX13" fmla="*/ 661987 w 3076969"/>
              <a:gd name="connsiteY13" fmla="*/ 1493044 h 1495425"/>
              <a:gd name="connsiteX14" fmla="*/ 681037 w 3076969"/>
              <a:gd name="connsiteY14" fmla="*/ 1385887 h 1495425"/>
              <a:gd name="connsiteX15" fmla="*/ 714375 w 3076969"/>
              <a:gd name="connsiteY15" fmla="*/ 1335881 h 1495425"/>
              <a:gd name="connsiteX16" fmla="*/ 738187 w 3076969"/>
              <a:gd name="connsiteY16" fmla="*/ 1295400 h 1495425"/>
              <a:gd name="connsiteX17" fmla="*/ 833437 w 3076969"/>
              <a:gd name="connsiteY17" fmla="*/ 1176337 h 1495425"/>
              <a:gd name="connsiteX18" fmla="*/ 895350 w 3076969"/>
              <a:gd name="connsiteY18" fmla="*/ 1102519 h 1495425"/>
              <a:gd name="connsiteX19" fmla="*/ 954881 w 3076969"/>
              <a:gd name="connsiteY19" fmla="*/ 1088231 h 1495425"/>
              <a:gd name="connsiteX20" fmla="*/ 1019175 w 3076969"/>
              <a:gd name="connsiteY20" fmla="*/ 1088231 h 1495425"/>
              <a:gd name="connsiteX21" fmla="*/ 1035844 w 3076969"/>
              <a:gd name="connsiteY21" fmla="*/ 1050131 h 1495425"/>
              <a:gd name="connsiteX22" fmla="*/ 1150144 w 3076969"/>
              <a:gd name="connsiteY22" fmla="*/ 1045369 h 1495425"/>
              <a:gd name="connsiteX23" fmla="*/ 1197769 w 3076969"/>
              <a:gd name="connsiteY23" fmla="*/ 957262 h 1495425"/>
              <a:gd name="connsiteX24" fmla="*/ 1250156 w 3076969"/>
              <a:gd name="connsiteY24" fmla="*/ 928687 h 1495425"/>
              <a:gd name="connsiteX25" fmla="*/ 1281112 w 3076969"/>
              <a:gd name="connsiteY25" fmla="*/ 852487 h 1495425"/>
              <a:gd name="connsiteX26" fmla="*/ 1373981 w 3076969"/>
              <a:gd name="connsiteY26" fmla="*/ 752475 h 1495425"/>
              <a:gd name="connsiteX27" fmla="*/ 1402556 w 3076969"/>
              <a:gd name="connsiteY27" fmla="*/ 747712 h 1495425"/>
              <a:gd name="connsiteX28" fmla="*/ 1421606 w 3076969"/>
              <a:gd name="connsiteY28" fmla="*/ 702469 h 1495425"/>
              <a:gd name="connsiteX29" fmla="*/ 1419225 w 3076969"/>
              <a:gd name="connsiteY29" fmla="*/ 669131 h 1495425"/>
              <a:gd name="connsiteX30" fmla="*/ 1462087 w 3076969"/>
              <a:gd name="connsiteY30" fmla="*/ 614362 h 1495425"/>
              <a:gd name="connsiteX31" fmla="*/ 1547812 w 3076969"/>
              <a:gd name="connsiteY31" fmla="*/ 616744 h 1495425"/>
              <a:gd name="connsiteX32" fmla="*/ 1550194 w 3076969"/>
              <a:gd name="connsiteY32" fmla="*/ 590550 h 1495425"/>
              <a:gd name="connsiteX33" fmla="*/ 1595437 w 3076969"/>
              <a:gd name="connsiteY33" fmla="*/ 554831 h 1495425"/>
              <a:gd name="connsiteX34" fmla="*/ 1612106 w 3076969"/>
              <a:gd name="connsiteY34" fmla="*/ 564356 h 1495425"/>
              <a:gd name="connsiteX35" fmla="*/ 1650206 w 3076969"/>
              <a:gd name="connsiteY35" fmla="*/ 509587 h 1495425"/>
              <a:gd name="connsiteX36" fmla="*/ 1757362 w 3076969"/>
              <a:gd name="connsiteY36" fmla="*/ 423862 h 1495425"/>
              <a:gd name="connsiteX37" fmla="*/ 1835944 w 3076969"/>
              <a:gd name="connsiteY37" fmla="*/ 290512 h 1495425"/>
              <a:gd name="connsiteX38" fmla="*/ 1919287 w 3076969"/>
              <a:gd name="connsiteY38" fmla="*/ 185737 h 1495425"/>
              <a:gd name="connsiteX39" fmla="*/ 1983581 w 3076969"/>
              <a:gd name="connsiteY39" fmla="*/ 157162 h 1495425"/>
              <a:gd name="connsiteX40" fmla="*/ 1964531 w 3076969"/>
              <a:gd name="connsiteY40" fmla="*/ 130969 h 1495425"/>
              <a:gd name="connsiteX41" fmla="*/ 2002631 w 3076969"/>
              <a:gd name="connsiteY41" fmla="*/ 83344 h 1495425"/>
              <a:gd name="connsiteX42" fmla="*/ 2019300 w 3076969"/>
              <a:gd name="connsiteY42" fmla="*/ 66675 h 1495425"/>
              <a:gd name="connsiteX43" fmla="*/ 2055019 w 3076969"/>
              <a:gd name="connsiteY43" fmla="*/ 114300 h 1495425"/>
              <a:gd name="connsiteX44" fmla="*/ 2078831 w 3076969"/>
              <a:gd name="connsiteY44" fmla="*/ 130969 h 1495425"/>
              <a:gd name="connsiteX45" fmla="*/ 2078831 w 3076969"/>
              <a:gd name="connsiteY45" fmla="*/ 161925 h 1495425"/>
              <a:gd name="connsiteX46" fmla="*/ 2107405 w 3076969"/>
              <a:gd name="connsiteY46" fmla="*/ 140494 h 1495425"/>
              <a:gd name="connsiteX47" fmla="*/ 2295524 w 3076969"/>
              <a:gd name="connsiteY47" fmla="*/ 9525 h 1495425"/>
              <a:gd name="connsiteX48" fmla="*/ 2500311 w 3076969"/>
              <a:gd name="connsiteY48" fmla="*/ 173832 h 1495425"/>
              <a:gd name="connsiteX49" fmla="*/ 2619374 w 3076969"/>
              <a:gd name="connsiteY49" fmla="*/ 188120 h 1495425"/>
              <a:gd name="connsiteX50" fmla="*/ 2814638 w 3076969"/>
              <a:gd name="connsiteY50" fmla="*/ 376238 h 1495425"/>
              <a:gd name="connsiteX51" fmla="*/ 3043235 w 3076969"/>
              <a:gd name="connsiteY51" fmla="*/ 357188 h 1495425"/>
              <a:gd name="connsiteX52" fmla="*/ 3017040 w 3076969"/>
              <a:gd name="connsiteY52" fmla="*/ 45245 h 1495425"/>
              <a:gd name="connsiteX53" fmla="*/ 2812254 w 3076969"/>
              <a:gd name="connsiteY53" fmla="*/ 376238 h 1495425"/>
              <a:gd name="connsiteX0" fmla="*/ 0 w 3076969"/>
              <a:gd name="connsiteY0" fmla="*/ 1581150 h 1583531"/>
              <a:gd name="connsiteX1" fmla="*/ 50006 w 3076969"/>
              <a:gd name="connsiteY1" fmla="*/ 1559718 h 1583531"/>
              <a:gd name="connsiteX2" fmla="*/ 95250 w 3076969"/>
              <a:gd name="connsiteY2" fmla="*/ 1538287 h 1583531"/>
              <a:gd name="connsiteX3" fmla="*/ 119062 w 3076969"/>
              <a:gd name="connsiteY3" fmla="*/ 1526381 h 1583531"/>
              <a:gd name="connsiteX4" fmla="*/ 145256 w 3076969"/>
              <a:gd name="connsiteY4" fmla="*/ 1531143 h 1583531"/>
              <a:gd name="connsiteX5" fmla="*/ 214312 w 3076969"/>
              <a:gd name="connsiteY5" fmla="*/ 1521618 h 1583531"/>
              <a:gd name="connsiteX6" fmla="*/ 278606 w 3076969"/>
              <a:gd name="connsiteY6" fmla="*/ 1488281 h 1583531"/>
              <a:gd name="connsiteX7" fmla="*/ 330994 w 3076969"/>
              <a:gd name="connsiteY7" fmla="*/ 1473993 h 1583531"/>
              <a:gd name="connsiteX8" fmla="*/ 397669 w 3076969"/>
              <a:gd name="connsiteY8" fmla="*/ 1514475 h 1583531"/>
              <a:gd name="connsiteX9" fmla="*/ 335756 w 3076969"/>
              <a:gd name="connsiteY9" fmla="*/ 1559718 h 1583531"/>
              <a:gd name="connsiteX10" fmla="*/ 383381 w 3076969"/>
              <a:gd name="connsiteY10" fmla="*/ 1583531 h 1583531"/>
              <a:gd name="connsiteX11" fmla="*/ 397669 w 3076969"/>
              <a:gd name="connsiteY11" fmla="*/ 1576387 h 1583531"/>
              <a:gd name="connsiteX12" fmla="*/ 421481 w 3076969"/>
              <a:gd name="connsiteY12" fmla="*/ 1583531 h 1583531"/>
              <a:gd name="connsiteX13" fmla="*/ 661987 w 3076969"/>
              <a:gd name="connsiteY13" fmla="*/ 1581150 h 1583531"/>
              <a:gd name="connsiteX14" fmla="*/ 681037 w 3076969"/>
              <a:gd name="connsiteY14" fmla="*/ 1473993 h 1583531"/>
              <a:gd name="connsiteX15" fmla="*/ 714375 w 3076969"/>
              <a:gd name="connsiteY15" fmla="*/ 1423987 h 1583531"/>
              <a:gd name="connsiteX16" fmla="*/ 738187 w 3076969"/>
              <a:gd name="connsiteY16" fmla="*/ 1383506 h 1583531"/>
              <a:gd name="connsiteX17" fmla="*/ 833437 w 3076969"/>
              <a:gd name="connsiteY17" fmla="*/ 1264443 h 1583531"/>
              <a:gd name="connsiteX18" fmla="*/ 895350 w 3076969"/>
              <a:gd name="connsiteY18" fmla="*/ 1190625 h 1583531"/>
              <a:gd name="connsiteX19" fmla="*/ 954881 w 3076969"/>
              <a:gd name="connsiteY19" fmla="*/ 1176337 h 1583531"/>
              <a:gd name="connsiteX20" fmla="*/ 1019175 w 3076969"/>
              <a:gd name="connsiteY20" fmla="*/ 1176337 h 1583531"/>
              <a:gd name="connsiteX21" fmla="*/ 1035844 w 3076969"/>
              <a:gd name="connsiteY21" fmla="*/ 1138237 h 1583531"/>
              <a:gd name="connsiteX22" fmla="*/ 1150144 w 3076969"/>
              <a:gd name="connsiteY22" fmla="*/ 1133475 h 1583531"/>
              <a:gd name="connsiteX23" fmla="*/ 1197769 w 3076969"/>
              <a:gd name="connsiteY23" fmla="*/ 1045368 h 1583531"/>
              <a:gd name="connsiteX24" fmla="*/ 1250156 w 3076969"/>
              <a:gd name="connsiteY24" fmla="*/ 1016793 h 1583531"/>
              <a:gd name="connsiteX25" fmla="*/ 1281112 w 3076969"/>
              <a:gd name="connsiteY25" fmla="*/ 940593 h 1583531"/>
              <a:gd name="connsiteX26" fmla="*/ 1373981 w 3076969"/>
              <a:gd name="connsiteY26" fmla="*/ 840581 h 1583531"/>
              <a:gd name="connsiteX27" fmla="*/ 1402556 w 3076969"/>
              <a:gd name="connsiteY27" fmla="*/ 835818 h 1583531"/>
              <a:gd name="connsiteX28" fmla="*/ 1421606 w 3076969"/>
              <a:gd name="connsiteY28" fmla="*/ 790575 h 1583531"/>
              <a:gd name="connsiteX29" fmla="*/ 1419225 w 3076969"/>
              <a:gd name="connsiteY29" fmla="*/ 757237 h 1583531"/>
              <a:gd name="connsiteX30" fmla="*/ 1462087 w 3076969"/>
              <a:gd name="connsiteY30" fmla="*/ 702468 h 1583531"/>
              <a:gd name="connsiteX31" fmla="*/ 1547812 w 3076969"/>
              <a:gd name="connsiteY31" fmla="*/ 704850 h 1583531"/>
              <a:gd name="connsiteX32" fmla="*/ 1550194 w 3076969"/>
              <a:gd name="connsiteY32" fmla="*/ 678656 h 1583531"/>
              <a:gd name="connsiteX33" fmla="*/ 1595437 w 3076969"/>
              <a:gd name="connsiteY33" fmla="*/ 642937 h 1583531"/>
              <a:gd name="connsiteX34" fmla="*/ 1612106 w 3076969"/>
              <a:gd name="connsiteY34" fmla="*/ 652462 h 1583531"/>
              <a:gd name="connsiteX35" fmla="*/ 1650206 w 3076969"/>
              <a:gd name="connsiteY35" fmla="*/ 597693 h 1583531"/>
              <a:gd name="connsiteX36" fmla="*/ 1757362 w 3076969"/>
              <a:gd name="connsiteY36" fmla="*/ 511968 h 1583531"/>
              <a:gd name="connsiteX37" fmla="*/ 1835944 w 3076969"/>
              <a:gd name="connsiteY37" fmla="*/ 378618 h 1583531"/>
              <a:gd name="connsiteX38" fmla="*/ 1919287 w 3076969"/>
              <a:gd name="connsiteY38" fmla="*/ 273843 h 1583531"/>
              <a:gd name="connsiteX39" fmla="*/ 1983581 w 3076969"/>
              <a:gd name="connsiteY39" fmla="*/ 245268 h 1583531"/>
              <a:gd name="connsiteX40" fmla="*/ 1964531 w 3076969"/>
              <a:gd name="connsiteY40" fmla="*/ 219075 h 1583531"/>
              <a:gd name="connsiteX41" fmla="*/ 2002631 w 3076969"/>
              <a:gd name="connsiteY41" fmla="*/ 171450 h 1583531"/>
              <a:gd name="connsiteX42" fmla="*/ 2019300 w 3076969"/>
              <a:gd name="connsiteY42" fmla="*/ 154781 h 1583531"/>
              <a:gd name="connsiteX43" fmla="*/ 2055019 w 3076969"/>
              <a:gd name="connsiteY43" fmla="*/ 202406 h 1583531"/>
              <a:gd name="connsiteX44" fmla="*/ 2078831 w 3076969"/>
              <a:gd name="connsiteY44" fmla="*/ 219075 h 1583531"/>
              <a:gd name="connsiteX45" fmla="*/ 2078831 w 3076969"/>
              <a:gd name="connsiteY45" fmla="*/ 250031 h 1583531"/>
              <a:gd name="connsiteX46" fmla="*/ 2107405 w 3076969"/>
              <a:gd name="connsiteY46" fmla="*/ 228600 h 1583531"/>
              <a:gd name="connsiteX47" fmla="*/ 2295524 w 3076969"/>
              <a:gd name="connsiteY47" fmla="*/ 97631 h 1583531"/>
              <a:gd name="connsiteX48" fmla="*/ 2500311 w 3076969"/>
              <a:gd name="connsiteY48" fmla="*/ 261938 h 1583531"/>
              <a:gd name="connsiteX49" fmla="*/ 2619374 w 3076969"/>
              <a:gd name="connsiteY49" fmla="*/ 276226 h 1583531"/>
              <a:gd name="connsiteX50" fmla="*/ 2814638 w 3076969"/>
              <a:gd name="connsiteY50" fmla="*/ 464344 h 1583531"/>
              <a:gd name="connsiteX51" fmla="*/ 3043235 w 3076969"/>
              <a:gd name="connsiteY51" fmla="*/ 445294 h 1583531"/>
              <a:gd name="connsiteX52" fmla="*/ 3017040 w 3076969"/>
              <a:gd name="connsiteY52" fmla="*/ 133351 h 1583531"/>
              <a:gd name="connsiteX53" fmla="*/ 3038473 w 3076969"/>
              <a:gd name="connsiteY53" fmla="*/ 0 h 1583531"/>
              <a:gd name="connsiteX0" fmla="*/ 0 w 3076969"/>
              <a:gd name="connsiteY0" fmla="*/ 1581150 h 1583531"/>
              <a:gd name="connsiteX1" fmla="*/ 50006 w 3076969"/>
              <a:gd name="connsiteY1" fmla="*/ 1559718 h 1583531"/>
              <a:gd name="connsiteX2" fmla="*/ 95250 w 3076969"/>
              <a:gd name="connsiteY2" fmla="*/ 1538287 h 1583531"/>
              <a:gd name="connsiteX3" fmla="*/ 119062 w 3076969"/>
              <a:gd name="connsiteY3" fmla="*/ 1526381 h 1583531"/>
              <a:gd name="connsiteX4" fmla="*/ 145256 w 3076969"/>
              <a:gd name="connsiteY4" fmla="*/ 1531143 h 1583531"/>
              <a:gd name="connsiteX5" fmla="*/ 214312 w 3076969"/>
              <a:gd name="connsiteY5" fmla="*/ 1521618 h 1583531"/>
              <a:gd name="connsiteX6" fmla="*/ 278606 w 3076969"/>
              <a:gd name="connsiteY6" fmla="*/ 1488281 h 1583531"/>
              <a:gd name="connsiteX7" fmla="*/ 330994 w 3076969"/>
              <a:gd name="connsiteY7" fmla="*/ 1473993 h 1583531"/>
              <a:gd name="connsiteX8" fmla="*/ 397669 w 3076969"/>
              <a:gd name="connsiteY8" fmla="*/ 1514475 h 1583531"/>
              <a:gd name="connsiteX9" fmla="*/ 335756 w 3076969"/>
              <a:gd name="connsiteY9" fmla="*/ 1559718 h 1583531"/>
              <a:gd name="connsiteX10" fmla="*/ 383381 w 3076969"/>
              <a:gd name="connsiteY10" fmla="*/ 1583531 h 1583531"/>
              <a:gd name="connsiteX11" fmla="*/ 397669 w 3076969"/>
              <a:gd name="connsiteY11" fmla="*/ 1576387 h 1583531"/>
              <a:gd name="connsiteX12" fmla="*/ 421481 w 3076969"/>
              <a:gd name="connsiteY12" fmla="*/ 1583531 h 1583531"/>
              <a:gd name="connsiteX13" fmla="*/ 661987 w 3076969"/>
              <a:gd name="connsiteY13" fmla="*/ 1581150 h 1583531"/>
              <a:gd name="connsiteX14" fmla="*/ 681037 w 3076969"/>
              <a:gd name="connsiteY14" fmla="*/ 1473993 h 1583531"/>
              <a:gd name="connsiteX15" fmla="*/ 714375 w 3076969"/>
              <a:gd name="connsiteY15" fmla="*/ 1423987 h 1583531"/>
              <a:gd name="connsiteX16" fmla="*/ 738187 w 3076969"/>
              <a:gd name="connsiteY16" fmla="*/ 1383506 h 1583531"/>
              <a:gd name="connsiteX17" fmla="*/ 833437 w 3076969"/>
              <a:gd name="connsiteY17" fmla="*/ 1264443 h 1583531"/>
              <a:gd name="connsiteX18" fmla="*/ 895350 w 3076969"/>
              <a:gd name="connsiteY18" fmla="*/ 1190625 h 1583531"/>
              <a:gd name="connsiteX19" fmla="*/ 954881 w 3076969"/>
              <a:gd name="connsiteY19" fmla="*/ 1176337 h 1583531"/>
              <a:gd name="connsiteX20" fmla="*/ 1019175 w 3076969"/>
              <a:gd name="connsiteY20" fmla="*/ 1176337 h 1583531"/>
              <a:gd name="connsiteX21" fmla="*/ 1035844 w 3076969"/>
              <a:gd name="connsiteY21" fmla="*/ 1138237 h 1583531"/>
              <a:gd name="connsiteX22" fmla="*/ 1150144 w 3076969"/>
              <a:gd name="connsiteY22" fmla="*/ 1133475 h 1583531"/>
              <a:gd name="connsiteX23" fmla="*/ 1197769 w 3076969"/>
              <a:gd name="connsiteY23" fmla="*/ 1045368 h 1583531"/>
              <a:gd name="connsiteX24" fmla="*/ 1250156 w 3076969"/>
              <a:gd name="connsiteY24" fmla="*/ 1016793 h 1583531"/>
              <a:gd name="connsiteX25" fmla="*/ 1281112 w 3076969"/>
              <a:gd name="connsiteY25" fmla="*/ 940593 h 1583531"/>
              <a:gd name="connsiteX26" fmla="*/ 1373981 w 3076969"/>
              <a:gd name="connsiteY26" fmla="*/ 840581 h 1583531"/>
              <a:gd name="connsiteX27" fmla="*/ 1402556 w 3076969"/>
              <a:gd name="connsiteY27" fmla="*/ 835818 h 1583531"/>
              <a:gd name="connsiteX28" fmla="*/ 1421606 w 3076969"/>
              <a:gd name="connsiteY28" fmla="*/ 790575 h 1583531"/>
              <a:gd name="connsiteX29" fmla="*/ 1419225 w 3076969"/>
              <a:gd name="connsiteY29" fmla="*/ 757237 h 1583531"/>
              <a:gd name="connsiteX30" fmla="*/ 1462087 w 3076969"/>
              <a:gd name="connsiteY30" fmla="*/ 702468 h 1583531"/>
              <a:gd name="connsiteX31" fmla="*/ 1547812 w 3076969"/>
              <a:gd name="connsiteY31" fmla="*/ 704850 h 1583531"/>
              <a:gd name="connsiteX32" fmla="*/ 1550194 w 3076969"/>
              <a:gd name="connsiteY32" fmla="*/ 678656 h 1583531"/>
              <a:gd name="connsiteX33" fmla="*/ 1595437 w 3076969"/>
              <a:gd name="connsiteY33" fmla="*/ 642937 h 1583531"/>
              <a:gd name="connsiteX34" fmla="*/ 1612106 w 3076969"/>
              <a:gd name="connsiteY34" fmla="*/ 652462 h 1583531"/>
              <a:gd name="connsiteX35" fmla="*/ 1650206 w 3076969"/>
              <a:gd name="connsiteY35" fmla="*/ 597693 h 1583531"/>
              <a:gd name="connsiteX36" fmla="*/ 1757362 w 3076969"/>
              <a:gd name="connsiteY36" fmla="*/ 511968 h 1583531"/>
              <a:gd name="connsiteX37" fmla="*/ 1835944 w 3076969"/>
              <a:gd name="connsiteY37" fmla="*/ 378618 h 1583531"/>
              <a:gd name="connsiteX38" fmla="*/ 1919287 w 3076969"/>
              <a:gd name="connsiteY38" fmla="*/ 273843 h 1583531"/>
              <a:gd name="connsiteX39" fmla="*/ 1983581 w 3076969"/>
              <a:gd name="connsiteY39" fmla="*/ 245268 h 1583531"/>
              <a:gd name="connsiteX40" fmla="*/ 1964531 w 3076969"/>
              <a:gd name="connsiteY40" fmla="*/ 219075 h 1583531"/>
              <a:gd name="connsiteX41" fmla="*/ 2002631 w 3076969"/>
              <a:gd name="connsiteY41" fmla="*/ 171450 h 1583531"/>
              <a:gd name="connsiteX42" fmla="*/ 2019300 w 3076969"/>
              <a:gd name="connsiteY42" fmla="*/ 154781 h 1583531"/>
              <a:gd name="connsiteX43" fmla="*/ 2055019 w 3076969"/>
              <a:gd name="connsiteY43" fmla="*/ 202406 h 1583531"/>
              <a:gd name="connsiteX44" fmla="*/ 2078831 w 3076969"/>
              <a:gd name="connsiteY44" fmla="*/ 219075 h 1583531"/>
              <a:gd name="connsiteX45" fmla="*/ 2078831 w 3076969"/>
              <a:gd name="connsiteY45" fmla="*/ 250031 h 1583531"/>
              <a:gd name="connsiteX46" fmla="*/ 2107405 w 3076969"/>
              <a:gd name="connsiteY46" fmla="*/ 228600 h 1583531"/>
              <a:gd name="connsiteX47" fmla="*/ 2295524 w 3076969"/>
              <a:gd name="connsiteY47" fmla="*/ 97631 h 1583531"/>
              <a:gd name="connsiteX48" fmla="*/ 2500311 w 3076969"/>
              <a:gd name="connsiteY48" fmla="*/ 261938 h 1583531"/>
              <a:gd name="connsiteX49" fmla="*/ 2619374 w 3076969"/>
              <a:gd name="connsiteY49" fmla="*/ 276226 h 1583531"/>
              <a:gd name="connsiteX50" fmla="*/ 2814638 w 3076969"/>
              <a:gd name="connsiteY50" fmla="*/ 464344 h 1583531"/>
              <a:gd name="connsiteX51" fmla="*/ 3043235 w 3076969"/>
              <a:gd name="connsiteY51" fmla="*/ 445294 h 1583531"/>
              <a:gd name="connsiteX52" fmla="*/ 3017040 w 3076969"/>
              <a:gd name="connsiteY52" fmla="*/ 133351 h 1583531"/>
              <a:gd name="connsiteX53" fmla="*/ 3038473 w 3076969"/>
              <a:gd name="connsiteY53" fmla="*/ 0 h 1583531"/>
              <a:gd name="connsiteX0" fmla="*/ 0 w 3076969"/>
              <a:gd name="connsiteY0" fmla="*/ 1594644 h 1597025"/>
              <a:gd name="connsiteX1" fmla="*/ 50006 w 3076969"/>
              <a:gd name="connsiteY1" fmla="*/ 1573212 h 1597025"/>
              <a:gd name="connsiteX2" fmla="*/ 95250 w 3076969"/>
              <a:gd name="connsiteY2" fmla="*/ 1551781 h 1597025"/>
              <a:gd name="connsiteX3" fmla="*/ 119062 w 3076969"/>
              <a:gd name="connsiteY3" fmla="*/ 1539875 h 1597025"/>
              <a:gd name="connsiteX4" fmla="*/ 145256 w 3076969"/>
              <a:gd name="connsiteY4" fmla="*/ 1544637 h 1597025"/>
              <a:gd name="connsiteX5" fmla="*/ 214312 w 3076969"/>
              <a:gd name="connsiteY5" fmla="*/ 1535112 h 1597025"/>
              <a:gd name="connsiteX6" fmla="*/ 278606 w 3076969"/>
              <a:gd name="connsiteY6" fmla="*/ 1501775 h 1597025"/>
              <a:gd name="connsiteX7" fmla="*/ 330994 w 3076969"/>
              <a:gd name="connsiteY7" fmla="*/ 1487487 h 1597025"/>
              <a:gd name="connsiteX8" fmla="*/ 397669 w 3076969"/>
              <a:gd name="connsiteY8" fmla="*/ 1527969 h 1597025"/>
              <a:gd name="connsiteX9" fmla="*/ 335756 w 3076969"/>
              <a:gd name="connsiteY9" fmla="*/ 1573212 h 1597025"/>
              <a:gd name="connsiteX10" fmla="*/ 383381 w 3076969"/>
              <a:gd name="connsiteY10" fmla="*/ 1597025 h 1597025"/>
              <a:gd name="connsiteX11" fmla="*/ 397669 w 3076969"/>
              <a:gd name="connsiteY11" fmla="*/ 1589881 h 1597025"/>
              <a:gd name="connsiteX12" fmla="*/ 421481 w 3076969"/>
              <a:gd name="connsiteY12" fmla="*/ 1597025 h 1597025"/>
              <a:gd name="connsiteX13" fmla="*/ 661987 w 3076969"/>
              <a:gd name="connsiteY13" fmla="*/ 1594644 h 1597025"/>
              <a:gd name="connsiteX14" fmla="*/ 681037 w 3076969"/>
              <a:gd name="connsiteY14" fmla="*/ 1487487 h 1597025"/>
              <a:gd name="connsiteX15" fmla="*/ 714375 w 3076969"/>
              <a:gd name="connsiteY15" fmla="*/ 1437481 h 1597025"/>
              <a:gd name="connsiteX16" fmla="*/ 738187 w 3076969"/>
              <a:gd name="connsiteY16" fmla="*/ 1397000 h 1597025"/>
              <a:gd name="connsiteX17" fmla="*/ 833437 w 3076969"/>
              <a:gd name="connsiteY17" fmla="*/ 1277937 h 1597025"/>
              <a:gd name="connsiteX18" fmla="*/ 895350 w 3076969"/>
              <a:gd name="connsiteY18" fmla="*/ 1204119 h 1597025"/>
              <a:gd name="connsiteX19" fmla="*/ 954881 w 3076969"/>
              <a:gd name="connsiteY19" fmla="*/ 1189831 h 1597025"/>
              <a:gd name="connsiteX20" fmla="*/ 1019175 w 3076969"/>
              <a:gd name="connsiteY20" fmla="*/ 1189831 h 1597025"/>
              <a:gd name="connsiteX21" fmla="*/ 1035844 w 3076969"/>
              <a:gd name="connsiteY21" fmla="*/ 1151731 h 1597025"/>
              <a:gd name="connsiteX22" fmla="*/ 1150144 w 3076969"/>
              <a:gd name="connsiteY22" fmla="*/ 1146969 h 1597025"/>
              <a:gd name="connsiteX23" fmla="*/ 1197769 w 3076969"/>
              <a:gd name="connsiteY23" fmla="*/ 1058862 h 1597025"/>
              <a:gd name="connsiteX24" fmla="*/ 1250156 w 3076969"/>
              <a:gd name="connsiteY24" fmla="*/ 1030287 h 1597025"/>
              <a:gd name="connsiteX25" fmla="*/ 1281112 w 3076969"/>
              <a:gd name="connsiteY25" fmla="*/ 954087 h 1597025"/>
              <a:gd name="connsiteX26" fmla="*/ 1373981 w 3076969"/>
              <a:gd name="connsiteY26" fmla="*/ 854075 h 1597025"/>
              <a:gd name="connsiteX27" fmla="*/ 1402556 w 3076969"/>
              <a:gd name="connsiteY27" fmla="*/ 849312 h 1597025"/>
              <a:gd name="connsiteX28" fmla="*/ 1421606 w 3076969"/>
              <a:gd name="connsiteY28" fmla="*/ 804069 h 1597025"/>
              <a:gd name="connsiteX29" fmla="*/ 1419225 w 3076969"/>
              <a:gd name="connsiteY29" fmla="*/ 770731 h 1597025"/>
              <a:gd name="connsiteX30" fmla="*/ 1462087 w 3076969"/>
              <a:gd name="connsiteY30" fmla="*/ 715962 h 1597025"/>
              <a:gd name="connsiteX31" fmla="*/ 1547812 w 3076969"/>
              <a:gd name="connsiteY31" fmla="*/ 718344 h 1597025"/>
              <a:gd name="connsiteX32" fmla="*/ 1550194 w 3076969"/>
              <a:gd name="connsiteY32" fmla="*/ 692150 h 1597025"/>
              <a:gd name="connsiteX33" fmla="*/ 1595437 w 3076969"/>
              <a:gd name="connsiteY33" fmla="*/ 656431 h 1597025"/>
              <a:gd name="connsiteX34" fmla="*/ 1612106 w 3076969"/>
              <a:gd name="connsiteY34" fmla="*/ 665956 h 1597025"/>
              <a:gd name="connsiteX35" fmla="*/ 1650206 w 3076969"/>
              <a:gd name="connsiteY35" fmla="*/ 611187 h 1597025"/>
              <a:gd name="connsiteX36" fmla="*/ 1757362 w 3076969"/>
              <a:gd name="connsiteY36" fmla="*/ 525462 h 1597025"/>
              <a:gd name="connsiteX37" fmla="*/ 1835944 w 3076969"/>
              <a:gd name="connsiteY37" fmla="*/ 392112 h 1597025"/>
              <a:gd name="connsiteX38" fmla="*/ 1919287 w 3076969"/>
              <a:gd name="connsiteY38" fmla="*/ 287337 h 1597025"/>
              <a:gd name="connsiteX39" fmla="*/ 1983581 w 3076969"/>
              <a:gd name="connsiteY39" fmla="*/ 258762 h 1597025"/>
              <a:gd name="connsiteX40" fmla="*/ 1964531 w 3076969"/>
              <a:gd name="connsiteY40" fmla="*/ 232569 h 1597025"/>
              <a:gd name="connsiteX41" fmla="*/ 2002631 w 3076969"/>
              <a:gd name="connsiteY41" fmla="*/ 184944 h 1597025"/>
              <a:gd name="connsiteX42" fmla="*/ 2019300 w 3076969"/>
              <a:gd name="connsiteY42" fmla="*/ 168275 h 1597025"/>
              <a:gd name="connsiteX43" fmla="*/ 2055019 w 3076969"/>
              <a:gd name="connsiteY43" fmla="*/ 215900 h 1597025"/>
              <a:gd name="connsiteX44" fmla="*/ 2078831 w 3076969"/>
              <a:gd name="connsiteY44" fmla="*/ 232569 h 1597025"/>
              <a:gd name="connsiteX45" fmla="*/ 2078831 w 3076969"/>
              <a:gd name="connsiteY45" fmla="*/ 263525 h 1597025"/>
              <a:gd name="connsiteX46" fmla="*/ 2107405 w 3076969"/>
              <a:gd name="connsiteY46" fmla="*/ 242094 h 1597025"/>
              <a:gd name="connsiteX47" fmla="*/ 2295524 w 3076969"/>
              <a:gd name="connsiteY47" fmla="*/ 111125 h 1597025"/>
              <a:gd name="connsiteX48" fmla="*/ 2500311 w 3076969"/>
              <a:gd name="connsiteY48" fmla="*/ 275432 h 1597025"/>
              <a:gd name="connsiteX49" fmla="*/ 2619374 w 3076969"/>
              <a:gd name="connsiteY49" fmla="*/ 289720 h 1597025"/>
              <a:gd name="connsiteX50" fmla="*/ 2814638 w 3076969"/>
              <a:gd name="connsiteY50" fmla="*/ 477838 h 1597025"/>
              <a:gd name="connsiteX51" fmla="*/ 3043235 w 3076969"/>
              <a:gd name="connsiteY51" fmla="*/ 458788 h 1597025"/>
              <a:gd name="connsiteX52" fmla="*/ 3017040 w 3076969"/>
              <a:gd name="connsiteY52" fmla="*/ 146845 h 1597025"/>
              <a:gd name="connsiteX53" fmla="*/ 3038473 w 3076969"/>
              <a:gd name="connsiteY53" fmla="*/ 13494 h 1597025"/>
              <a:gd name="connsiteX54" fmla="*/ 3033709 w 3076969"/>
              <a:gd name="connsiteY54" fmla="*/ 65882 h 1597025"/>
              <a:gd name="connsiteX0" fmla="*/ 0 w 3076969"/>
              <a:gd name="connsiteY0" fmla="*/ 1639888 h 1642269"/>
              <a:gd name="connsiteX1" fmla="*/ 50006 w 3076969"/>
              <a:gd name="connsiteY1" fmla="*/ 1618456 h 1642269"/>
              <a:gd name="connsiteX2" fmla="*/ 95250 w 3076969"/>
              <a:gd name="connsiteY2" fmla="*/ 1597025 h 1642269"/>
              <a:gd name="connsiteX3" fmla="*/ 119062 w 3076969"/>
              <a:gd name="connsiteY3" fmla="*/ 1585119 h 1642269"/>
              <a:gd name="connsiteX4" fmla="*/ 145256 w 3076969"/>
              <a:gd name="connsiteY4" fmla="*/ 1589881 h 1642269"/>
              <a:gd name="connsiteX5" fmla="*/ 214312 w 3076969"/>
              <a:gd name="connsiteY5" fmla="*/ 1580356 h 1642269"/>
              <a:gd name="connsiteX6" fmla="*/ 278606 w 3076969"/>
              <a:gd name="connsiteY6" fmla="*/ 1547019 h 1642269"/>
              <a:gd name="connsiteX7" fmla="*/ 330994 w 3076969"/>
              <a:gd name="connsiteY7" fmla="*/ 1532731 h 1642269"/>
              <a:gd name="connsiteX8" fmla="*/ 397669 w 3076969"/>
              <a:gd name="connsiteY8" fmla="*/ 1573213 h 1642269"/>
              <a:gd name="connsiteX9" fmla="*/ 335756 w 3076969"/>
              <a:gd name="connsiteY9" fmla="*/ 1618456 h 1642269"/>
              <a:gd name="connsiteX10" fmla="*/ 383381 w 3076969"/>
              <a:gd name="connsiteY10" fmla="*/ 1642269 h 1642269"/>
              <a:gd name="connsiteX11" fmla="*/ 397669 w 3076969"/>
              <a:gd name="connsiteY11" fmla="*/ 1635125 h 1642269"/>
              <a:gd name="connsiteX12" fmla="*/ 421481 w 3076969"/>
              <a:gd name="connsiteY12" fmla="*/ 1642269 h 1642269"/>
              <a:gd name="connsiteX13" fmla="*/ 661987 w 3076969"/>
              <a:gd name="connsiteY13" fmla="*/ 1639888 h 1642269"/>
              <a:gd name="connsiteX14" fmla="*/ 681037 w 3076969"/>
              <a:gd name="connsiteY14" fmla="*/ 1532731 h 1642269"/>
              <a:gd name="connsiteX15" fmla="*/ 714375 w 3076969"/>
              <a:gd name="connsiteY15" fmla="*/ 1482725 h 1642269"/>
              <a:gd name="connsiteX16" fmla="*/ 738187 w 3076969"/>
              <a:gd name="connsiteY16" fmla="*/ 1442244 h 1642269"/>
              <a:gd name="connsiteX17" fmla="*/ 833437 w 3076969"/>
              <a:gd name="connsiteY17" fmla="*/ 1323181 h 1642269"/>
              <a:gd name="connsiteX18" fmla="*/ 895350 w 3076969"/>
              <a:gd name="connsiteY18" fmla="*/ 1249363 h 1642269"/>
              <a:gd name="connsiteX19" fmla="*/ 954881 w 3076969"/>
              <a:gd name="connsiteY19" fmla="*/ 1235075 h 1642269"/>
              <a:gd name="connsiteX20" fmla="*/ 1019175 w 3076969"/>
              <a:gd name="connsiteY20" fmla="*/ 1235075 h 1642269"/>
              <a:gd name="connsiteX21" fmla="*/ 1035844 w 3076969"/>
              <a:gd name="connsiteY21" fmla="*/ 1196975 h 1642269"/>
              <a:gd name="connsiteX22" fmla="*/ 1150144 w 3076969"/>
              <a:gd name="connsiteY22" fmla="*/ 1192213 h 1642269"/>
              <a:gd name="connsiteX23" fmla="*/ 1197769 w 3076969"/>
              <a:gd name="connsiteY23" fmla="*/ 1104106 h 1642269"/>
              <a:gd name="connsiteX24" fmla="*/ 1250156 w 3076969"/>
              <a:gd name="connsiteY24" fmla="*/ 1075531 h 1642269"/>
              <a:gd name="connsiteX25" fmla="*/ 1281112 w 3076969"/>
              <a:gd name="connsiteY25" fmla="*/ 999331 h 1642269"/>
              <a:gd name="connsiteX26" fmla="*/ 1373981 w 3076969"/>
              <a:gd name="connsiteY26" fmla="*/ 899319 h 1642269"/>
              <a:gd name="connsiteX27" fmla="*/ 1402556 w 3076969"/>
              <a:gd name="connsiteY27" fmla="*/ 894556 h 1642269"/>
              <a:gd name="connsiteX28" fmla="*/ 1421606 w 3076969"/>
              <a:gd name="connsiteY28" fmla="*/ 849313 h 1642269"/>
              <a:gd name="connsiteX29" fmla="*/ 1419225 w 3076969"/>
              <a:gd name="connsiteY29" fmla="*/ 815975 h 1642269"/>
              <a:gd name="connsiteX30" fmla="*/ 1462087 w 3076969"/>
              <a:gd name="connsiteY30" fmla="*/ 761206 h 1642269"/>
              <a:gd name="connsiteX31" fmla="*/ 1547812 w 3076969"/>
              <a:gd name="connsiteY31" fmla="*/ 763588 h 1642269"/>
              <a:gd name="connsiteX32" fmla="*/ 1550194 w 3076969"/>
              <a:gd name="connsiteY32" fmla="*/ 737394 h 1642269"/>
              <a:gd name="connsiteX33" fmla="*/ 1595437 w 3076969"/>
              <a:gd name="connsiteY33" fmla="*/ 701675 h 1642269"/>
              <a:gd name="connsiteX34" fmla="*/ 1612106 w 3076969"/>
              <a:gd name="connsiteY34" fmla="*/ 711200 h 1642269"/>
              <a:gd name="connsiteX35" fmla="*/ 1650206 w 3076969"/>
              <a:gd name="connsiteY35" fmla="*/ 656431 h 1642269"/>
              <a:gd name="connsiteX36" fmla="*/ 1757362 w 3076969"/>
              <a:gd name="connsiteY36" fmla="*/ 570706 h 1642269"/>
              <a:gd name="connsiteX37" fmla="*/ 1835944 w 3076969"/>
              <a:gd name="connsiteY37" fmla="*/ 437356 h 1642269"/>
              <a:gd name="connsiteX38" fmla="*/ 1919287 w 3076969"/>
              <a:gd name="connsiteY38" fmla="*/ 332581 h 1642269"/>
              <a:gd name="connsiteX39" fmla="*/ 1983581 w 3076969"/>
              <a:gd name="connsiteY39" fmla="*/ 304006 h 1642269"/>
              <a:gd name="connsiteX40" fmla="*/ 1964531 w 3076969"/>
              <a:gd name="connsiteY40" fmla="*/ 277813 h 1642269"/>
              <a:gd name="connsiteX41" fmla="*/ 2002631 w 3076969"/>
              <a:gd name="connsiteY41" fmla="*/ 230188 h 1642269"/>
              <a:gd name="connsiteX42" fmla="*/ 2019300 w 3076969"/>
              <a:gd name="connsiteY42" fmla="*/ 213519 h 1642269"/>
              <a:gd name="connsiteX43" fmla="*/ 2055019 w 3076969"/>
              <a:gd name="connsiteY43" fmla="*/ 261144 h 1642269"/>
              <a:gd name="connsiteX44" fmla="*/ 2078831 w 3076969"/>
              <a:gd name="connsiteY44" fmla="*/ 277813 h 1642269"/>
              <a:gd name="connsiteX45" fmla="*/ 2078831 w 3076969"/>
              <a:gd name="connsiteY45" fmla="*/ 308769 h 1642269"/>
              <a:gd name="connsiteX46" fmla="*/ 2107405 w 3076969"/>
              <a:gd name="connsiteY46" fmla="*/ 287338 h 1642269"/>
              <a:gd name="connsiteX47" fmla="*/ 2295524 w 3076969"/>
              <a:gd name="connsiteY47" fmla="*/ 156369 h 1642269"/>
              <a:gd name="connsiteX48" fmla="*/ 2500311 w 3076969"/>
              <a:gd name="connsiteY48" fmla="*/ 320676 h 1642269"/>
              <a:gd name="connsiteX49" fmla="*/ 2619374 w 3076969"/>
              <a:gd name="connsiteY49" fmla="*/ 334964 h 1642269"/>
              <a:gd name="connsiteX50" fmla="*/ 2814638 w 3076969"/>
              <a:gd name="connsiteY50" fmla="*/ 523082 h 1642269"/>
              <a:gd name="connsiteX51" fmla="*/ 3043235 w 3076969"/>
              <a:gd name="connsiteY51" fmla="*/ 504032 h 1642269"/>
              <a:gd name="connsiteX52" fmla="*/ 3017040 w 3076969"/>
              <a:gd name="connsiteY52" fmla="*/ 192089 h 1642269"/>
              <a:gd name="connsiteX53" fmla="*/ 3005136 w 3076969"/>
              <a:gd name="connsiteY53" fmla="*/ 13494 h 1642269"/>
              <a:gd name="connsiteX54" fmla="*/ 3033709 w 3076969"/>
              <a:gd name="connsiteY54" fmla="*/ 111126 h 1642269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05136 w 3076969"/>
              <a:gd name="connsiteY53" fmla="*/ 132357 h 1761132"/>
              <a:gd name="connsiteX54" fmla="*/ 3012278 w 3076969"/>
              <a:gd name="connsiteY54" fmla="*/ 10914 h 1761132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12278 w 3076969"/>
              <a:gd name="connsiteY53" fmla="*/ 249039 h 1761132"/>
              <a:gd name="connsiteX54" fmla="*/ 3005136 w 3076969"/>
              <a:gd name="connsiteY54" fmla="*/ 132357 h 1761132"/>
              <a:gd name="connsiteX55" fmla="*/ 3012278 w 3076969"/>
              <a:gd name="connsiteY55" fmla="*/ 10914 h 1761132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36090 w 3076969"/>
              <a:gd name="connsiteY53" fmla="*/ 246658 h 1761132"/>
              <a:gd name="connsiteX54" fmla="*/ 3005136 w 3076969"/>
              <a:gd name="connsiteY54" fmla="*/ 132357 h 1761132"/>
              <a:gd name="connsiteX55" fmla="*/ 3012278 w 3076969"/>
              <a:gd name="connsiteY55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05136 w 3079747"/>
              <a:gd name="connsiteY54" fmla="*/ 132357 h 1761132"/>
              <a:gd name="connsiteX55" fmla="*/ 3012278 w 3079747"/>
              <a:gd name="connsiteY55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19422 w 3079747"/>
              <a:gd name="connsiteY54" fmla="*/ 189508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47837 h 1750218"/>
              <a:gd name="connsiteX1" fmla="*/ 50006 w 3079747"/>
              <a:gd name="connsiteY1" fmla="*/ 1726405 h 1750218"/>
              <a:gd name="connsiteX2" fmla="*/ 95250 w 3079747"/>
              <a:gd name="connsiteY2" fmla="*/ 1704974 h 1750218"/>
              <a:gd name="connsiteX3" fmla="*/ 119062 w 3079747"/>
              <a:gd name="connsiteY3" fmla="*/ 1693068 h 1750218"/>
              <a:gd name="connsiteX4" fmla="*/ 145256 w 3079747"/>
              <a:gd name="connsiteY4" fmla="*/ 1697830 h 1750218"/>
              <a:gd name="connsiteX5" fmla="*/ 214312 w 3079747"/>
              <a:gd name="connsiteY5" fmla="*/ 1688305 h 1750218"/>
              <a:gd name="connsiteX6" fmla="*/ 278606 w 3079747"/>
              <a:gd name="connsiteY6" fmla="*/ 1654968 h 1750218"/>
              <a:gd name="connsiteX7" fmla="*/ 330994 w 3079747"/>
              <a:gd name="connsiteY7" fmla="*/ 1640680 h 1750218"/>
              <a:gd name="connsiteX8" fmla="*/ 397669 w 3079747"/>
              <a:gd name="connsiteY8" fmla="*/ 1681162 h 1750218"/>
              <a:gd name="connsiteX9" fmla="*/ 335756 w 3079747"/>
              <a:gd name="connsiteY9" fmla="*/ 1726405 h 1750218"/>
              <a:gd name="connsiteX10" fmla="*/ 383381 w 3079747"/>
              <a:gd name="connsiteY10" fmla="*/ 1750218 h 1750218"/>
              <a:gd name="connsiteX11" fmla="*/ 397669 w 3079747"/>
              <a:gd name="connsiteY11" fmla="*/ 1743074 h 1750218"/>
              <a:gd name="connsiteX12" fmla="*/ 421481 w 3079747"/>
              <a:gd name="connsiteY12" fmla="*/ 1750218 h 1750218"/>
              <a:gd name="connsiteX13" fmla="*/ 661987 w 3079747"/>
              <a:gd name="connsiteY13" fmla="*/ 1747837 h 1750218"/>
              <a:gd name="connsiteX14" fmla="*/ 681037 w 3079747"/>
              <a:gd name="connsiteY14" fmla="*/ 1640680 h 1750218"/>
              <a:gd name="connsiteX15" fmla="*/ 714375 w 3079747"/>
              <a:gd name="connsiteY15" fmla="*/ 1590674 h 1750218"/>
              <a:gd name="connsiteX16" fmla="*/ 738187 w 3079747"/>
              <a:gd name="connsiteY16" fmla="*/ 1550193 h 1750218"/>
              <a:gd name="connsiteX17" fmla="*/ 833437 w 3079747"/>
              <a:gd name="connsiteY17" fmla="*/ 1431130 h 1750218"/>
              <a:gd name="connsiteX18" fmla="*/ 895350 w 3079747"/>
              <a:gd name="connsiteY18" fmla="*/ 1357312 h 1750218"/>
              <a:gd name="connsiteX19" fmla="*/ 954881 w 3079747"/>
              <a:gd name="connsiteY19" fmla="*/ 1343024 h 1750218"/>
              <a:gd name="connsiteX20" fmla="*/ 1019175 w 3079747"/>
              <a:gd name="connsiteY20" fmla="*/ 1343024 h 1750218"/>
              <a:gd name="connsiteX21" fmla="*/ 1035844 w 3079747"/>
              <a:gd name="connsiteY21" fmla="*/ 1304924 h 1750218"/>
              <a:gd name="connsiteX22" fmla="*/ 1150144 w 3079747"/>
              <a:gd name="connsiteY22" fmla="*/ 1300162 h 1750218"/>
              <a:gd name="connsiteX23" fmla="*/ 1197769 w 3079747"/>
              <a:gd name="connsiteY23" fmla="*/ 1212055 h 1750218"/>
              <a:gd name="connsiteX24" fmla="*/ 1250156 w 3079747"/>
              <a:gd name="connsiteY24" fmla="*/ 1183480 h 1750218"/>
              <a:gd name="connsiteX25" fmla="*/ 1281112 w 3079747"/>
              <a:gd name="connsiteY25" fmla="*/ 1107280 h 1750218"/>
              <a:gd name="connsiteX26" fmla="*/ 1373981 w 3079747"/>
              <a:gd name="connsiteY26" fmla="*/ 1007268 h 1750218"/>
              <a:gd name="connsiteX27" fmla="*/ 1402556 w 3079747"/>
              <a:gd name="connsiteY27" fmla="*/ 1002505 h 1750218"/>
              <a:gd name="connsiteX28" fmla="*/ 1421606 w 3079747"/>
              <a:gd name="connsiteY28" fmla="*/ 957262 h 1750218"/>
              <a:gd name="connsiteX29" fmla="*/ 1419225 w 3079747"/>
              <a:gd name="connsiteY29" fmla="*/ 923924 h 1750218"/>
              <a:gd name="connsiteX30" fmla="*/ 1462087 w 3079747"/>
              <a:gd name="connsiteY30" fmla="*/ 869155 h 1750218"/>
              <a:gd name="connsiteX31" fmla="*/ 1547812 w 3079747"/>
              <a:gd name="connsiteY31" fmla="*/ 871537 h 1750218"/>
              <a:gd name="connsiteX32" fmla="*/ 1550194 w 3079747"/>
              <a:gd name="connsiteY32" fmla="*/ 845343 h 1750218"/>
              <a:gd name="connsiteX33" fmla="*/ 1595437 w 3079747"/>
              <a:gd name="connsiteY33" fmla="*/ 809624 h 1750218"/>
              <a:gd name="connsiteX34" fmla="*/ 1612106 w 3079747"/>
              <a:gd name="connsiteY34" fmla="*/ 819149 h 1750218"/>
              <a:gd name="connsiteX35" fmla="*/ 1650206 w 3079747"/>
              <a:gd name="connsiteY35" fmla="*/ 764380 h 1750218"/>
              <a:gd name="connsiteX36" fmla="*/ 1757362 w 3079747"/>
              <a:gd name="connsiteY36" fmla="*/ 678655 h 1750218"/>
              <a:gd name="connsiteX37" fmla="*/ 1835944 w 3079747"/>
              <a:gd name="connsiteY37" fmla="*/ 545305 h 1750218"/>
              <a:gd name="connsiteX38" fmla="*/ 1919287 w 3079747"/>
              <a:gd name="connsiteY38" fmla="*/ 440530 h 1750218"/>
              <a:gd name="connsiteX39" fmla="*/ 1983581 w 3079747"/>
              <a:gd name="connsiteY39" fmla="*/ 411955 h 1750218"/>
              <a:gd name="connsiteX40" fmla="*/ 1964531 w 3079747"/>
              <a:gd name="connsiteY40" fmla="*/ 385762 h 1750218"/>
              <a:gd name="connsiteX41" fmla="*/ 2002631 w 3079747"/>
              <a:gd name="connsiteY41" fmla="*/ 338137 h 1750218"/>
              <a:gd name="connsiteX42" fmla="*/ 2019300 w 3079747"/>
              <a:gd name="connsiteY42" fmla="*/ 321468 h 1750218"/>
              <a:gd name="connsiteX43" fmla="*/ 2055019 w 3079747"/>
              <a:gd name="connsiteY43" fmla="*/ 369093 h 1750218"/>
              <a:gd name="connsiteX44" fmla="*/ 2078831 w 3079747"/>
              <a:gd name="connsiteY44" fmla="*/ 385762 h 1750218"/>
              <a:gd name="connsiteX45" fmla="*/ 2078831 w 3079747"/>
              <a:gd name="connsiteY45" fmla="*/ 416718 h 1750218"/>
              <a:gd name="connsiteX46" fmla="*/ 2107405 w 3079747"/>
              <a:gd name="connsiteY46" fmla="*/ 395287 h 1750218"/>
              <a:gd name="connsiteX47" fmla="*/ 2295524 w 3079747"/>
              <a:gd name="connsiteY47" fmla="*/ 264318 h 1750218"/>
              <a:gd name="connsiteX48" fmla="*/ 2500311 w 3079747"/>
              <a:gd name="connsiteY48" fmla="*/ 428625 h 1750218"/>
              <a:gd name="connsiteX49" fmla="*/ 2619374 w 3079747"/>
              <a:gd name="connsiteY49" fmla="*/ 442913 h 1750218"/>
              <a:gd name="connsiteX50" fmla="*/ 2814638 w 3079747"/>
              <a:gd name="connsiteY50" fmla="*/ 631031 h 1750218"/>
              <a:gd name="connsiteX51" fmla="*/ 3043235 w 3079747"/>
              <a:gd name="connsiteY51" fmla="*/ 611981 h 1750218"/>
              <a:gd name="connsiteX52" fmla="*/ 3033709 w 3079747"/>
              <a:gd name="connsiteY52" fmla="*/ 300038 h 1750218"/>
              <a:gd name="connsiteX53" fmla="*/ 3036090 w 3079747"/>
              <a:gd name="connsiteY53" fmla="*/ 235744 h 1750218"/>
              <a:gd name="connsiteX54" fmla="*/ 3026566 w 3079747"/>
              <a:gd name="connsiteY54" fmla="*/ 173831 h 1750218"/>
              <a:gd name="connsiteX55" fmla="*/ 3005136 w 3079747"/>
              <a:gd name="connsiteY55" fmla="*/ 121443 h 1750218"/>
              <a:gd name="connsiteX56" fmla="*/ 3007516 w 3079747"/>
              <a:gd name="connsiteY56" fmla="*/ 40481 h 1750218"/>
              <a:gd name="connsiteX57" fmla="*/ 3012278 w 3079747"/>
              <a:gd name="connsiteY57" fmla="*/ 0 h 1750218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31315 w 3079747"/>
              <a:gd name="connsiteY57" fmla="*/ 0 h 1828799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78941 w 3079747"/>
              <a:gd name="connsiteY57" fmla="*/ 73820 h 1828799"/>
              <a:gd name="connsiteX58" fmla="*/ 2931315 w 3079747"/>
              <a:gd name="connsiteY58" fmla="*/ 0 h 1828799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90847 w 3079747"/>
              <a:gd name="connsiteY57" fmla="*/ 57152 h 1828799"/>
              <a:gd name="connsiteX58" fmla="*/ 2931315 w 3079747"/>
              <a:gd name="connsiteY58" fmla="*/ 0 h 1828799"/>
              <a:gd name="connsiteX0" fmla="*/ 0 w 3079747"/>
              <a:gd name="connsiteY0" fmla="*/ 1836340 h 1838721"/>
              <a:gd name="connsiteX1" fmla="*/ 50006 w 3079747"/>
              <a:gd name="connsiteY1" fmla="*/ 1814908 h 1838721"/>
              <a:gd name="connsiteX2" fmla="*/ 95250 w 3079747"/>
              <a:gd name="connsiteY2" fmla="*/ 1793477 h 1838721"/>
              <a:gd name="connsiteX3" fmla="*/ 119062 w 3079747"/>
              <a:gd name="connsiteY3" fmla="*/ 1781571 h 1838721"/>
              <a:gd name="connsiteX4" fmla="*/ 145256 w 3079747"/>
              <a:gd name="connsiteY4" fmla="*/ 1786333 h 1838721"/>
              <a:gd name="connsiteX5" fmla="*/ 214312 w 3079747"/>
              <a:gd name="connsiteY5" fmla="*/ 1776808 h 1838721"/>
              <a:gd name="connsiteX6" fmla="*/ 278606 w 3079747"/>
              <a:gd name="connsiteY6" fmla="*/ 1743471 h 1838721"/>
              <a:gd name="connsiteX7" fmla="*/ 330994 w 3079747"/>
              <a:gd name="connsiteY7" fmla="*/ 1729183 h 1838721"/>
              <a:gd name="connsiteX8" fmla="*/ 397669 w 3079747"/>
              <a:gd name="connsiteY8" fmla="*/ 1769665 h 1838721"/>
              <a:gd name="connsiteX9" fmla="*/ 335756 w 3079747"/>
              <a:gd name="connsiteY9" fmla="*/ 1814908 h 1838721"/>
              <a:gd name="connsiteX10" fmla="*/ 383381 w 3079747"/>
              <a:gd name="connsiteY10" fmla="*/ 1838721 h 1838721"/>
              <a:gd name="connsiteX11" fmla="*/ 397669 w 3079747"/>
              <a:gd name="connsiteY11" fmla="*/ 1831577 h 1838721"/>
              <a:gd name="connsiteX12" fmla="*/ 421481 w 3079747"/>
              <a:gd name="connsiteY12" fmla="*/ 1838721 h 1838721"/>
              <a:gd name="connsiteX13" fmla="*/ 661987 w 3079747"/>
              <a:gd name="connsiteY13" fmla="*/ 1836340 h 1838721"/>
              <a:gd name="connsiteX14" fmla="*/ 681037 w 3079747"/>
              <a:gd name="connsiteY14" fmla="*/ 1729183 h 1838721"/>
              <a:gd name="connsiteX15" fmla="*/ 714375 w 3079747"/>
              <a:gd name="connsiteY15" fmla="*/ 1679177 h 1838721"/>
              <a:gd name="connsiteX16" fmla="*/ 738187 w 3079747"/>
              <a:gd name="connsiteY16" fmla="*/ 1638696 h 1838721"/>
              <a:gd name="connsiteX17" fmla="*/ 833437 w 3079747"/>
              <a:gd name="connsiteY17" fmla="*/ 1519633 h 1838721"/>
              <a:gd name="connsiteX18" fmla="*/ 895350 w 3079747"/>
              <a:gd name="connsiteY18" fmla="*/ 1445815 h 1838721"/>
              <a:gd name="connsiteX19" fmla="*/ 954881 w 3079747"/>
              <a:gd name="connsiteY19" fmla="*/ 1431527 h 1838721"/>
              <a:gd name="connsiteX20" fmla="*/ 1019175 w 3079747"/>
              <a:gd name="connsiteY20" fmla="*/ 1431527 h 1838721"/>
              <a:gd name="connsiteX21" fmla="*/ 1035844 w 3079747"/>
              <a:gd name="connsiteY21" fmla="*/ 1393427 h 1838721"/>
              <a:gd name="connsiteX22" fmla="*/ 1150144 w 3079747"/>
              <a:gd name="connsiteY22" fmla="*/ 1388665 h 1838721"/>
              <a:gd name="connsiteX23" fmla="*/ 1197769 w 3079747"/>
              <a:gd name="connsiteY23" fmla="*/ 1300558 h 1838721"/>
              <a:gd name="connsiteX24" fmla="*/ 1250156 w 3079747"/>
              <a:gd name="connsiteY24" fmla="*/ 1271983 h 1838721"/>
              <a:gd name="connsiteX25" fmla="*/ 1281112 w 3079747"/>
              <a:gd name="connsiteY25" fmla="*/ 1195783 h 1838721"/>
              <a:gd name="connsiteX26" fmla="*/ 1373981 w 3079747"/>
              <a:gd name="connsiteY26" fmla="*/ 1095771 h 1838721"/>
              <a:gd name="connsiteX27" fmla="*/ 1402556 w 3079747"/>
              <a:gd name="connsiteY27" fmla="*/ 1091008 h 1838721"/>
              <a:gd name="connsiteX28" fmla="*/ 1421606 w 3079747"/>
              <a:gd name="connsiteY28" fmla="*/ 1045765 h 1838721"/>
              <a:gd name="connsiteX29" fmla="*/ 1419225 w 3079747"/>
              <a:gd name="connsiteY29" fmla="*/ 1012427 h 1838721"/>
              <a:gd name="connsiteX30" fmla="*/ 1462087 w 3079747"/>
              <a:gd name="connsiteY30" fmla="*/ 957658 h 1838721"/>
              <a:gd name="connsiteX31" fmla="*/ 1547812 w 3079747"/>
              <a:gd name="connsiteY31" fmla="*/ 960040 h 1838721"/>
              <a:gd name="connsiteX32" fmla="*/ 1550194 w 3079747"/>
              <a:gd name="connsiteY32" fmla="*/ 933846 h 1838721"/>
              <a:gd name="connsiteX33" fmla="*/ 1595437 w 3079747"/>
              <a:gd name="connsiteY33" fmla="*/ 898127 h 1838721"/>
              <a:gd name="connsiteX34" fmla="*/ 1612106 w 3079747"/>
              <a:gd name="connsiteY34" fmla="*/ 907652 h 1838721"/>
              <a:gd name="connsiteX35" fmla="*/ 1650206 w 3079747"/>
              <a:gd name="connsiteY35" fmla="*/ 852883 h 1838721"/>
              <a:gd name="connsiteX36" fmla="*/ 1757362 w 3079747"/>
              <a:gd name="connsiteY36" fmla="*/ 767158 h 1838721"/>
              <a:gd name="connsiteX37" fmla="*/ 1835944 w 3079747"/>
              <a:gd name="connsiteY37" fmla="*/ 633808 h 1838721"/>
              <a:gd name="connsiteX38" fmla="*/ 1919287 w 3079747"/>
              <a:gd name="connsiteY38" fmla="*/ 529033 h 1838721"/>
              <a:gd name="connsiteX39" fmla="*/ 1983581 w 3079747"/>
              <a:gd name="connsiteY39" fmla="*/ 500458 h 1838721"/>
              <a:gd name="connsiteX40" fmla="*/ 1964531 w 3079747"/>
              <a:gd name="connsiteY40" fmla="*/ 474265 h 1838721"/>
              <a:gd name="connsiteX41" fmla="*/ 2002631 w 3079747"/>
              <a:gd name="connsiteY41" fmla="*/ 426640 h 1838721"/>
              <a:gd name="connsiteX42" fmla="*/ 2019300 w 3079747"/>
              <a:gd name="connsiteY42" fmla="*/ 409971 h 1838721"/>
              <a:gd name="connsiteX43" fmla="*/ 2055019 w 3079747"/>
              <a:gd name="connsiteY43" fmla="*/ 457596 h 1838721"/>
              <a:gd name="connsiteX44" fmla="*/ 2078831 w 3079747"/>
              <a:gd name="connsiteY44" fmla="*/ 474265 h 1838721"/>
              <a:gd name="connsiteX45" fmla="*/ 2078831 w 3079747"/>
              <a:gd name="connsiteY45" fmla="*/ 505221 h 1838721"/>
              <a:gd name="connsiteX46" fmla="*/ 2107405 w 3079747"/>
              <a:gd name="connsiteY46" fmla="*/ 483790 h 1838721"/>
              <a:gd name="connsiteX47" fmla="*/ 2295524 w 3079747"/>
              <a:gd name="connsiteY47" fmla="*/ 352821 h 1838721"/>
              <a:gd name="connsiteX48" fmla="*/ 2500311 w 3079747"/>
              <a:gd name="connsiteY48" fmla="*/ 517128 h 1838721"/>
              <a:gd name="connsiteX49" fmla="*/ 2619374 w 3079747"/>
              <a:gd name="connsiteY49" fmla="*/ 531416 h 1838721"/>
              <a:gd name="connsiteX50" fmla="*/ 2814638 w 3079747"/>
              <a:gd name="connsiteY50" fmla="*/ 719534 h 1838721"/>
              <a:gd name="connsiteX51" fmla="*/ 3043235 w 3079747"/>
              <a:gd name="connsiteY51" fmla="*/ 700484 h 1838721"/>
              <a:gd name="connsiteX52" fmla="*/ 3033709 w 3079747"/>
              <a:gd name="connsiteY52" fmla="*/ 388541 h 1838721"/>
              <a:gd name="connsiteX53" fmla="*/ 3036090 w 3079747"/>
              <a:gd name="connsiteY53" fmla="*/ 324247 h 1838721"/>
              <a:gd name="connsiteX54" fmla="*/ 3026566 w 3079747"/>
              <a:gd name="connsiteY54" fmla="*/ 262334 h 1838721"/>
              <a:gd name="connsiteX55" fmla="*/ 3005136 w 3079747"/>
              <a:gd name="connsiteY55" fmla="*/ 209946 h 1838721"/>
              <a:gd name="connsiteX56" fmla="*/ 3007516 w 3079747"/>
              <a:gd name="connsiteY56" fmla="*/ 128984 h 1838721"/>
              <a:gd name="connsiteX57" fmla="*/ 2990847 w 3079747"/>
              <a:gd name="connsiteY57" fmla="*/ 67074 h 1838721"/>
              <a:gd name="connsiteX58" fmla="*/ 2931315 w 3079747"/>
              <a:gd name="connsiteY58" fmla="*/ 9922 h 1838721"/>
              <a:gd name="connsiteX59" fmla="*/ 2924172 w 3079747"/>
              <a:gd name="connsiteY59" fmla="*/ 7542 h 1838721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869403 w 3079747"/>
              <a:gd name="connsiteY60" fmla="*/ 5556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764628 w 3079747"/>
              <a:gd name="connsiteY61" fmla="*/ 8413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88416 w 3079747"/>
              <a:gd name="connsiteY62" fmla="*/ 20082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509834 w 3079747"/>
              <a:gd name="connsiteY63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338384 w 3079747"/>
              <a:gd name="connsiteY63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02678 w 3079747"/>
              <a:gd name="connsiteY63" fmla="*/ 305595 h 1829593"/>
              <a:gd name="connsiteX64" fmla="*/ 2338384 w 3079747"/>
              <a:gd name="connsiteY64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40766 w 3079747"/>
              <a:gd name="connsiteY65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312191 w 3079747"/>
              <a:gd name="connsiteY66" fmla="*/ 29368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257422 w 3079747"/>
              <a:gd name="connsiteY67" fmla="*/ 27225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50266 w 3079747"/>
              <a:gd name="connsiteY67" fmla="*/ 38417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50266 w 3079747"/>
              <a:gd name="connsiteY67" fmla="*/ 384175 h 1829593"/>
              <a:gd name="connsiteX68" fmla="*/ 2157409 w 3079747"/>
              <a:gd name="connsiteY68" fmla="*/ 3794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76460 w 3079747"/>
              <a:gd name="connsiteY67" fmla="*/ 350838 h 1829593"/>
              <a:gd name="connsiteX68" fmla="*/ 2157409 w 3079747"/>
              <a:gd name="connsiteY68" fmla="*/ 3794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76460 w 3079747"/>
              <a:gd name="connsiteY67" fmla="*/ 35083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895472 w 3079747"/>
              <a:gd name="connsiteY69" fmla="*/ 1817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797841 w 3079747"/>
              <a:gd name="connsiteY70" fmla="*/ 2103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690684 w 3079747"/>
              <a:gd name="connsiteY71" fmla="*/ 38179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464466 w 3079747"/>
              <a:gd name="connsiteY72" fmla="*/ 472282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1185859 w 3079747"/>
              <a:gd name="connsiteY73" fmla="*/ 4008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871534 w 3079747"/>
              <a:gd name="connsiteY73" fmla="*/ 746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871534 w 3079747"/>
              <a:gd name="connsiteY73" fmla="*/ 74614 h 1829593"/>
              <a:gd name="connsiteX74" fmla="*/ 866772 w 3079747"/>
              <a:gd name="connsiteY74" fmla="*/ 72232 h 1829593"/>
              <a:gd name="connsiteX0" fmla="*/ 0 w 3079747"/>
              <a:gd name="connsiteY0" fmla="*/ 2043111 h 2045492"/>
              <a:gd name="connsiteX1" fmla="*/ 50006 w 3079747"/>
              <a:gd name="connsiteY1" fmla="*/ 2021679 h 2045492"/>
              <a:gd name="connsiteX2" fmla="*/ 95250 w 3079747"/>
              <a:gd name="connsiteY2" fmla="*/ 2000248 h 2045492"/>
              <a:gd name="connsiteX3" fmla="*/ 119062 w 3079747"/>
              <a:gd name="connsiteY3" fmla="*/ 1988342 h 2045492"/>
              <a:gd name="connsiteX4" fmla="*/ 145256 w 3079747"/>
              <a:gd name="connsiteY4" fmla="*/ 1993104 h 2045492"/>
              <a:gd name="connsiteX5" fmla="*/ 214312 w 3079747"/>
              <a:gd name="connsiteY5" fmla="*/ 1983579 h 2045492"/>
              <a:gd name="connsiteX6" fmla="*/ 278606 w 3079747"/>
              <a:gd name="connsiteY6" fmla="*/ 1950242 h 2045492"/>
              <a:gd name="connsiteX7" fmla="*/ 330994 w 3079747"/>
              <a:gd name="connsiteY7" fmla="*/ 1935954 h 2045492"/>
              <a:gd name="connsiteX8" fmla="*/ 397669 w 3079747"/>
              <a:gd name="connsiteY8" fmla="*/ 1976436 h 2045492"/>
              <a:gd name="connsiteX9" fmla="*/ 335756 w 3079747"/>
              <a:gd name="connsiteY9" fmla="*/ 2021679 h 2045492"/>
              <a:gd name="connsiteX10" fmla="*/ 383381 w 3079747"/>
              <a:gd name="connsiteY10" fmla="*/ 2045492 h 2045492"/>
              <a:gd name="connsiteX11" fmla="*/ 397669 w 3079747"/>
              <a:gd name="connsiteY11" fmla="*/ 2038348 h 2045492"/>
              <a:gd name="connsiteX12" fmla="*/ 421481 w 3079747"/>
              <a:gd name="connsiteY12" fmla="*/ 2045492 h 2045492"/>
              <a:gd name="connsiteX13" fmla="*/ 661987 w 3079747"/>
              <a:gd name="connsiteY13" fmla="*/ 2043111 h 2045492"/>
              <a:gd name="connsiteX14" fmla="*/ 681037 w 3079747"/>
              <a:gd name="connsiteY14" fmla="*/ 1935954 h 2045492"/>
              <a:gd name="connsiteX15" fmla="*/ 714375 w 3079747"/>
              <a:gd name="connsiteY15" fmla="*/ 1885948 h 2045492"/>
              <a:gd name="connsiteX16" fmla="*/ 738187 w 3079747"/>
              <a:gd name="connsiteY16" fmla="*/ 1845467 h 2045492"/>
              <a:gd name="connsiteX17" fmla="*/ 833437 w 3079747"/>
              <a:gd name="connsiteY17" fmla="*/ 1726404 h 2045492"/>
              <a:gd name="connsiteX18" fmla="*/ 895350 w 3079747"/>
              <a:gd name="connsiteY18" fmla="*/ 1652586 h 2045492"/>
              <a:gd name="connsiteX19" fmla="*/ 954881 w 3079747"/>
              <a:gd name="connsiteY19" fmla="*/ 1638298 h 2045492"/>
              <a:gd name="connsiteX20" fmla="*/ 1019175 w 3079747"/>
              <a:gd name="connsiteY20" fmla="*/ 1638298 h 2045492"/>
              <a:gd name="connsiteX21" fmla="*/ 1035844 w 3079747"/>
              <a:gd name="connsiteY21" fmla="*/ 1600198 h 2045492"/>
              <a:gd name="connsiteX22" fmla="*/ 1150144 w 3079747"/>
              <a:gd name="connsiteY22" fmla="*/ 1595436 h 2045492"/>
              <a:gd name="connsiteX23" fmla="*/ 1197769 w 3079747"/>
              <a:gd name="connsiteY23" fmla="*/ 1507329 h 2045492"/>
              <a:gd name="connsiteX24" fmla="*/ 1250156 w 3079747"/>
              <a:gd name="connsiteY24" fmla="*/ 1478754 h 2045492"/>
              <a:gd name="connsiteX25" fmla="*/ 1281112 w 3079747"/>
              <a:gd name="connsiteY25" fmla="*/ 1402554 h 2045492"/>
              <a:gd name="connsiteX26" fmla="*/ 1373981 w 3079747"/>
              <a:gd name="connsiteY26" fmla="*/ 1302542 h 2045492"/>
              <a:gd name="connsiteX27" fmla="*/ 1402556 w 3079747"/>
              <a:gd name="connsiteY27" fmla="*/ 1297779 h 2045492"/>
              <a:gd name="connsiteX28" fmla="*/ 1421606 w 3079747"/>
              <a:gd name="connsiteY28" fmla="*/ 1252536 h 2045492"/>
              <a:gd name="connsiteX29" fmla="*/ 1419225 w 3079747"/>
              <a:gd name="connsiteY29" fmla="*/ 1219198 h 2045492"/>
              <a:gd name="connsiteX30" fmla="*/ 1462087 w 3079747"/>
              <a:gd name="connsiteY30" fmla="*/ 1164429 h 2045492"/>
              <a:gd name="connsiteX31" fmla="*/ 1547812 w 3079747"/>
              <a:gd name="connsiteY31" fmla="*/ 1166811 h 2045492"/>
              <a:gd name="connsiteX32" fmla="*/ 1550194 w 3079747"/>
              <a:gd name="connsiteY32" fmla="*/ 1140617 h 2045492"/>
              <a:gd name="connsiteX33" fmla="*/ 1595437 w 3079747"/>
              <a:gd name="connsiteY33" fmla="*/ 1104898 h 2045492"/>
              <a:gd name="connsiteX34" fmla="*/ 1612106 w 3079747"/>
              <a:gd name="connsiteY34" fmla="*/ 1114423 h 2045492"/>
              <a:gd name="connsiteX35" fmla="*/ 1650206 w 3079747"/>
              <a:gd name="connsiteY35" fmla="*/ 1059654 h 2045492"/>
              <a:gd name="connsiteX36" fmla="*/ 1757362 w 3079747"/>
              <a:gd name="connsiteY36" fmla="*/ 973929 h 2045492"/>
              <a:gd name="connsiteX37" fmla="*/ 1835944 w 3079747"/>
              <a:gd name="connsiteY37" fmla="*/ 840579 h 2045492"/>
              <a:gd name="connsiteX38" fmla="*/ 1919287 w 3079747"/>
              <a:gd name="connsiteY38" fmla="*/ 735804 h 2045492"/>
              <a:gd name="connsiteX39" fmla="*/ 1983581 w 3079747"/>
              <a:gd name="connsiteY39" fmla="*/ 707229 h 2045492"/>
              <a:gd name="connsiteX40" fmla="*/ 1964531 w 3079747"/>
              <a:gd name="connsiteY40" fmla="*/ 681036 h 2045492"/>
              <a:gd name="connsiteX41" fmla="*/ 2002631 w 3079747"/>
              <a:gd name="connsiteY41" fmla="*/ 633411 h 2045492"/>
              <a:gd name="connsiteX42" fmla="*/ 2019300 w 3079747"/>
              <a:gd name="connsiteY42" fmla="*/ 616742 h 2045492"/>
              <a:gd name="connsiteX43" fmla="*/ 2055019 w 3079747"/>
              <a:gd name="connsiteY43" fmla="*/ 664367 h 2045492"/>
              <a:gd name="connsiteX44" fmla="*/ 2078831 w 3079747"/>
              <a:gd name="connsiteY44" fmla="*/ 681036 h 2045492"/>
              <a:gd name="connsiteX45" fmla="*/ 2078831 w 3079747"/>
              <a:gd name="connsiteY45" fmla="*/ 711992 h 2045492"/>
              <a:gd name="connsiteX46" fmla="*/ 2107405 w 3079747"/>
              <a:gd name="connsiteY46" fmla="*/ 690561 h 2045492"/>
              <a:gd name="connsiteX47" fmla="*/ 2295524 w 3079747"/>
              <a:gd name="connsiteY47" fmla="*/ 559592 h 2045492"/>
              <a:gd name="connsiteX48" fmla="*/ 2500311 w 3079747"/>
              <a:gd name="connsiteY48" fmla="*/ 723899 h 2045492"/>
              <a:gd name="connsiteX49" fmla="*/ 2619374 w 3079747"/>
              <a:gd name="connsiteY49" fmla="*/ 738187 h 2045492"/>
              <a:gd name="connsiteX50" fmla="*/ 2814638 w 3079747"/>
              <a:gd name="connsiteY50" fmla="*/ 926305 h 2045492"/>
              <a:gd name="connsiteX51" fmla="*/ 3043235 w 3079747"/>
              <a:gd name="connsiteY51" fmla="*/ 907255 h 2045492"/>
              <a:gd name="connsiteX52" fmla="*/ 3033709 w 3079747"/>
              <a:gd name="connsiteY52" fmla="*/ 595312 h 2045492"/>
              <a:gd name="connsiteX53" fmla="*/ 3036090 w 3079747"/>
              <a:gd name="connsiteY53" fmla="*/ 531018 h 2045492"/>
              <a:gd name="connsiteX54" fmla="*/ 3026566 w 3079747"/>
              <a:gd name="connsiteY54" fmla="*/ 469105 h 2045492"/>
              <a:gd name="connsiteX55" fmla="*/ 3005136 w 3079747"/>
              <a:gd name="connsiteY55" fmla="*/ 416717 h 2045492"/>
              <a:gd name="connsiteX56" fmla="*/ 3007516 w 3079747"/>
              <a:gd name="connsiteY56" fmla="*/ 335755 h 2045492"/>
              <a:gd name="connsiteX57" fmla="*/ 2990847 w 3079747"/>
              <a:gd name="connsiteY57" fmla="*/ 273845 h 2045492"/>
              <a:gd name="connsiteX58" fmla="*/ 2931315 w 3079747"/>
              <a:gd name="connsiteY58" fmla="*/ 216693 h 2045492"/>
              <a:gd name="connsiteX59" fmla="*/ 2874166 w 3079747"/>
              <a:gd name="connsiteY59" fmla="*/ 269082 h 2045492"/>
              <a:gd name="connsiteX60" fmla="*/ 2764628 w 3079747"/>
              <a:gd name="connsiteY60" fmla="*/ 288132 h 2045492"/>
              <a:gd name="connsiteX61" fmla="*/ 2588416 w 3079747"/>
              <a:gd name="connsiteY61" fmla="*/ 416719 h 2045492"/>
              <a:gd name="connsiteX62" fmla="*/ 2509835 w 3079747"/>
              <a:gd name="connsiteY62" fmla="*/ 578644 h 2045492"/>
              <a:gd name="connsiteX63" fmla="*/ 2412203 w 3079747"/>
              <a:gd name="connsiteY63" fmla="*/ 511969 h 2045492"/>
              <a:gd name="connsiteX64" fmla="*/ 2338384 w 3079747"/>
              <a:gd name="connsiteY64" fmla="*/ 473869 h 2045492"/>
              <a:gd name="connsiteX65" fmla="*/ 2309810 w 3079747"/>
              <a:gd name="connsiteY65" fmla="*/ 502444 h 2045492"/>
              <a:gd name="connsiteX66" fmla="*/ 2262185 w 3079747"/>
              <a:gd name="connsiteY66" fmla="*/ 490538 h 2045492"/>
              <a:gd name="connsiteX67" fmla="*/ 2140742 w 3079747"/>
              <a:gd name="connsiteY67" fmla="*/ 585787 h 2045492"/>
              <a:gd name="connsiteX68" fmla="*/ 1895472 w 3079747"/>
              <a:gd name="connsiteY68" fmla="*/ 392906 h 2045492"/>
              <a:gd name="connsiteX69" fmla="*/ 1797840 w 3079747"/>
              <a:gd name="connsiteY69" fmla="*/ 419100 h 2045492"/>
              <a:gd name="connsiteX70" fmla="*/ 1690685 w 3079747"/>
              <a:gd name="connsiteY70" fmla="*/ 585788 h 2045492"/>
              <a:gd name="connsiteX71" fmla="*/ 1466846 w 3079747"/>
              <a:gd name="connsiteY71" fmla="*/ 678656 h 2045492"/>
              <a:gd name="connsiteX72" fmla="*/ 1188241 w 3079747"/>
              <a:gd name="connsiteY72" fmla="*/ 611981 h 2045492"/>
              <a:gd name="connsiteX73" fmla="*/ 871534 w 3079747"/>
              <a:gd name="connsiteY73" fmla="*/ 290513 h 2045492"/>
              <a:gd name="connsiteX74" fmla="*/ 759616 w 3079747"/>
              <a:gd name="connsiteY74" fmla="*/ 0 h 2045492"/>
              <a:gd name="connsiteX0" fmla="*/ 0 w 3079747"/>
              <a:gd name="connsiteY0" fmla="*/ 2043111 h 2045492"/>
              <a:gd name="connsiteX1" fmla="*/ 50006 w 3079747"/>
              <a:gd name="connsiteY1" fmla="*/ 2021679 h 2045492"/>
              <a:gd name="connsiteX2" fmla="*/ 95250 w 3079747"/>
              <a:gd name="connsiteY2" fmla="*/ 2000248 h 2045492"/>
              <a:gd name="connsiteX3" fmla="*/ 119062 w 3079747"/>
              <a:gd name="connsiteY3" fmla="*/ 1988342 h 2045492"/>
              <a:gd name="connsiteX4" fmla="*/ 145256 w 3079747"/>
              <a:gd name="connsiteY4" fmla="*/ 1993104 h 2045492"/>
              <a:gd name="connsiteX5" fmla="*/ 214312 w 3079747"/>
              <a:gd name="connsiteY5" fmla="*/ 1983579 h 2045492"/>
              <a:gd name="connsiteX6" fmla="*/ 278606 w 3079747"/>
              <a:gd name="connsiteY6" fmla="*/ 1950242 h 2045492"/>
              <a:gd name="connsiteX7" fmla="*/ 330994 w 3079747"/>
              <a:gd name="connsiteY7" fmla="*/ 1935954 h 2045492"/>
              <a:gd name="connsiteX8" fmla="*/ 397669 w 3079747"/>
              <a:gd name="connsiteY8" fmla="*/ 1976436 h 2045492"/>
              <a:gd name="connsiteX9" fmla="*/ 335756 w 3079747"/>
              <a:gd name="connsiteY9" fmla="*/ 2021679 h 2045492"/>
              <a:gd name="connsiteX10" fmla="*/ 383381 w 3079747"/>
              <a:gd name="connsiteY10" fmla="*/ 2045492 h 2045492"/>
              <a:gd name="connsiteX11" fmla="*/ 397669 w 3079747"/>
              <a:gd name="connsiteY11" fmla="*/ 2038348 h 2045492"/>
              <a:gd name="connsiteX12" fmla="*/ 421481 w 3079747"/>
              <a:gd name="connsiteY12" fmla="*/ 2045492 h 2045492"/>
              <a:gd name="connsiteX13" fmla="*/ 661987 w 3079747"/>
              <a:gd name="connsiteY13" fmla="*/ 2043111 h 2045492"/>
              <a:gd name="connsiteX14" fmla="*/ 681037 w 3079747"/>
              <a:gd name="connsiteY14" fmla="*/ 1935954 h 2045492"/>
              <a:gd name="connsiteX15" fmla="*/ 714375 w 3079747"/>
              <a:gd name="connsiteY15" fmla="*/ 1885948 h 2045492"/>
              <a:gd name="connsiteX16" fmla="*/ 738187 w 3079747"/>
              <a:gd name="connsiteY16" fmla="*/ 1845467 h 2045492"/>
              <a:gd name="connsiteX17" fmla="*/ 833437 w 3079747"/>
              <a:gd name="connsiteY17" fmla="*/ 1726404 h 2045492"/>
              <a:gd name="connsiteX18" fmla="*/ 895350 w 3079747"/>
              <a:gd name="connsiteY18" fmla="*/ 1652586 h 2045492"/>
              <a:gd name="connsiteX19" fmla="*/ 954881 w 3079747"/>
              <a:gd name="connsiteY19" fmla="*/ 1638298 h 2045492"/>
              <a:gd name="connsiteX20" fmla="*/ 1019175 w 3079747"/>
              <a:gd name="connsiteY20" fmla="*/ 1638298 h 2045492"/>
              <a:gd name="connsiteX21" fmla="*/ 1035844 w 3079747"/>
              <a:gd name="connsiteY21" fmla="*/ 1600198 h 2045492"/>
              <a:gd name="connsiteX22" fmla="*/ 1150144 w 3079747"/>
              <a:gd name="connsiteY22" fmla="*/ 1595436 h 2045492"/>
              <a:gd name="connsiteX23" fmla="*/ 1197769 w 3079747"/>
              <a:gd name="connsiteY23" fmla="*/ 1507329 h 2045492"/>
              <a:gd name="connsiteX24" fmla="*/ 1250156 w 3079747"/>
              <a:gd name="connsiteY24" fmla="*/ 1478754 h 2045492"/>
              <a:gd name="connsiteX25" fmla="*/ 1281112 w 3079747"/>
              <a:gd name="connsiteY25" fmla="*/ 1402554 h 2045492"/>
              <a:gd name="connsiteX26" fmla="*/ 1373981 w 3079747"/>
              <a:gd name="connsiteY26" fmla="*/ 1302542 h 2045492"/>
              <a:gd name="connsiteX27" fmla="*/ 1402556 w 3079747"/>
              <a:gd name="connsiteY27" fmla="*/ 1297779 h 2045492"/>
              <a:gd name="connsiteX28" fmla="*/ 1421606 w 3079747"/>
              <a:gd name="connsiteY28" fmla="*/ 1252536 h 2045492"/>
              <a:gd name="connsiteX29" fmla="*/ 1419225 w 3079747"/>
              <a:gd name="connsiteY29" fmla="*/ 1219198 h 2045492"/>
              <a:gd name="connsiteX30" fmla="*/ 1462087 w 3079747"/>
              <a:gd name="connsiteY30" fmla="*/ 1164429 h 2045492"/>
              <a:gd name="connsiteX31" fmla="*/ 1547812 w 3079747"/>
              <a:gd name="connsiteY31" fmla="*/ 1166811 h 2045492"/>
              <a:gd name="connsiteX32" fmla="*/ 1550194 w 3079747"/>
              <a:gd name="connsiteY32" fmla="*/ 1140617 h 2045492"/>
              <a:gd name="connsiteX33" fmla="*/ 1595437 w 3079747"/>
              <a:gd name="connsiteY33" fmla="*/ 1104898 h 2045492"/>
              <a:gd name="connsiteX34" fmla="*/ 1612106 w 3079747"/>
              <a:gd name="connsiteY34" fmla="*/ 1114423 h 2045492"/>
              <a:gd name="connsiteX35" fmla="*/ 1650206 w 3079747"/>
              <a:gd name="connsiteY35" fmla="*/ 1059654 h 2045492"/>
              <a:gd name="connsiteX36" fmla="*/ 1757362 w 3079747"/>
              <a:gd name="connsiteY36" fmla="*/ 973929 h 2045492"/>
              <a:gd name="connsiteX37" fmla="*/ 1835944 w 3079747"/>
              <a:gd name="connsiteY37" fmla="*/ 840579 h 2045492"/>
              <a:gd name="connsiteX38" fmla="*/ 1919287 w 3079747"/>
              <a:gd name="connsiteY38" fmla="*/ 735804 h 2045492"/>
              <a:gd name="connsiteX39" fmla="*/ 1983581 w 3079747"/>
              <a:gd name="connsiteY39" fmla="*/ 707229 h 2045492"/>
              <a:gd name="connsiteX40" fmla="*/ 1964531 w 3079747"/>
              <a:gd name="connsiteY40" fmla="*/ 681036 h 2045492"/>
              <a:gd name="connsiteX41" fmla="*/ 2002631 w 3079747"/>
              <a:gd name="connsiteY41" fmla="*/ 633411 h 2045492"/>
              <a:gd name="connsiteX42" fmla="*/ 2019300 w 3079747"/>
              <a:gd name="connsiteY42" fmla="*/ 616742 h 2045492"/>
              <a:gd name="connsiteX43" fmla="*/ 2055019 w 3079747"/>
              <a:gd name="connsiteY43" fmla="*/ 664367 h 2045492"/>
              <a:gd name="connsiteX44" fmla="*/ 2078831 w 3079747"/>
              <a:gd name="connsiteY44" fmla="*/ 681036 h 2045492"/>
              <a:gd name="connsiteX45" fmla="*/ 2078831 w 3079747"/>
              <a:gd name="connsiteY45" fmla="*/ 711992 h 2045492"/>
              <a:gd name="connsiteX46" fmla="*/ 2107405 w 3079747"/>
              <a:gd name="connsiteY46" fmla="*/ 690561 h 2045492"/>
              <a:gd name="connsiteX47" fmla="*/ 2295524 w 3079747"/>
              <a:gd name="connsiteY47" fmla="*/ 559592 h 2045492"/>
              <a:gd name="connsiteX48" fmla="*/ 2500311 w 3079747"/>
              <a:gd name="connsiteY48" fmla="*/ 723899 h 2045492"/>
              <a:gd name="connsiteX49" fmla="*/ 2619374 w 3079747"/>
              <a:gd name="connsiteY49" fmla="*/ 738187 h 2045492"/>
              <a:gd name="connsiteX50" fmla="*/ 2814638 w 3079747"/>
              <a:gd name="connsiteY50" fmla="*/ 926305 h 2045492"/>
              <a:gd name="connsiteX51" fmla="*/ 3043235 w 3079747"/>
              <a:gd name="connsiteY51" fmla="*/ 907255 h 2045492"/>
              <a:gd name="connsiteX52" fmla="*/ 3033709 w 3079747"/>
              <a:gd name="connsiteY52" fmla="*/ 595312 h 2045492"/>
              <a:gd name="connsiteX53" fmla="*/ 3036090 w 3079747"/>
              <a:gd name="connsiteY53" fmla="*/ 531018 h 2045492"/>
              <a:gd name="connsiteX54" fmla="*/ 3026566 w 3079747"/>
              <a:gd name="connsiteY54" fmla="*/ 469105 h 2045492"/>
              <a:gd name="connsiteX55" fmla="*/ 3005136 w 3079747"/>
              <a:gd name="connsiteY55" fmla="*/ 416717 h 2045492"/>
              <a:gd name="connsiteX56" fmla="*/ 3007516 w 3079747"/>
              <a:gd name="connsiteY56" fmla="*/ 335755 h 2045492"/>
              <a:gd name="connsiteX57" fmla="*/ 2990847 w 3079747"/>
              <a:gd name="connsiteY57" fmla="*/ 273845 h 2045492"/>
              <a:gd name="connsiteX58" fmla="*/ 2931315 w 3079747"/>
              <a:gd name="connsiteY58" fmla="*/ 216693 h 2045492"/>
              <a:gd name="connsiteX59" fmla="*/ 2874166 w 3079747"/>
              <a:gd name="connsiteY59" fmla="*/ 269082 h 2045492"/>
              <a:gd name="connsiteX60" fmla="*/ 2764628 w 3079747"/>
              <a:gd name="connsiteY60" fmla="*/ 288132 h 2045492"/>
              <a:gd name="connsiteX61" fmla="*/ 2588416 w 3079747"/>
              <a:gd name="connsiteY61" fmla="*/ 416719 h 2045492"/>
              <a:gd name="connsiteX62" fmla="*/ 2509835 w 3079747"/>
              <a:gd name="connsiteY62" fmla="*/ 578644 h 2045492"/>
              <a:gd name="connsiteX63" fmla="*/ 2412203 w 3079747"/>
              <a:gd name="connsiteY63" fmla="*/ 511969 h 2045492"/>
              <a:gd name="connsiteX64" fmla="*/ 2338384 w 3079747"/>
              <a:gd name="connsiteY64" fmla="*/ 473869 h 2045492"/>
              <a:gd name="connsiteX65" fmla="*/ 2309810 w 3079747"/>
              <a:gd name="connsiteY65" fmla="*/ 502444 h 2045492"/>
              <a:gd name="connsiteX66" fmla="*/ 2262185 w 3079747"/>
              <a:gd name="connsiteY66" fmla="*/ 490538 h 2045492"/>
              <a:gd name="connsiteX67" fmla="*/ 2140742 w 3079747"/>
              <a:gd name="connsiteY67" fmla="*/ 585787 h 2045492"/>
              <a:gd name="connsiteX68" fmla="*/ 1895472 w 3079747"/>
              <a:gd name="connsiteY68" fmla="*/ 392906 h 2045492"/>
              <a:gd name="connsiteX69" fmla="*/ 1797840 w 3079747"/>
              <a:gd name="connsiteY69" fmla="*/ 419100 h 2045492"/>
              <a:gd name="connsiteX70" fmla="*/ 1690685 w 3079747"/>
              <a:gd name="connsiteY70" fmla="*/ 585788 h 2045492"/>
              <a:gd name="connsiteX71" fmla="*/ 1466846 w 3079747"/>
              <a:gd name="connsiteY71" fmla="*/ 678656 h 2045492"/>
              <a:gd name="connsiteX72" fmla="*/ 1188241 w 3079747"/>
              <a:gd name="connsiteY72" fmla="*/ 611981 h 2045492"/>
              <a:gd name="connsiteX73" fmla="*/ 871534 w 3079747"/>
              <a:gd name="connsiteY73" fmla="*/ 290513 h 2045492"/>
              <a:gd name="connsiteX74" fmla="*/ 759616 w 3079747"/>
              <a:gd name="connsiteY74" fmla="*/ 0 h 2045492"/>
              <a:gd name="connsiteX0" fmla="*/ 0 w 3079747"/>
              <a:gd name="connsiteY0" fmla="*/ 2091530 h 2093911"/>
              <a:gd name="connsiteX1" fmla="*/ 50006 w 3079747"/>
              <a:gd name="connsiteY1" fmla="*/ 2070098 h 2093911"/>
              <a:gd name="connsiteX2" fmla="*/ 95250 w 3079747"/>
              <a:gd name="connsiteY2" fmla="*/ 2048667 h 2093911"/>
              <a:gd name="connsiteX3" fmla="*/ 119062 w 3079747"/>
              <a:gd name="connsiteY3" fmla="*/ 2036761 h 2093911"/>
              <a:gd name="connsiteX4" fmla="*/ 145256 w 3079747"/>
              <a:gd name="connsiteY4" fmla="*/ 2041523 h 2093911"/>
              <a:gd name="connsiteX5" fmla="*/ 214312 w 3079747"/>
              <a:gd name="connsiteY5" fmla="*/ 2031998 h 2093911"/>
              <a:gd name="connsiteX6" fmla="*/ 278606 w 3079747"/>
              <a:gd name="connsiteY6" fmla="*/ 1998661 h 2093911"/>
              <a:gd name="connsiteX7" fmla="*/ 330994 w 3079747"/>
              <a:gd name="connsiteY7" fmla="*/ 1984373 h 2093911"/>
              <a:gd name="connsiteX8" fmla="*/ 397669 w 3079747"/>
              <a:gd name="connsiteY8" fmla="*/ 2024855 h 2093911"/>
              <a:gd name="connsiteX9" fmla="*/ 335756 w 3079747"/>
              <a:gd name="connsiteY9" fmla="*/ 2070098 h 2093911"/>
              <a:gd name="connsiteX10" fmla="*/ 383381 w 3079747"/>
              <a:gd name="connsiteY10" fmla="*/ 2093911 h 2093911"/>
              <a:gd name="connsiteX11" fmla="*/ 397669 w 3079747"/>
              <a:gd name="connsiteY11" fmla="*/ 2086767 h 2093911"/>
              <a:gd name="connsiteX12" fmla="*/ 421481 w 3079747"/>
              <a:gd name="connsiteY12" fmla="*/ 2093911 h 2093911"/>
              <a:gd name="connsiteX13" fmla="*/ 661987 w 3079747"/>
              <a:gd name="connsiteY13" fmla="*/ 2091530 h 2093911"/>
              <a:gd name="connsiteX14" fmla="*/ 681037 w 3079747"/>
              <a:gd name="connsiteY14" fmla="*/ 1984373 h 2093911"/>
              <a:gd name="connsiteX15" fmla="*/ 714375 w 3079747"/>
              <a:gd name="connsiteY15" fmla="*/ 1934367 h 2093911"/>
              <a:gd name="connsiteX16" fmla="*/ 738187 w 3079747"/>
              <a:gd name="connsiteY16" fmla="*/ 1893886 h 2093911"/>
              <a:gd name="connsiteX17" fmla="*/ 833437 w 3079747"/>
              <a:gd name="connsiteY17" fmla="*/ 1774823 h 2093911"/>
              <a:gd name="connsiteX18" fmla="*/ 895350 w 3079747"/>
              <a:gd name="connsiteY18" fmla="*/ 1701005 h 2093911"/>
              <a:gd name="connsiteX19" fmla="*/ 954881 w 3079747"/>
              <a:gd name="connsiteY19" fmla="*/ 1686717 h 2093911"/>
              <a:gd name="connsiteX20" fmla="*/ 1019175 w 3079747"/>
              <a:gd name="connsiteY20" fmla="*/ 1686717 h 2093911"/>
              <a:gd name="connsiteX21" fmla="*/ 1035844 w 3079747"/>
              <a:gd name="connsiteY21" fmla="*/ 1648617 h 2093911"/>
              <a:gd name="connsiteX22" fmla="*/ 1150144 w 3079747"/>
              <a:gd name="connsiteY22" fmla="*/ 1643855 h 2093911"/>
              <a:gd name="connsiteX23" fmla="*/ 1197769 w 3079747"/>
              <a:gd name="connsiteY23" fmla="*/ 1555748 h 2093911"/>
              <a:gd name="connsiteX24" fmla="*/ 1250156 w 3079747"/>
              <a:gd name="connsiteY24" fmla="*/ 1527173 h 2093911"/>
              <a:gd name="connsiteX25" fmla="*/ 1281112 w 3079747"/>
              <a:gd name="connsiteY25" fmla="*/ 1450973 h 2093911"/>
              <a:gd name="connsiteX26" fmla="*/ 1373981 w 3079747"/>
              <a:gd name="connsiteY26" fmla="*/ 1350961 h 2093911"/>
              <a:gd name="connsiteX27" fmla="*/ 1402556 w 3079747"/>
              <a:gd name="connsiteY27" fmla="*/ 1346198 h 2093911"/>
              <a:gd name="connsiteX28" fmla="*/ 1421606 w 3079747"/>
              <a:gd name="connsiteY28" fmla="*/ 1300955 h 2093911"/>
              <a:gd name="connsiteX29" fmla="*/ 1419225 w 3079747"/>
              <a:gd name="connsiteY29" fmla="*/ 1267617 h 2093911"/>
              <a:gd name="connsiteX30" fmla="*/ 1462087 w 3079747"/>
              <a:gd name="connsiteY30" fmla="*/ 1212848 h 2093911"/>
              <a:gd name="connsiteX31" fmla="*/ 1547812 w 3079747"/>
              <a:gd name="connsiteY31" fmla="*/ 1215230 h 2093911"/>
              <a:gd name="connsiteX32" fmla="*/ 1550194 w 3079747"/>
              <a:gd name="connsiteY32" fmla="*/ 1189036 h 2093911"/>
              <a:gd name="connsiteX33" fmla="*/ 1595437 w 3079747"/>
              <a:gd name="connsiteY33" fmla="*/ 1153317 h 2093911"/>
              <a:gd name="connsiteX34" fmla="*/ 1612106 w 3079747"/>
              <a:gd name="connsiteY34" fmla="*/ 1162842 h 2093911"/>
              <a:gd name="connsiteX35" fmla="*/ 1650206 w 3079747"/>
              <a:gd name="connsiteY35" fmla="*/ 1108073 h 2093911"/>
              <a:gd name="connsiteX36" fmla="*/ 1757362 w 3079747"/>
              <a:gd name="connsiteY36" fmla="*/ 1022348 h 2093911"/>
              <a:gd name="connsiteX37" fmla="*/ 1835944 w 3079747"/>
              <a:gd name="connsiteY37" fmla="*/ 888998 h 2093911"/>
              <a:gd name="connsiteX38" fmla="*/ 1919287 w 3079747"/>
              <a:gd name="connsiteY38" fmla="*/ 784223 h 2093911"/>
              <a:gd name="connsiteX39" fmla="*/ 1983581 w 3079747"/>
              <a:gd name="connsiteY39" fmla="*/ 755648 h 2093911"/>
              <a:gd name="connsiteX40" fmla="*/ 1964531 w 3079747"/>
              <a:gd name="connsiteY40" fmla="*/ 729455 h 2093911"/>
              <a:gd name="connsiteX41" fmla="*/ 2002631 w 3079747"/>
              <a:gd name="connsiteY41" fmla="*/ 681830 h 2093911"/>
              <a:gd name="connsiteX42" fmla="*/ 2019300 w 3079747"/>
              <a:gd name="connsiteY42" fmla="*/ 665161 h 2093911"/>
              <a:gd name="connsiteX43" fmla="*/ 2055019 w 3079747"/>
              <a:gd name="connsiteY43" fmla="*/ 712786 h 2093911"/>
              <a:gd name="connsiteX44" fmla="*/ 2078831 w 3079747"/>
              <a:gd name="connsiteY44" fmla="*/ 729455 h 2093911"/>
              <a:gd name="connsiteX45" fmla="*/ 2078831 w 3079747"/>
              <a:gd name="connsiteY45" fmla="*/ 760411 h 2093911"/>
              <a:gd name="connsiteX46" fmla="*/ 2107405 w 3079747"/>
              <a:gd name="connsiteY46" fmla="*/ 738980 h 2093911"/>
              <a:gd name="connsiteX47" fmla="*/ 2295524 w 3079747"/>
              <a:gd name="connsiteY47" fmla="*/ 608011 h 2093911"/>
              <a:gd name="connsiteX48" fmla="*/ 2500311 w 3079747"/>
              <a:gd name="connsiteY48" fmla="*/ 772318 h 2093911"/>
              <a:gd name="connsiteX49" fmla="*/ 2619374 w 3079747"/>
              <a:gd name="connsiteY49" fmla="*/ 786606 h 2093911"/>
              <a:gd name="connsiteX50" fmla="*/ 2814638 w 3079747"/>
              <a:gd name="connsiteY50" fmla="*/ 974724 h 2093911"/>
              <a:gd name="connsiteX51" fmla="*/ 3043235 w 3079747"/>
              <a:gd name="connsiteY51" fmla="*/ 955674 h 2093911"/>
              <a:gd name="connsiteX52" fmla="*/ 3033709 w 3079747"/>
              <a:gd name="connsiteY52" fmla="*/ 643731 h 2093911"/>
              <a:gd name="connsiteX53" fmla="*/ 3036090 w 3079747"/>
              <a:gd name="connsiteY53" fmla="*/ 579437 h 2093911"/>
              <a:gd name="connsiteX54" fmla="*/ 3026566 w 3079747"/>
              <a:gd name="connsiteY54" fmla="*/ 517524 h 2093911"/>
              <a:gd name="connsiteX55" fmla="*/ 3005136 w 3079747"/>
              <a:gd name="connsiteY55" fmla="*/ 465136 h 2093911"/>
              <a:gd name="connsiteX56" fmla="*/ 3007516 w 3079747"/>
              <a:gd name="connsiteY56" fmla="*/ 384174 h 2093911"/>
              <a:gd name="connsiteX57" fmla="*/ 2990847 w 3079747"/>
              <a:gd name="connsiteY57" fmla="*/ 322264 h 2093911"/>
              <a:gd name="connsiteX58" fmla="*/ 2931315 w 3079747"/>
              <a:gd name="connsiteY58" fmla="*/ 265112 h 2093911"/>
              <a:gd name="connsiteX59" fmla="*/ 2874166 w 3079747"/>
              <a:gd name="connsiteY59" fmla="*/ 317501 h 2093911"/>
              <a:gd name="connsiteX60" fmla="*/ 2764628 w 3079747"/>
              <a:gd name="connsiteY60" fmla="*/ 336551 h 2093911"/>
              <a:gd name="connsiteX61" fmla="*/ 2588416 w 3079747"/>
              <a:gd name="connsiteY61" fmla="*/ 465138 h 2093911"/>
              <a:gd name="connsiteX62" fmla="*/ 2509835 w 3079747"/>
              <a:gd name="connsiteY62" fmla="*/ 627063 h 2093911"/>
              <a:gd name="connsiteX63" fmla="*/ 2412203 w 3079747"/>
              <a:gd name="connsiteY63" fmla="*/ 560388 h 2093911"/>
              <a:gd name="connsiteX64" fmla="*/ 2338384 w 3079747"/>
              <a:gd name="connsiteY64" fmla="*/ 522288 h 2093911"/>
              <a:gd name="connsiteX65" fmla="*/ 2309810 w 3079747"/>
              <a:gd name="connsiteY65" fmla="*/ 550863 h 2093911"/>
              <a:gd name="connsiteX66" fmla="*/ 2262185 w 3079747"/>
              <a:gd name="connsiteY66" fmla="*/ 538957 h 2093911"/>
              <a:gd name="connsiteX67" fmla="*/ 2140742 w 3079747"/>
              <a:gd name="connsiteY67" fmla="*/ 634206 h 2093911"/>
              <a:gd name="connsiteX68" fmla="*/ 1895472 w 3079747"/>
              <a:gd name="connsiteY68" fmla="*/ 441325 h 2093911"/>
              <a:gd name="connsiteX69" fmla="*/ 1797840 w 3079747"/>
              <a:gd name="connsiteY69" fmla="*/ 467519 h 2093911"/>
              <a:gd name="connsiteX70" fmla="*/ 1690685 w 3079747"/>
              <a:gd name="connsiteY70" fmla="*/ 634207 h 2093911"/>
              <a:gd name="connsiteX71" fmla="*/ 1466846 w 3079747"/>
              <a:gd name="connsiteY71" fmla="*/ 727075 h 2093911"/>
              <a:gd name="connsiteX72" fmla="*/ 1188241 w 3079747"/>
              <a:gd name="connsiteY72" fmla="*/ 660400 h 2093911"/>
              <a:gd name="connsiteX73" fmla="*/ 871534 w 3079747"/>
              <a:gd name="connsiteY73" fmla="*/ 338932 h 2093911"/>
              <a:gd name="connsiteX74" fmla="*/ 759616 w 3079747"/>
              <a:gd name="connsiteY74" fmla="*/ 48419 h 2093911"/>
              <a:gd name="connsiteX75" fmla="*/ 754853 w 3079747"/>
              <a:gd name="connsiteY75" fmla="*/ 48419 h 2093911"/>
              <a:gd name="connsiteX0" fmla="*/ 0 w 3079747"/>
              <a:gd name="connsiteY0" fmla="*/ 2374105 h 2376486"/>
              <a:gd name="connsiteX1" fmla="*/ 50006 w 3079747"/>
              <a:gd name="connsiteY1" fmla="*/ 2352673 h 2376486"/>
              <a:gd name="connsiteX2" fmla="*/ 95250 w 3079747"/>
              <a:gd name="connsiteY2" fmla="*/ 2331242 h 2376486"/>
              <a:gd name="connsiteX3" fmla="*/ 119062 w 3079747"/>
              <a:gd name="connsiteY3" fmla="*/ 2319336 h 2376486"/>
              <a:gd name="connsiteX4" fmla="*/ 145256 w 3079747"/>
              <a:gd name="connsiteY4" fmla="*/ 2324098 h 2376486"/>
              <a:gd name="connsiteX5" fmla="*/ 214312 w 3079747"/>
              <a:gd name="connsiteY5" fmla="*/ 2314573 h 2376486"/>
              <a:gd name="connsiteX6" fmla="*/ 278606 w 3079747"/>
              <a:gd name="connsiteY6" fmla="*/ 2281236 h 2376486"/>
              <a:gd name="connsiteX7" fmla="*/ 330994 w 3079747"/>
              <a:gd name="connsiteY7" fmla="*/ 2266948 h 2376486"/>
              <a:gd name="connsiteX8" fmla="*/ 397669 w 3079747"/>
              <a:gd name="connsiteY8" fmla="*/ 2307430 h 2376486"/>
              <a:gd name="connsiteX9" fmla="*/ 335756 w 3079747"/>
              <a:gd name="connsiteY9" fmla="*/ 2352673 h 2376486"/>
              <a:gd name="connsiteX10" fmla="*/ 383381 w 3079747"/>
              <a:gd name="connsiteY10" fmla="*/ 2376486 h 2376486"/>
              <a:gd name="connsiteX11" fmla="*/ 397669 w 3079747"/>
              <a:gd name="connsiteY11" fmla="*/ 2369342 h 2376486"/>
              <a:gd name="connsiteX12" fmla="*/ 421481 w 3079747"/>
              <a:gd name="connsiteY12" fmla="*/ 2376486 h 2376486"/>
              <a:gd name="connsiteX13" fmla="*/ 661987 w 3079747"/>
              <a:gd name="connsiteY13" fmla="*/ 2374105 h 2376486"/>
              <a:gd name="connsiteX14" fmla="*/ 681037 w 3079747"/>
              <a:gd name="connsiteY14" fmla="*/ 2266948 h 2376486"/>
              <a:gd name="connsiteX15" fmla="*/ 714375 w 3079747"/>
              <a:gd name="connsiteY15" fmla="*/ 2216942 h 2376486"/>
              <a:gd name="connsiteX16" fmla="*/ 738187 w 3079747"/>
              <a:gd name="connsiteY16" fmla="*/ 2176461 h 2376486"/>
              <a:gd name="connsiteX17" fmla="*/ 833437 w 3079747"/>
              <a:gd name="connsiteY17" fmla="*/ 2057398 h 2376486"/>
              <a:gd name="connsiteX18" fmla="*/ 895350 w 3079747"/>
              <a:gd name="connsiteY18" fmla="*/ 1983580 h 2376486"/>
              <a:gd name="connsiteX19" fmla="*/ 954881 w 3079747"/>
              <a:gd name="connsiteY19" fmla="*/ 1969292 h 2376486"/>
              <a:gd name="connsiteX20" fmla="*/ 1019175 w 3079747"/>
              <a:gd name="connsiteY20" fmla="*/ 1969292 h 2376486"/>
              <a:gd name="connsiteX21" fmla="*/ 1035844 w 3079747"/>
              <a:gd name="connsiteY21" fmla="*/ 1931192 h 2376486"/>
              <a:gd name="connsiteX22" fmla="*/ 1150144 w 3079747"/>
              <a:gd name="connsiteY22" fmla="*/ 1926430 h 2376486"/>
              <a:gd name="connsiteX23" fmla="*/ 1197769 w 3079747"/>
              <a:gd name="connsiteY23" fmla="*/ 1838323 h 2376486"/>
              <a:gd name="connsiteX24" fmla="*/ 1250156 w 3079747"/>
              <a:gd name="connsiteY24" fmla="*/ 1809748 h 2376486"/>
              <a:gd name="connsiteX25" fmla="*/ 1281112 w 3079747"/>
              <a:gd name="connsiteY25" fmla="*/ 1733548 h 2376486"/>
              <a:gd name="connsiteX26" fmla="*/ 1373981 w 3079747"/>
              <a:gd name="connsiteY26" fmla="*/ 1633536 h 2376486"/>
              <a:gd name="connsiteX27" fmla="*/ 1402556 w 3079747"/>
              <a:gd name="connsiteY27" fmla="*/ 1628773 h 2376486"/>
              <a:gd name="connsiteX28" fmla="*/ 1421606 w 3079747"/>
              <a:gd name="connsiteY28" fmla="*/ 1583530 h 2376486"/>
              <a:gd name="connsiteX29" fmla="*/ 1419225 w 3079747"/>
              <a:gd name="connsiteY29" fmla="*/ 1550192 h 2376486"/>
              <a:gd name="connsiteX30" fmla="*/ 1462087 w 3079747"/>
              <a:gd name="connsiteY30" fmla="*/ 1495423 h 2376486"/>
              <a:gd name="connsiteX31" fmla="*/ 1547812 w 3079747"/>
              <a:gd name="connsiteY31" fmla="*/ 1497805 h 2376486"/>
              <a:gd name="connsiteX32" fmla="*/ 1550194 w 3079747"/>
              <a:gd name="connsiteY32" fmla="*/ 1471611 h 2376486"/>
              <a:gd name="connsiteX33" fmla="*/ 1595437 w 3079747"/>
              <a:gd name="connsiteY33" fmla="*/ 1435892 h 2376486"/>
              <a:gd name="connsiteX34" fmla="*/ 1612106 w 3079747"/>
              <a:gd name="connsiteY34" fmla="*/ 1445417 h 2376486"/>
              <a:gd name="connsiteX35" fmla="*/ 1650206 w 3079747"/>
              <a:gd name="connsiteY35" fmla="*/ 1390648 h 2376486"/>
              <a:gd name="connsiteX36" fmla="*/ 1757362 w 3079747"/>
              <a:gd name="connsiteY36" fmla="*/ 1304923 h 2376486"/>
              <a:gd name="connsiteX37" fmla="*/ 1835944 w 3079747"/>
              <a:gd name="connsiteY37" fmla="*/ 1171573 h 2376486"/>
              <a:gd name="connsiteX38" fmla="*/ 1919287 w 3079747"/>
              <a:gd name="connsiteY38" fmla="*/ 1066798 h 2376486"/>
              <a:gd name="connsiteX39" fmla="*/ 1983581 w 3079747"/>
              <a:gd name="connsiteY39" fmla="*/ 1038223 h 2376486"/>
              <a:gd name="connsiteX40" fmla="*/ 1964531 w 3079747"/>
              <a:gd name="connsiteY40" fmla="*/ 1012030 h 2376486"/>
              <a:gd name="connsiteX41" fmla="*/ 2002631 w 3079747"/>
              <a:gd name="connsiteY41" fmla="*/ 964405 h 2376486"/>
              <a:gd name="connsiteX42" fmla="*/ 2019300 w 3079747"/>
              <a:gd name="connsiteY42" fmla="*/ 947736 h 2376486"/>
              <a:gd name="connsiteX43" fmla="*/ 2055019 w 3079747"/>
              <a:gd name="connsiteY43" fmla="*/ 995361 h 2376486"/>
              <a:gd name="connsiteX44" fmla="*/ 2078831 w 3079747"/>
              <a:gd name="connsiteY44" fmla="*/ 1012030 h 2376486"/>
              <a:gd name="connsiteX45" fmla="*/ 2078831 w 3079747"/>
              <a:gd name="connsiteY45" fmla="*/ 1042986 h 2376486"/>
              <a:gd name="connsiteX46" fmla="*/ 2107405 w 3079747"/>
              <a:gd name="connsiteY46" fmla="*/ 1021555 h 2376486"/>
              <a:gd name="connsiteX47" fmla="*/ 2295524 w 3079747"/>
              <a:gd name="connsiteY47" fmla="*/ 890586 h 2376486"/>
              <a:gd name="connsiteX48" fmla="*/ 2500311 w 3079747"/>
              <a:gd name="connsiteY48" fmla="*/ 1054893 h 2376486"/>
              <a:gd name="connsiteX49" fmla="*/ 2619374 w 3079747"/>
              <a:gd name="connsiteY49" fmla="*/ 1069181 h 2376486"/>
              <a:gd name="connsiteX50" fmla="*/ 2814638 w 3079747"/>
              <a:gd name="connsiteY50" fmla="*/ 1257299 h 2376486"/>
              <a:gd name="connsiteX51" fmla="*/ 3043235 w 3079747"/>
              <a:gd name="connsiteY51" fmla="*/ 1238249 h 2376486"/>
              <a:gd name="connsiteX52" fmla="*/ 3033709 w 3079747"/>
              <a:gd name="connsiteY52" fmla="*/ 926306 h 2376486"/>
              <a:gd name="connsiteX53" fmla="*/ 3036090 w 3079747"/>
              <a:gd name="connsiteY53" fmla="*/ 862012 h 2376486"/>
              <a:gd name="connsiteX54" fmla="*/ 3026566 w 3079747"/>
              <a:gd name="connsiteY54" fmla="*/ 800099 h 2376486"/>
              <a:gd name="connsiteX55" fmla="*/ 3005136 w 3079747"/>
              <a:gd name="connsiteY55" fmla="*/ 747711 h 2376486"/>
              <a:gd name="connsiteX56" fmla="*/ 3007516 w 3079747"/>
              <a:gd name="connsiteY56" fmla="*/ 666749 h 2376486"/>
              <a:gd name="connsiteX57" fmla="*/ 2990847 w 3079747"/>
              <a:gd name="connsiteY57" fmla="*/ 604839 h 2376486"/>
              <a:gd name="connsiteX58" fmla="*/ 2931315 w 3079747"/>
              <a:gd name="connsiteY58" fmla="*/ 547687 h 2376486"/>
              <a:gd name="connsiteX59" fmla="*/ 2874166 w 3079747"/>
              <a:gd name="connsiteY59" fmla="*/ 600076 h 2376486"/>
              <a:gd name="connsiteX60" fmla="*/ 2764628 w 3079747"/>
              <a:gd name="connsiteY60" fmla="*/ 619126 h 2376486"/>
              <a:gd name="connsiteX61" fmla="*/ 2588416 w 3079747"/>
              <a:gd name="connsiteY61" fmla="*/ 747713 h 2376486"/>
              <a:gd name="connsiteX62" fmla="*/ 2509835 w 3079747"/>
              <a:gd name="connsiteY62" fmla="*/ 909638 h 2376486"/>
              <a:gd name="connsiteX63" fmla="*/ 2412203 w 3079747"/>
              <a:gd name="connsiteY63" fmla="*/ 842963 h 2376486"/>
              <a:gd name="connsiteX64" fmla="*/ 2338384 w 3079747"/>
              <a:gd name="connsiteY64" fmla="*/ 804863 h 2376486"/>
              <a:gd name="connsiteX65" fmla="*/ 2309810 w 3079747"/>
              <a:gd name="connsiteY65" fmla="*/ 833438 h 2376486"/>
              <a:gd name="connsiteX66" fmla="*/ 2262185 w 3079747"/>
              <a:gd name="connsiteY66" fmla="*/ 821532 h 2376486"/>
              <a:gd name="connsiteX67" fmla="*/ 2140742 w 3079747"/>
              <a:gd name="connsiteY67" fmla="*/ 916781 h 2376486"/>
              <a:gd name="connsiteX68" fmla="*/ 1895472 w 3079747"/>
              <a:gd name="connsiteY68" fmla="*/ 723900 h 2376486"/>
              <a:gd name="connsiteX69" fmla="*/ 1797840 w 3079747"/>
              <a:gd name="connsiteY69" fmla="*/ 750094 h 2376486"/>
              <a:gd name="connsiteX70" fmla="*/ 1690685 w 3079747"/>
              <a:gd name="connsiteY70" fmla="*/ 916782 h 2376486"/>
              <a:gd name="connsiteX71" fmla="*/ 1466846 w 3079747"/>
              <a:gd name="connsiteY71" fmla="*/ 1009650 h 2376486"/>
              <a:gd name="connsiteX72" fmla="*/ 1188241 w 3079747"/>
              <a:gd name="connsiteY72" fmla="*/ 942975 h 2376486"/>
              <a:gd name="connsiteX73" fmla="*/ 871534 w 3079747"/>
              <a:gd name="connsiteY73" fmla="*/ 621507 h 2376486"/>
              <a:gd name="connsiteX74" fmla="*/ 759616 w 3079747"/>
              <a:gd name="connsiteY74" fmla="*/ 330994 h 2376486"/>
              <a:gd name="connsiteX75" fmla="*/ 835815 w 3079747"/>
              <a:gd name="connsiteY75" fmla="*/ 0 h 2376486"/>
              <a:gd name="connsiteX0" fmla="*/ 0 w 3079747"/>
              <a:gd name="connsiteY0" fmla="*/ 2374105 h 2376486"/>
              <a:gd name="connsiteX1" fmla="*/ 50006 w 3079747"/>
              <a:gd name="connsiteY1" fmla="*/ 2352673 h 2376486"/>
              <a:gd name="connsiteX2" fmla="*/ 95250 w 3079747"/>
              <a:gd name="connsiteY2" fmla="*/ 2331242 h 2376486"/>
              <a:gd name="connsiteX3" fmla="*/ 119062 w 3079747"/>
              <a:gd name="connsiteY3" fmla="*/ 2319336 h 2376486"/>
              <a:gd name="connsiteX4" fmla="*/ 145256 w 3079747"/>
              <a:gd name="connsiteY4" fmla="*/ 2324098 h 2376486"/>
              <a:gd name="connsiteX5" fmla="*/ 214312 w 3079747"/>
              <a:gd name="connsiteY5" fmla="*/ 2314573 h 2376486"/>
              <a:gd name="connsiteX6" fmla="*/ 278606 w 3079747"/>
              <a:gd name="connsiteY6" fmla="*/ 2281236 h 2376486"/>
              <a:gd name="connsiteX7" fmla="*/ 330994 w 3079747"/>
              <a:gd name="connsiteY7" fmla="*/ 2266948 h 2376486"/>
              <a:gd name="connsiteX8" fmla="*/ 397669 w 3079747"/>
              <a:gd name="connsiteY8" fmla="*/ 2307430 h 2376486"/>
              <a:gd name="connsiteX9" fmla="*/ 335756 w 3079747"/>
              <a:gd name="connsiteY9" fmla="*/ 2352673 h 2376486"/>
              <a:gd name="connsiteX10" fmla="*/ 383381 w 3079747"/>
              <a:gd name="connsiteY10" fmla="*/ 2376486 h 2376486"/>
              <a:gd name="connsiteX11" fmla="*/ 397669 w 3079747"/>
              <a:gd name="connsiteY11" fmla="*/ 2369342 h 2376486"/>
              <a:gd name="connsiteX12" fmla="*/ 421481 w 3079747"/>
              <a:gd name="connsiteY12" fmla="*/ 2376486 h 2376486"/>
              <a:gd name="connsiteX13" fmla="*/ 661987 w 3079747"/>
              <a:gd name="connsiteY13" fmla="*/ 2374105 h 2376486"/>
              <a:gd name="connsiteX14" fmla="*/ 681037 w 3079747"/>
              <a:gd name="connsiteY14" fmla="*/ 2266948 h 2376486"/>
              <a:gd name="connsiteX15" fmla="*/ 714375 w 3079747"/>
              <a:gd name="connsiteY15" fmla="*/ 2216942 h 2376486"/>
              <a:gd name="connsiteX16" fmla="*/ 738187 w 3079747"/>
              <a:gd name="connsiteY16" fmla="*/ 2176461 h 2376486"/>
              <a:gd name="connsiteX17" fmla="*/ 833437 w 3079747"/>
              <a:gd name="connsiteY17" fmla="*/ 2057398 h 2376486"/>
              <a:gd name="connsiteX18" fmla="*/ 895350 w 3079747"/>
              <a:gd name="connsiteY18" fmla="*/ 1983580 h 2376486"/>
              <a:gd name="connsiteX19" fmla="*/ 954881 w 3079747"/>
              <a:gd name="connsiteY19" fmla="*/ 1969292 h 2376486"/>
              <a:gd name="connsiteX20" fmla="*/ 1019175 w 3079747"/>
              <a:gd name="connsiteY20" fmla="*/ 1969292 h 2376486"/>
              <a:gd name="connsiteX21" fmla="*/ 1035844 w 3079747"/>
              <a:gd name="connsiteY21" fmla="*/ 1931192 h 2376486"/>
              <a:gd name="connsiteX22" fmla="*/ 1150144 w 3079747"/>
              <a:gd name="connsiteY22" fmla="*/ 1926430 h 2376486"/>
              <a:gd name="connsiteX23" fmla="*/ 1197769 w 3079747"/>
              <a:gd name="connsiteY23" fmla="*/ 1838323 h 2376486"/>
              <a:gd name="connsiteX24" fmla="*/ 1250156 w 3079747"/>
              <a:gd name="connsiteY24" fmla="*/ 1809748 h 2376486"/>
              <a:gd name="connsiteX25" fmla="*/ 1281112 w 3079747"/>
              <a:gd name="connsiteY25" fmla="*/ 1733548 h 2376486"/>
              <a:gd name="connsiteX26" fmla="*/ 1373981 w 3079747"/>
              <a:gd name="connsiteY26" fmla="*/ 1633536 h 2376486"/>
              <a:gd name="connsiteX27" fmla="*/ 1402556 w 3079747"/>
              <a:gd name="connsiteY27" fmla="*/ 1628773 h 2376486"/>
              <a:gd name="connsiteX28" fmla="*/ 1421606 w 3079747"/>
              <a:gd name="connsiteY28" fmla="*/ 1583530 h 2376486"/>
              <a:gd name="connsiteX29" fmla="*/ 1419225 w 3079747"/>
              <a:gd name="connsiteY29" fmla="*/ 1550192 h 2376486"/>
              <a:gd name="connsiteX30" fmla="*/ 1462087 w 3079747"/>
              <a:gd name="connsiteY30" fmla="*/ 1495423 h 2376486"/>
              <a:gd name="connsiteX31" fmla="*/ 1547812 w 3079747"/>
              <a:gd name="connsiteY31" fmla="*/ 1497805 h 2376486"/>
              <a:gd name="connsiteX32" fmla="*/ 1550194 w 3079747"/>
              <a:gd name="connsiteY32" fmla="*/ 1471611 h 2376486"/>
              <a:gd name="connsiteX33" fmla="*/ 1595437 w 3079747"/>
              <a:gd name="connsiteY33" fmla="*/ 1435892 h 2376486"/>
              <a:gd name="connsiteX34" fmla="*/ 1612106 w 3079747"/>
              <a:gd name="connsiteY34" fmla="*/ 1445417 h 2376486"/>
              <a:gd name="connsiteX35" fmla="*/ 1650206 w 3079747"/>
              <a:gd name="connsiteY35" fmla="*/ 1390648 h 2376486"/>
              <a:gd name="connsiteX36" fmla="*/ 1757362 w 3079747"/>
              <a:gd name="connsiteY36" fmla="*/ 1304923 h 2376486"/>
              <a:gd name="connsiteX37" fmla="*/ 1835944 w 3079747"/>
              <a:gd name="connsiteY37" fmla="*/ 1171573 h 2376486"/>
              <a:gd name="connsiteX38" fmla="*/ 1919287 w 3079747"/>
              <a:gd name="connsiteY38" fmla="*/ 1066798 h 2376486"/>
              <a:gd name="connsiteX39" fmla="*/ 1983581 w 3079747"/>
              <a:gd name="connsiteY39" fmla="*/ 1038223 h 2376486"/>
              <a:gd name="connsiteX40" fmla="*/ 1964531 w 3079747"/>
              <a:gd name="connsiteY40" fmla="*/ 1012030 h 2376486"/>
              <a:gd name="connsiteX41" fmla="*/ 2002631 w 3079747"/>
              <a:gd name="connsiteY41" fmla="*/ 964405 h 2376486"/>
              <a:gd name="connsiteX42" fmla="*/ 2019300 w 3079747"/>
              <a:gd name="connsiteY42" fmla="*/ 947736 h 2376486"/>
              <a:gd name="connsiteX43" fmla="*/ 2055019 w 3079747"/>
              <a:gd name="connsiteY43" fmla="*/ 995361 h 2376486"/>
              <a:gd name="connsiteX44" fmla="*/ 2078831 w 3079747"/>
              <a:gd name="connsiteY44" fmla="*/ 1012030 h 2376486"/>
              <a:gd name="connsiteX45" fmla="*/ 2078831 w 3079747"/>
              <a:gd name="connsiteY45" fmla="*/ 1042986 h 2376486"/>
              <a:gd name="connsiteX46" fmla="*/ 2107405 w 3079747"/>
              <a:gd name="connsiteY46" fmla="*/ 1021555 h 2376486"/>
              <a:gd name="connsiteX47" fmla="*/ 2295524 w 3079747"/>
              <a:gd name="connsiteY47" fmla="*/ 890586 h 2376486"/>
              <a:gd name="connsiteX48" fmla="*/ 2500311 w 3079747"/>
              <a:gd name="connsiteY48" fmla="*/ 1054893 h 2376486"/>
              <a:gd name="connsiteX49" fmla="*/ 2619374 w 3079747"/>
              <a:gd name="connsiteY49" fmla="*/ 1069181 h 2376486"/>
              <a:gd name="connsiteX50" fmla="*/ 2814638 w 3079747"/>
              <a:gd name="connsiteY50" fmla="*/ 1257299 h 2376486"/>
              <a:gd name="connsiteX51" fmla="*/ 3043235 w 3079747"/>
              <a:gd name="connsiteY51" fmla="*/ 1238249 h 2376486"/>
              <a:gd name="connsiteX52" fmla="*/ 3033709 w 3079747"/>
              <a:gd name="connsiteY52" fmla="*/ 926306 h 2376486"/>
              <a:gd name="connsiteX53" fmla="*/ 3036090 w 3079747"/>
              <a:gd name="connsiteY53" fmla="*/ 862012 h 2376486"/>
              <a:gd name="connsiteX54" fmla="*/ 3026566 w 3079747"/>
              <a:gd name="connsiteY54" fmla="*/ 800099 h 2376486"/>
              <a:gd name="connsiteX55" fmla="*/ 3005136 w 3079747"/>
              <a:gd name="connsiteY55" fmla="*/ 747711 h 2376486"/>
              <a:gd name="connsiteX56" fmla="*/ 3007516 w 3079747"/>
              <a:gd name="connsiteY56" fmla="*/ 666749 h 2376486"/>
              <a:gd name="connsiteX57" fmla="*/ 2990847 w 3079747"/>
              <a:gd name="connsiteY57" fmla="*/ 604839 h 2376486"/>
              <a:gd name="connsiteX58" fmla="*/ 2931315 w 3079747"/>
              <a:gd name="connsiteY58" fmla="*/ 547687 h 2376486"/>
              <a:gd name="connsiteX59" fmla="*/ 2874166 w 3079747"/>
              <a:gd name="connsiteY59" fmla="*/ 600076 h 2376486"/>
              <a:gd name="connsiteX60" fmla="*/ 2764628 w 3079747"/>
              <a:gd name="connsiteY60" fmla="*/ 619126 h 2376486"/>
              <a:gd name="connsiteX61" fmla="*/ 2588416 w 3079747"/>
              <a:gd name="connsiteY61" fmla="*/ 747713 h 2376486"/>
              <a:gd name="connsiteX62" fmla="*/ 2509835 w 3079747"/>
              <a:gd name="connsiteY62" fmla="*/ 909638 h 2376486"/>
              <a:gd name="connsiteX63" fmla="*/ 2412203 w 3079747"/>
              <a:gd name="connsiteY63" fmla="*/ 842963 h 2376486"/>
              <a:gd name="connsiteX64" fmla="*/ 2338384 w 3079747"/>
              <a:gd name="connsiteY64" fmla="*/ 804863 h 2376486"/>
              <a:gd name="connsiteX65" fmla="*/ 2309810 w 3079747"/>
              <a:gd name="connsiteY65" fmla="*/ 833438 h 2376486"/>
              <a:gd name="connsiteX66" fmla="*/ 2262185 w 3079747"/>
              <a:gd name="connsiteY66" fmla="*/ 821532 h 2376486"/>
              <a:gd name="connsiteX67" fmla="*/ 2140742 w 3079747"/>
              <a:gd name="connsiteY67" fmla="*/ 916781 h 2376486"/>
              <a:gd name="connsiteX68" fmla="*/ 1895472 w 3079747"/>
              <a:gd name="connsiteY68" fmla="*/ 723900 h 2376486"/>
              <a:gd name="connsiteX69" fmla="*/ 1797840 w 3079747"/>
              <a:gd name="connsiteY69" fmla="*/ 750094 h 2376486"/>
              <a:gd name="connsiteX70" fmla="*/ 1690685 w 3079747"/>
              <a:gd name="connsiteY70" fmla="*/ 916782 h 2376486"/>
              <a:gd name="connsiteX71" fmla="*/ 1466846 w 3079747"/>
              <a:gd name="connsiteY71" fmla="*/ 1009650 h 2376486"/>
              <a:gd name="connsiteX72" fmla="*/ 1188241 w 3079747"/>
              <a:gd name="connsiteY72" fmla="*/ 942975 h 2376486"/>
              <a:gd name="connsiteX73" fmla="*/ 871534 w 3079747"/>
              <a:gd name="connsiteY73" fmla="*/ 621507 h 2376486"/>
              <a:gd name="connsiteX74" fmla="*/ 759616 w 3079747"/>
              <a:gd name="connsiteY74" fmla="*/ 330994 h 2376486"/>
              <a:gd name="connsiteX75" fmla="*/ 835815 w 3079747"/>
              <a:gd name="connsiteY75" fmla="*/ 0 h 2376486"/>
              <a:gd name="connsiteX0" fmla="*/ 0 w 3079747"/>
              <a:gd name="connsiteY0" fmla="*/ 2429667 h 2432048"/>
              <a:gd name="connsiteX1" fmla="*/ 50006 w 3079747"/>
              <a:gd name="connsiteY1" fmla="*/ 2408235 h 2432048"/>
              <a:gd name="connsiteX2" fmla="*/ 95250 w 3079747"/>
              <a:gd name="connsiteY2" fmla="*/ 2386804 h 2432048"/>
              <a:gd name="connsiteX3" fmla="*/ 119062 w 3079747"/>
              <a:gd name="connsiteY3" fmla="*/ 2374898 h 2432048"/>
              <a:gd name="connsiteX4" fmla="*/ 145256 w 3079747"/>
              <a:gd name="connsiteY4" fmla="*/ 2379660 h 2432048"/>
              <a:gd name="connsiteX5" fmla="*/ 214312 w 3079747"/>
              <a:gd name="connsiteY5" fmla="*/ 2370135 h 2432048"/>
              <a:gd name="connsiteX6" fmla="*/ 278606 w 3079747"/>
              <a:gd name="connsiteY6" fmla="*/ 2336798 h 2432048"/>
              <a:gd name="connsiteX7" fmla="*/ 330994 w 3079747"/>
              <a:gd name="connsiteY7" fmla="*/ 2322510 h 2432048"/>
              <a:gd name="connsiteX8" fmla="*/ 397669 w 3079747"/>
              <a:gd name="connsiteY8" fmla="*/ 2362992 h 2432048"/>
              <a:gd name="connsiteX9" fmla="*/ 335756 w 3079747"/>
              <a:gd name="connsiteY9" fmla="*/ 2408235 h 2432048"/>
              <a:gd name="connsiteX10" fmla="*/ 383381 w 3079747"/>
              <a:gd name="connsiteY10" fmla="*/ 2432048 h 2432048"/>
              <a:gd name="connsiteX11" fmla="*/ 397669 w 3079747"/>
              <a:gd name="connsiteY11" fmla="*/ 2424904 h 2432048"/>
              <a:gd name="connsiteX12" fmla="*/ 421481 w 3079747"/>
              <a:gd name="connsiteY12" fmla="*/ 2432048 h 2432048"/>
              <a:gd name="connsiteX13" fmla="*/ 661987 w 3079747"/>
              <a:gd name="connsiteY13" fmla="*/ 2429667 h 2432048"/>
              <a:gd name="connsiteX14" fmla="*/ 681037 w 3079747"/>
              <a:gd name="connsiteY14" fmla="*/ 2322510 h 2432048"/>
              <a:gd name="connsiteX15" fmla="*/ 714375 w 3079747"/>
              <a:gd name="connsiteY15" fmla="*/ 2272504 h 2432048"/>
              <a:gd name="connsiteX16" fmla="*/ 738187 w 3079747"/>
              <a:gd name="connsiteY16" fmla="*/ 2232023 h 2432048"/>
              <a:gd name="connsiteX17" fmla="*/ 833437 w 3079747"/>
              <a:gd name="connsiteY17" fmla="*/ 2112960 h 2432048"/>
              <a:gd name="connsiteX18" fmla="*/ 895350 w 3079747"/>
              <a:gd name="connsiteY18" fmla="*/ 2039142 h 2432048"/>
              <a:gd name="connsiteX19" fmla="*/ 954881 w 3079747"/>
              <a:gd name="connsiteY19" fmla="*/ 2024854 h 2432048"/>
              <a:gd name="connsiteX20" fmla="*/ 1019175 w 3079747"/>
              <a:gd name="connsiteY20" fmla="*/ 2024854 h 2432048"/>
              <a:gd name="connsiteX21" fmla="*/ 1035844 w 3079747"/>
              <a:gd name="connsiteY21" fmla="*/ 1986754 h 2432048"/>
              <a:gd name="connsiteX22" fmla="*/ 1150144 w 3079747"/>
              <a:gd name="connsiteY22" fmla="*/ 1981992 h 2432048"/>
              <a:gd name="connsiteX23" fmla="*/ 1197769 w 3079747"/>
              <a:gd name="connsiteY23" fmla="*/ 1893885 h 2432048"/>
              <a:gd name="connsiteX24" fmla="*/ 1250156 w 3079747"/>
              <a:gd name="connsiteY24" fmla="*/ 1865310 h 2432048"/>
              <a:gd name="connsiteX25" fmla="*/ 1281112 w 3079747"/>
              <a:gd name="connsiteY25" fmla="*/ 1789110 h 2432048"/>
              <a:gd name="connsiteX26" fmla="*/ 1373981 w 3079747"/>
              <a:gd name="connsiteY26" fmla="*/ 1689098 h 2432048"/>
              <a:gd name="connsiteX27" fmla="*/ 1402556 w 3079747"/>
              <a:gd name="connsiteY27" fmla="*/ 1684335 h 2432048"/>
              <a:gd name="connsiteX28" fmla="*/ 1421606 w 3079747"/>
              <a:gd name="connsiteY28" fmla="*/ 1639092 h 2432048"/>
              <a:gd name="connsiteX29" fmla="*/ 1419225 w 3079747"/>
              <a:gd name="connsiteY29" fmla="*/ 1605754 h 2432048"/>
              <a:gd name="connsiteX30" fmla="*/ 1462087 w 3079747"/>
              <a:gd name="connsiteY30" fmla="*/ 1550985 h 2432048"/>
              <a:gd name="connsiteX31" fmla="*/ 1547812 w 3079747"/>
              <a:gd name="connsiteY31" fmla="*/ 1553367 h 2432048"/>
              <a:gd name="connsiteX32" fmla="*/ 1550194 w 3079747"/>
              <a:gd name="connsiteY32" fmla="*/ 1527173 h 2432048"/>
              <a:gd name="connsiteX33" fmla="*/ 1595437 w 3079747"/>
              <a:gd name="connsiteY33" fmla="*/ 1491454 h 2432048"/>
              <a:gd name="connsiteX34" fmla="*/ 1612106 w 3079747"/>
              <a:gd name="connsiteY34" fmla="*/ 1500979 h 2432048"/>
              <a:gd name="connsiteX35" fmla="*/ 1650206 w 3079747"/>
              <a:gd name="connsiteY35" fmla="*/ 1446210 h 2432048"/>
              <a:gd name="connsiteX36" fmla="*/ 1757362 w 3079747"/>
              <a:gd name="connsiteY36" fmla="*/ 1360485 h 2432048"/>
              <a:gd name="connsiteX37" fmla="*/ 1835944 w 3079747"/>
              <a:gd name="connsiteY37" fmla="*/ 1227135 h 2432048"/>
              <a:gd name="connsiteX38" fmla="*/ 1919287 w 3079747"/>
              <a:gd name="connsiteY38" fmla="*/ 1122360 h 2432048"/>
              <a:gd name="connsiteX39" fmla="*/ 1983581 w 3079747"/>
              <a:gd name="connsiteY39" fmla="*/ 1093785 h 2432048"/>
              <a:gd name="connsiteX40" fmla="*/ 1964531 w 3079747"/>
              <a:gd name="connsiteY40" fmla="*/ 1067592 h 2432048"/>
              <a:gd name="connsiteX41" fmla="*/ 2002631 w 3079747"/>
              <a:gd name="connsiteY41" fmla="*/ 1019967 h 2432048"/>
              <a:gd name="connsiteX42" fmla="*/ 2019300 w 3079747"/>
              <a:gd name="connsiteY42" fmla="*/ 1003298 h 2432048"/>
              <a:gd name="connsiteX43" fmla="*/ 2055019 w 3079747"/>
              <a:gd name="connsiteY43" fmla="*/ 1050923 h 2432048"/>
              <a:gd name="connsiteX44" fmla="*/ 2078831 w 3079747"/>
              <a:gd name="connsiteY44" fmla="*/ 1067592 h 2432048"/>
              <a:gd name="connsiteX45" fmla="*/ 2078831 w 3079747"/>
              <a:gd name="connsiteY45" fmla="*/ 1098548 h 2432048"/>
              <a:gd name="connsiteX46" fmla="*/ 2107405 w 3079747"/>
              <a:gd name="connsiteY46" fmla="*/ 1077117 h 2432048"/>
              <a:gd name="connsiteX47" fmla="*/ 2295524 w 3079747"/>
              <a:gd name="connsiteY47" fmla="*/ 946148 h 2432048"/>
              <a:gd name="connsiteX48" fmla="*/ 2500311 w 3079747"/>
              <a:gd name="connsiteY48" fmla="*/ 1110455 h 2432048"/>
              <a:gd name="connsiteX49" fmla="*/ 2619374 w 3079747"/>
              <a:gd name="connsiteY49" fmla="*/ 1124743 h 2432048"/>
              <a:gd name="connsiteX50" fmla="*/ 2814638 w 3079747"/>
              <a:gd name="connsiteY50" fmla="*/ 1312861 h 2432048"/>
              <a:gd name="connsiteX51" fmla="*/ 3043235 w 3079747"/>
              <a:gd name="connsiteY51" fmla="*/ 1293811 h 2432048"/>
              <a:gd name="connsiteX52" fmla="*/ 3033709 w 3079747"/>
              <a:gd name="connsiteY52" fmla="*/ 981868 h 2432048"/>
              <a:gd name="connsiteX53" fmla="*/ 3036090 w 3079747"/>
              <a:gd name="connsiteY53" fmla="*/ 917574 h 2432048"/>
              <a:gd name="connsiteX54" fmla="*/ 3026566 w 3079747"/>
              <a:gd name="connsiteY54" fmla="*/ 855661 h 2432048"/>
              <a:gd name="connsiteX55" fmla="*/ 3005136 w 3079747"/>
              <a:gd name="connsiteY55" fmla="*/ 803273 h 2432048"/>
              <a:gd name="connsiteX56" fmla="*/ 3007516 w 3079747"/>
              <a:gd name="connsiteY56" fmla="*/ 722311 h 2432048"/>
              <a:gd name="connsiteX57" fmla="*/ 2990847 w 3079747"/>
              <a:gd name="connsiteY57" fmla="*/ 660401 h 2432048"/>
              <a:gd name="connsiteX58" fmla="*/ 2931315 w 3079747"/>
              <a:gd name="connsiteY58" fmla="*/ 603249 h 2432048"/>
              <a:gd name="connsiteX59" fmla="*/ 2874166 w 3079747"/>
              <a:gd name="connsiteY59" fmla="*/ 655638 h 2432048"/>
              <a:gd name="connsiteX60" fmla="*/ 2764628 w 3079747"/>
              <a:gd name="connsiteY60" fmla="*/ 674688 h 2432048"/>
              <a:gd name="connsiteX61" fmla="*/ 2588416 w 3079747"/>
              <a:gd name="connsiteY61" fmla="*/ 803275 h 2432048"/>
              <a:gd name="connsiteX62" fmla="*/ 2509835 w 3079747"/>
              <a:gd name="connsiteY62" fmla="*/ 965200 h 2432048"/>
              <a:gd name="connsiteX63" fmla="*/ 2412203 w 3079747"/>
              <a:gd name="connsiteY63" fmla="*/ 898525 h 2432048"/>
              <a:gd name="connsiteX64" fmla="*/ 2338384 w 3079747"/>
              <a:gd name="connsiteY64" fmla="*/ 860425 h 2432048"/>
              <a:gd name="connsiteX65" fmla="*/ 2309810 w 3079747"/>
              <a:gd name="connsiteY65" fmla="*/ 889000 h 2432048"/>
              <a:gd name="connsiteX66" fmla="*/ 2262185 w 3079747"/>
              <a:gd name="connsiteY66" fmla="*/ 877094 h 2432048"/>
              <a:gd name="connsiteX67" fmla="*/ 2140742 w 3079747"/>
              <a:gd name="connsiteY67" fmla="*/ 972343 h 2432048"/>
              <a:gd name="connsiteX68" fmla="*/ 1895472 w 3079747"/>
              <a:gd name="connsiteY68" fmla="*/ 779462 h 2432048"/>
              <a:gd name="connsiteX69" fmla="*/ 1797840 w 3079747"/>
              <a:gd name="connsiteY69" fmla="*/ 805656 h 2432048"/>
              <a:gd name="connsiteX70" fmla="*/ 1690685 w 3079747"/>
              <a:gd name="connsiteY70" fmla="*/ 972344 h 2432048"/>
              <a:gd name="connsiteX71" fmla="*/ 1466846 w 3079747"/>
              <a:gd name="connsiteY71" fmla="*/ 1065212 h 2432048"/>
              <a:gd name="connsiteX72" fmla="*/ 1188241 w 3079747"/>
              <a:gd name="connsiteY72" fmla="*/ 998537 h 2432048"/>
              <a:gd name="connsiteX73" fmla="*/ 871534 w 3079747"/>
              <a:gd name="connsiteY73" fmla="*/ 677069 h 2432048"/>
              <a:gd name="connsiteX74" fmla="*/ 759616 w 3079747"/>
              <a:gd name="connsiteY74" fmla="*/ 386556 h 2432048"/>
              <a:gd name="connsiteX75" fmla="*/ 835815 w 3079747"/>
              <a:gd name="connsiteY75" fmla="*/ 55562 h 2432048"/>
              <a:gd name="connsiteX76" fmla="*/ 835816 w 3079747"/>
              <a:gd name="connsiteY76" fmla="*/ 53182 h 2432048"/>
              <a:gd name="connsiteX0" fmla="*/ 0 w 3079747"/>
              <a:gd name="connsiteY0" fmla="*/ 2655091 h 2657472"/>
              <a:gd name="connsiteX1" fmla="*/ 50006 w 3079747"/>
              <a:gd name="connsiteY1" fmla="*/ 2633659 h 2657472"/>
              <a:gd name="connsiteX2" fmla="*/ 95250 w 3079747"/>
              <a:gd name="connsiteY2" fmla="*/ 2612228 h 2657472"/>
              <a:gd name="connsiteX3" fmla="*/ 119062 w 3079747"/>
              <a:gd name="connsiteY3" fmla="*/ 2600322 h 2657472"/>
              <a:gd name="connsiteX4" fmla="*/ 145256 w 3079747"/>
              <a:gd name="connsiteY4" fmla="*/ 2605084 h 2657472"/>
              <a:gd name="connsiteX5" fmla="*/ 214312 w 3079747"/>
              <a:gd name="connsiteY5" fmla="*/ 2595559 h 2657472"/>
              <a:gd name="connsiteX6" fmla="*/ 278606 w 3079747"/>
              <a:gd name="connsiteY6" fmla="*/ 2562222 h 2657472"/>
              <a:gd name="connsiteX7" fmla="*/ 330994 w 3079747"/>
              <a:gd name="connsiteY7" fmla="*/ 2547934 h 2657472"/>
              <a:gd name="connsiteX8" fmla="*/ 397669 w 3079747"/>
              <a:gd name="connsiteY8" fmla="*/ 2588416 h 2657472"/>
              <a:gd name="connsiteX9" fmla="*/ 335756 w 3079747"/>
              <a:gd name="connsiteY9" fmla="*/ 2633659 h 2657472"/>
              <a:gd name="connsiteX10" fmla="*/ 383381 w 3079747"/>
              <a:gd name="connsiteY10" fmla="*/ 2657472 h 2657472"/>
              <a:gd name="connsiteX11" fmla="*/ 397669 w 3079747"/>
              <a:gd name="connsiteY11" fmla="*/ 2650328 h 2657472"/>
              <a:gd name="connsiteX12" fmla="*/ 421481 w 3079747"/>
              <a:gd name="connsiteY12" fmla="*/ 2657472 h 2657472"/>
              <a:gd name="connsiteX13" fmla="*/ 661987 w 3079747"/>
              <a:gd name="connsiteY13" fmla="*/ 2655091 h 2657472"/>
              <a:gd name="connsiteX14" fmla="*/ 681037 w 3079747"/>
              <a:gd name="connsiteY14" fmla="*/ 2547934 h 2657472"/>
              <a:gd name="connsiteX15" fmla="*/ 714375 w 3079747"/>
              <a:gd name="connsiteY15" fmla="*/ 2497928 h 2657472"/>
              <a:gd name="connsiteX16" fmla="*/ 738187 w 3079747"/>
              <a:gd name="connsiteY16" fmla="*/ 2457447 h 2657472"/>
              <a:gd name="connsiteX17" fmla="*/ 833437 w 3079747"/>
              <a:gd name="connsiteY17" fmla="*/ 2338384 h 2657472"/>
              <a:gd name="connsiteX18" fmla="*/ 895350 w 3079747"/>
              <a:gd name="connsiteY18" fmla="*/ 2264566 h 2657472"/>
              <a:gd name="connsiteX19" fmla="*/ 954881 w 3079747"/>
              <a:gd name="connsiteY19" fmla="*/ 2250278 h 2657472"/>
              <a:gd name="connsiteX20" fmla="*/ 1019175 w 3079747"/>
              <a:gd name="connsiteY20" fmla="*/ 2250278 h 2657472"/>
              <a:gd name="connsiteX21" fmla="*/ 1035844 w 3079747"/>
              <a:gd name="connsiteY21" fmla="*/ 2212178 h 2657472"/>
              <a:gd name="connsiteX22" fmla="*/ 1150144 w 3079747"/>
              <a:gd name="connsiteY22" fmla="*/ 2207416 h 2657472"/>
              <a:gd name="connsiteX23" fmla="*/ 1197769 w 3079747"/>
              <a:gd name="connsiteY23" fmla="*/ 2119309 h 2657472"/>
              <a:gd name="connsiteX24" fmla="*/ 1250156 w 3079747"/>
              <a:gd name="connsiteY24" fmla="*/ 2090734 h 2657472"/>
              <a:gd name="connsiteX25" fmla="*/ 1281112 w 3079747"/>
              <a:gd name="connsiteY25" fmla="*/ 2014534 h 2657472"/>
              <a:gd name="connsiteX26" fmla="*/ 1373981 w 3079747"/>
              <a:gd name="connsiteY26" fmla="*/ 1914522 h 2657472"/>
              <a:gd name="connsiteX27" fmla="*/ 1402556 w 3079747"/>
              <a:gd name="connsiteY27" fmla="*/ 1909759 h 2657472"/>
              <a:gd name="connsiteX28" fmla="*/ 1421606 w 3079747"/>
              <a:gd name="connsiteY28" fmla="*/ 1864516 h 2657472"/>
              <a:gd name="connsiteX29" fmla="*/ 1419225 w 3079747"/>
              <a:gd name="connsiteY29" fmla="*/ 1831178 h 2657472"/>
              <a:gd name="connsiteX30" fmla="*/ 1462087 w 3079747"/>
              <a:gd name="connsiteY30" fmla="*/ 1776409 h 2657472"/>
              <a:gd name="connsiteX31" fmla="*/ 1547812 w 3079747"/>
              <a:gd name="connsiteY31" fmla="*/ 1778791 h 2657472"/>
              <a:gd name="connsiteX32" fmla="*/ 1550194 w 3079747"/>
              <a:gd name="connsiteY32" fmla="*/ 1752597 h 2657472"/>
              <a:gd name="connsiteX33" fmla="*/ 1595437 w 3079747"/>
              <a:gd name="connsiteY33" fmla="*/ 1716878 h 2657472"/>
              <a:gd name="connsiteX34" fmla="*/ 1612106 w 3079747"/>
              <a:gd name="connsiteY34" fmla="*/ 1726403 h 2657472"/>
              <a:gd name="connsiteX35" fmla="*/ 1650206 w 3079747"/>
              <a:gd name="connsiteY35" fmla="*/ 1671634 h 2657472"/>
              <a:gd name="connsiteX36" fmla="*/ 1757362 w 3079747"/>
              <a:gd name="connsiteY36" fmla="*/ 1585909 h 2657472"/>
              <a:gd name="connsiteX37" fmla="*/ 1835944 w 3079747"/>
              <a:gd name="connsiteY37" fmla="*/ 1452559 h 2657472"/>
              <a:gd name="connsiteX38" fmla="*/ 1919287 w 3079747"/>
              <a:gd name="connsiteY38" fmla="*/ 1347784 h 2657472"/>
              <a:gd name="connsiteX39" fmla="*/ 1983581 w 3079747"/>
              <a:gd name="connsiteY39" fmla="*/ 1319209 h 2657472"/>
              <a:gd name="connsiteX40" fmla="*/ 1964531 w 3079747"/>
              <a:gd name="connsiteY40" fmla="*/ 1293016 h 2657472"/>
              <a:gd name="connsiteX41" fmla="*/ 2002631 w 3079747"/>
              <a:gd name="connsiteY41" fmla="*/ 1245391 h 2657472"/>
              <a:gd name="connsiteX42" fmla="*/ 2019300 w 3079747"/>
              <a:gd name="connsiteY42" fmla="*/ 1228722 h 2657472"/>
              <a:gd name="connsiteX43" fmla="*/ 2055019 w 3079747"/>
              <a:gd name="connsiteY43" fmla="*/ 1276347 h 2657472"/>
              <a:gd name="connsiteX44" fmla="*/ 2078831 w 3079747"/>
              <a:gd name="connsiteY44" fmla="*/ 1293016 h 2657472"/>
              <a:gd name="connsiteX45" fmla="*/ 2078831 w 3079747"/>
              <a:gd name="connsiteY45" fmla="*/ 1323972 h 2657472"/>
              <a:gd name="connsiteX46" fmla="*/ 2107405 w 3079747"/>
              <a:gd name="connsiteY46" fmla="*/ 1302541 h 2657472"/>
              <a:gd name="connsiteX47" fmla="*/ 2295524 w 3079747"/>
              <a:gd name="connsiteY47" fmla="*/ 1171572 h 2657472"/>
              <a:gd name="connsiteX48" fmla="*/ 2500311 w 3079747"/>
              <a:gd name="connsiteY48" fmla="*/ 1335879 h 2657472"/>
              <a:gd name="connsiteX49" fmla="*/ 2619374 w 3079747"/>
              <a:gd name="connsiteY49" fmla="*/ 1350167 h 2657472"/>
              <a:gd name="connsiteX50" fmla="*/ 2814638 w 3079747"/>
              <a:gd name="connsiteY50" fmla="*/ 1538285 h 2657472"/>
              <a:gd name="connsiteX51" fmla="*/ 3043235 w 3079747"/>
              <a:gd name="connsiteY51" fmla="*/ 1519235 h 2657472"/>
              <a:gd name="connsiteX52" fmla="*/ 3033709 w 3079747"/>
              <a:gd name="connsiteY52" fmla="*/ 1207292 h 2657472"/>
              <a:gd name="connsiteX53" fmla="*/ 3036090 w 3079747"/>
              <a:gd name="connsiteY53" fmla="*/ 1142998 h 2657472"/>
              <a:gd name="connsiteX54" fmla="*/ 3026566 w 3079747"/>
              <a:gd name="connsiteY54" fmla="*/ 1081085 h 2657472"/>
              <a:gd name="connsiteX55" fmla="*/ 3005136 w 3079747"/>
              <a:gd name="connsiteY55" fmla="*/ 1028697 h 2657472"/>
              <a:gd name="connsiteX56" fmla="*/ 3007516 w 3079747"/>
              <a:gd name="connsiteY56" fmla="*/ 947735 h 2657472"/>
              <a:gd name="connsiteX57" fmla="*/ 2990847 w 3079747"/>
              <a:gd name="connsiteY57" fmla="*/ 885825 h 2657472"/>
              <a:gd name="connsiteX58" fmla="*/ 2931315 w 3079747"/>
              <a:gd name="connsiteY58" fmla="*/ 828673 h 2657472"/>
              <a:gd name="connsiteX59" fmla="*/ 2874166 w 3079747"/>
              <a:gd name="connsiteY59" fmla="*/ 881062 h 2657472"/>
              <a:gd name="connsiteX60" fmla="*/ 2764628 w 3079747"/>
              <a:gd name="connsiteY60" fmla="*/ 900112 h 2657472"/>
              <a:gd name="connsiteX61" fmla="*/ 2588416 w 3079747"/>
              <a:gd name="connsiteY61" fmla="*/ 1028699 h 2657472"/>
              <a:gd name="connsiteX62" fmla="*/ 2509835 w 3079747"/>
              <a:gd name="connsiteY62" fmla="*/ 1190624 h 2657472"/>
              <a:gd name="connsiteX63" fmla="*/ 2412203 w 3079747"/>
              <a:gd name="connsiteY63" fmla="*/ 1123949 h 2657472"/>
              <a:gd name="connsiteX64" fmla="*/ 2338384 w 3079747"/>
              <a:gd name="connsiteY64" fmla="*/ 1085849 h 2657472"/>
              <a:gd name="connsiteX65" fmla="*/ 2309810 w 3079747"/>
              <a:gd name="connsiteY65" fmla="*/ 1114424 h 2657472"/>
              <a:gd name="connsiteX66" fmla="*/ 2262185 w 3079747"/>
              <a:gd name="connsiteY66" fmla="*/ 1102518 h 2657472"/>
              <a:gd name="connsiteX67" fmla="*/ 2140742 w 3079747"/>
              <a:gd name="connsiteY67" fmla="*/ 1197767 h 2657472"/>
              <a:gd name="connsiteX68" fmla="*/ 1895472 w 3079747"/>
              <a:gd name="connsiteY68" fmla="*/ 1004886 h 2657472"/>
              <a:gd name="connsiteX69" fmla="*/ 1797840 w 3079747"/>
              <a:gd name="connsiteY69" fmla="*/ 1031080 h 2657472"/>
              <a:gd name="connsiteX70" fmla="*/ 1690685 w 3079747"/>
              <a:gd name="connsiteY70" fmla="*/ 1197768 h 2657472"/>
              <a:gd name="connsiteX71" fmla="*/ 1466846 w 3079747"/>
              <a:gd name="connsiteY71" fmla="*/ 1290636 h 2657472"/>
              <a:gd name="connsiteX72" fmla="*/ 1188241 w 3079747"/>
              <a:gd name="connsiteY72" fmla="*/ 1223961 h 2657472"/>
              <a:gd name="connsiteX73" fmla="*/ 871534 w 3079747"/>
              <a:gd name="connsiteY73" fmla="*/ 902493 h 2657472"/>
              <a:gd name="connsiteX74" fmla="*/ 759616 w 3079747"/>
              <a:gd name="connsiteY74" fmla="*/ 611980 h 2657472"/>
              <a:gd name="connsiteX75" fmla="*/ 835815 w 3079747"/>
              <a:gd name="connsiteY75" fmla="*/ 280986 h 2657472"/>
              <a:gd name="connsiteX76" fmla="*/ 907254 w 3079747"/>
              <a:gd name="connsiteY76" fmla="*/ 0 h 2657472"/>
              <a:gd name="connsiteX0" fmla="*/ 0 w 3079747"/>
              <a:gd name="connsiteY0" fmla="*/ 2655091 h 2657472"/>
              <a:gd name="connsiteX1" fmla="*/ 50006 w 3079747"/>
              <a:gd name="connsiteY1" fmla="*/ 2633659 h 2657472"/>
              <a:gd name="connsiteX2" fmla="*/ 95250 w 3079747"/>
              <a:gd name="connsiteY2" fmla="*/ 2612228 h 2657472"/>
              <a:gd name="connsiteX3" fmla="*/ 119062 w 3079747"/>
              <a:gd name="connsiteY3" fmla="*/ 2600322 h 2657472"/>
              <a:gd name="connsiteX4" fmla="*/ 145256 w 3079747"/>
              <a:gd name="connsiteY4" fmla="*/ 2605084 h 2657472"/>
              <a:gd name="connsiteX5" fmla="*/ 214312 w 3079747"/>
              <a:gd name="connsiteY5" fmla="*/ 2595559 h 2657472"/>
              <a:gd name="connsiteX6" fmla="*/ 278606 w 3079747"/>
              <a:gd name="connsiteY6" fmla="*/ 2562222 h 2657472"/>
              <a:gd name="connsiteX7" fmla="*/ 330994 w 3079747"/>
              <a:gd name="connsiteY7" fmla="*/ 2547934 h 2657472"/>
              <a:gd name="connsiteX8" fmla="*/ 397669 w 3079747"/>
              <a:gd name="connsiteY8" fmla="*/ 2588416 h 2657472"/>
              <a:gd name="connsiteX9" fmla="*/ 335756 w 3079747"/>
              <a:gd name="connsiteY9" fmla="*/ 2633659 h 2657472"/>
              <a:gd name="connsiteX10" fmla="*/ 383381 w 3079747"/>
              <a:gd name="connsiteY10" fmla="*/ 2657472 h 2657472"/>
              <a:gd name="connsiteX11" fmla="*/ 397669 w 3079747"/>
              <a:gd name="connsiteY11" fmla="*/ 2650328 h 2657472"/>
              <a:gd name="connsiteX12" fmla="*/ 421481 w 3079747"/>
              <a:gd name="connsiteY12" fmla="*/ 2657472 h 2657472"/>
              <a:gd name="connsiteX13" fmla="*/ 661987 w 3079747"/>
              <a:gd name="connsiteY13" fmla="*/ 2655091 h 2657472"/>
              <a:gd name="connsiteX14" fmla="*/ 681037 w 3079747"/>
              <a:gd name="connsiteY14" fmla="*/ 2547934 h 2657472"/>
              <a:gd name="connsiteX15" fmla="*/ 714375 w 3079747"/>
              <a:gd name="connsiteY15" fmla="*/ 2497928 h 2657472"/>
              <a:gd name="connsiteX16" fmla="*/ 738187 w 3079747"/>
              <a:gd name="connsiteY16" fmla="*/ 2457447 h 2657472"/>
              <a:gd name="connsiteX17" fmla="*/ 833437 w 3079747"/>
              <a:gd name="connsiteY17" fmla="*/ 2338384 h 2657472"/>
              <a:gd name="connsiteX18" fmla="*/ 895350 w 3079747"/>
              <a:gd name="connsiteY18" fmla="*/ 2264566 h 2657472"/>
              <a:gd name="connsiteX19" fmla="*/ 954881 w 3079747"/>
              <a:gd name="connsiteY19" fmla="*/ 2250278 h 2657472"/>
              <a:gd name="connsiteX20" fmla="*/ 1019175 w 3079747"/>
              <a:gd name="connsiteY20" fmla="*/ 2250278 h 2657472"/>
              <a:gd name="connsiteX21" fmla="*/ 1035844 w 3079747"/>
              <a:gd name="connsiteY21" fmla="*/ 2212178 h 2657472"/>
              <a:gd name="connsiteX22" fmla="*/ 1150144 w 3079747"/>
              <a:gd name="connsiteY22" fmla="*/ 2207416 h 2657472"/>
              <a:gd name="connsiteX23" fmla="*/ 1197769 w 3079747"/>
              <a:gd name="connsiteY23" fmla="*/ 2119309 h 2657472"/>
              <a:gd name="connsiteX24" fmla="*/ 1250156 w 3079747"/>
              <a:gd name="connsiteY24" fmla="*/ 2090734 h 2657472"/>
              <a:gd name="connsiteX25" fmla="*/ 1281112 w 3079747"/>
              <a:gd name="connsiteY25" fmla="*/ 2014534 h 2657472"/>
              <a:gd name="connsiteX26" fmla="*/ 1373981 w 3079747"/>
              <a:gd name="connsiteY26" fmla="*/ 1914522 h 2657472"/>
              <a:gd name="connsiteX27" fmla="*/ 1402556 w 3079747"/>
              <a:gd name="connsiteY27" fmla="*/ 1909759 h 2657472"/>
              <a:gd name="connsiteX28" fmla="*/ 1421606 w 3079747"/>
              <a:gd name="connsiteY28" fmla="*/ 1864516 h 2657472"/>
              <a:gd name="connsiteX29" fmla="*/ 1419225 w 3079747"/>
              <a:gd name="connsiteY29" fmla="*/ 1831178 h 2657472"/>
              <a:gd name="connsiteX30" fmla="*/ 1462087 w 3079747"/>
              <a:gd name="connsiteY30" fmla="*/ 1776409 h 2657472"/>
              <a:gd name="connsiteX31" fmla="*/ 1547812 w 3079747"/>
              <a:gd name="connsiteY31" fmla="*/ 1778791 h 2657472"/>
              <a:gd name="connsiteX32" fmla="*/ 1550194 w 3079747"/>
              <a:gd name="connsiteY32" fmla="*/ 1752597 h 2657472"/>
              <a:gd name="connsiteX33" fmla="*/ 1595437 w 3079747"/>
              <a:gd name="connsiteY33" fmla="*/ 1716878 h 2657472"/>
              <a:gd name="connsiteX34" fmla="*/ 1612106 w 3079747"/>
              <a:gd name="connsiteY34" fmla="*/ 1726403 h 2657472"/>
              <a:gd name="connsiteX35" fmla="*/ 1650206 w 3079747"/>
              <a:gd name="connsiteY35" fmla="*/ 1671634 h 2657472"/>
              <a:gd name="connsiteX36" fmla="*/ 1757362 w 3079747"/>
              <a:gd name="connsiteY36" fmla="*/ 1585909 h 2657472"/>
              <a:gd name="connsiteX37" fmla="*/ 1835944 w 3079747"/>
              <a:gd name="connsiteY37" fmla="*/ 1452559 h 2657472"/>
              <a:gd name="connsiteX38" fmla="*/ 1919287 w 3079747"/>
              <a:gd name="connsiteY38" fmla="*/ 1347784 h 2657472"/>
              <a:gd name="connsiteX39" fmla="*/ 1983581 w 3079747"/>
              <a:gd name="connsiteY39" fmla="*/ 1319209 h 2657472"/>
              <a:gd name="connsiteX40" fmla="*/ 1964531 w 3079747"/>
              <a:gd name="connsiteY40" fmla="*/ 1293016 h 2657472"/>
              <a:gd name="connsiteX41" fmla="*/ 2002631 w 3079747"/>
              <a:gd name="connsiteY41" fmla="*/ 1245391 h 2657472"/>
              <a:gd name="connsiteX42" fmla="*/ 2019300 w 3079747"/>
              <a:gd name="connsiteY42" fmla="*/ 1228722 h 2657472"/>
              <a:gd name="connsiteX43" fmla="*/ 2055019 w 3079747"/>
              <a:gd name="connsiteY43" fmla="*/ 1276347 h 2657472"/>
              <a:gd name="connsiteX44" fmla="*/ 2078831 w 3079747"/>
              <a:gd name="connsiteY44" fmla="*/ 1293016 h 2657472"/>
              <a:gd name="connsiteX45" fmla="*/ 2078831 w 3079747"/>
              <a:gd name="connsiteY45" fmla="*/ 1323972 h 2657472"/>
              <a:gd name="connsiteX46" fmla="*/ 2107405 w 3079747"/>
              <a:gd name="connsiteY46" fmla="*/ 1302541 h 2657472"/>
              <a:gd name="connsiteX47" fmla="*/ 2295524 w 3079747"/>
              <a:gd name="connsiteY47" fmla="*/ 1171572 h 2657472"/>
              <a:gd name="connsiteX48" fmla="*/ 2500311 w 3079747"/>
              <a:gd name="connsiteY48" fmla="*/ 1335879 h 2657472"/>
              <a:gd name="connsiteX49" fmla="*/ 2619374 w 3079747"/>
              <a:gd name="connsiteY49" fmla="*/ 1350167 h 2657472"/>
              <a:gd name="connsiteX50" fmla="*/ 2814638 w 3079747"/>
              <a:gd name="connsiteY50" fmla="*/ 1538285 h 2657472"/>
              <a:gd name="connsiteX51" fmla="*/ 3043235 w 3079747"/>
              <a:gd name="connsiteY51" fmla="*/ 1519235 h 2657472"/>
              <a:gd name="connsiteX52" fmla="*/ 3033709 w 3079747"/>
              <a:gd name="connsiteY52" fmla="*/ 1207292 h 2657472"/>
              <a:gd name="connsiteX53" fmla="*/ 3036090 w 3079747"/>
              <a:gd name="connsiteY53" fmla="*/ 1142998 h 2657472"/>
              <a:gd name="connsiteX54" fmla="*/ 3026566 w 3079747"/>
              <a:gd name="connsiteY54" fmla="*/ 1081085 h 2657472"/>
              <a:gd name="connsiteX55" fmla="*/ 3005136 w 3079747"/>
              <a:gd name="connsiteY55" fmla="*/ 1028697 h 2657472"/>
              <a:gd name="connsiteX56" fmla="*/ 3007516 w 3079747"/>
              <a:gd name="connsiteY56" fmla="*/ 947735 h 2657472"/>
              <a:gd name="connsiteX57" fmla="*/ 2990847 w 3079747"/>
              <a:gd name="connsiteY57" fmla="*/ 885825 h 2657472"/>
              <a:gd name="connsiteX58" fmla="*/ 2931315 w 3079747"/>
              <a:gd name="connsiteY58" fmla="*/ 828673 h 2657472"/>
              <a:gd name="connsiteX59" fmla="*/ 2874166 w 3079747"/>
              <a:gd name="connsiteY59" fmla="*/ 881062 h 2657472"/>
              <a:gd name="connsiteX60" fmla="*/ 2764628 w 3079747"/>
              <a:gd name="connsiteY60" fmla="*/ 900112 h 2657472"/>
              <a:gd name="connsiteX61" fmla="*/ 2588416 w 3079747"/>
              <a:gd name="connsiteY61" fmla="*/ 1028699 h 2657472"/>
              <a:gd name="connsiteX62" fmla="*/ 2509835 w 3079747"/>
              <a:gd name="connsiteY62" fmla="*/ 1190624 h 2657472"/>
              <a:gd name="connsiteX63" fmla="*/ 2412203 w 3079747"/>
              <a:gd name="connsiteY63" fmla="*/ 1123949 h 2657472"/>
              <a:gd name="connsiteX64" fmla="*/ 2338384 w 3079747"/>
              <a:gd name="connsiteY64" fmla="*/ 1085849 h 2657472"/>
              <a:gd name="connsiteX65" fmla="*/ 2309810 w 3079747"/>
              <a:gd name="connsiteY65" fmla="*/ 1114424 h 2657472"/>
              <a:gd name="connsiteX66" fmla="*/ 2262185 w 3079747"/>
              <a:gd name="connsiteY66" fmla="*/ 1102518 h 2657472"/>
              <a:gd name="connsiteX67" fmla="*/ 2140742 w 3079747"/>
              <a:gd name="connsiteY67" fmla="*/ 1197767 h 2657472"/>
              <a:gd name="connsiteX68" fmla="*/ 1895472 w 3079747"/>
              <a:gd name="connsiteY68" fmla="*/ 1004886 h 2657472"/>
              <a:gd name="connsiteX69" fmla="*/ 1797840 w 3079747"/>
              <a:gd name="connsiteY69" fmla="*/ 1031080 h 2657472"/>
              <a:gd name="connsiteX70" fmla="*/ 1690685 w 3079747"/>
              <a:gd name="connsiteY70" fmla="*/ 1197768 h 2657472"/>
              <a:gd name="connsiteX71" fmla="*/ 1466846 w 3079747"/>
              <a:gd name="connsiteY71" fmla="*/ 1290636 h 2657472"/>
              <a:gd name="connsiteX72" fmla="*/ 1188241 w 3079747"/>
              <a:gd name="connsiteY72" fmla="*/ 1223961 h 2657472"/>
              <a:gd name="connsiteX73" fmla="*/ 871534 w 3079747"/>
              <a:gd name="connsiteY73" fmla="*/ 902493 h 2657472"/>
              <a:gd name="connsiteX74" fmla="*/ 759616 w 3079747"/>
              <a:gd name="connsiteY74" fmla="*/ 611980 h 2657472"/>
              <a:gd name="connsiteX75" fmla="*/ 835815 w 3079747"/>
              <a:gd name="connsiteY75" fmla="*/ 280986 h 2657472"/>
              <a:gd name="connsiteX76" fmla="*/ 907254 w 3079747"/>
              <a:gd name="connsiteY76" fmla="*/ 0 h 2657472"/>
              <a:gd name="connsiteX0" fmla="*/ 0 w 3079747"/>
              <a:gd name="connsiteY0" fmla="*/ 2700731 h 2703112"/>
              <a:gd name="connsiteX1" fmla="*/ 50006 w 3079747"/>
              <a:gd name="connsiteY1" fmla="*/ 2679299 h 2703112"/>
              <a:gd name="connsiteX2" fmla="*/ 95250 w 3079747"/>
              <a:gd name="connsiteY2" fmla="*/ 2657868 h 2703112"/>
              <a:gd name="connsiteX3" fmla="*/ 119062 w 3079747"/>
              <a:gd name="connsiteY3" fmla="*/ 2645962 h 2703112"/>
              <a:gd name="connsiteX4" fmla="*/ 145256 w 3079747"/>
              <a:gd name="connsiteY4" fmla="*/ 2650724 h 2703112"/>
              <a:gd name="connsiteX5" fmla="*/ 214312 w 3079747"/>
              <a:gd name="connsiteY5" fmla="*/ 2641199 h 2703112"/>
              <a:gd name="connsiteX6" fmla="*/ 278606 w 3079747"/>
              <a:gd name="connsiteY6" fmla="*/ 2607862 h 2703112"/>
              <a:gd name="connsiteX7" fmla="*/ 330994 w 3079747"/>
              <a:gd name="connsiteY7" fmla="*/ 2593574 h 2703112"/>
              <a:gd name="connsiteX8" fmla="*/ 397669 w 3079747"/>
              <a:gd name="connsiteY8" fmla="*/ 2634056 h 2703112"/>
              <a:gd name="connsiteX9" fmla="*/ 335756 w 3079747"/>
              <a:gd name="connsiteY9" fmla="*/ 2679299 h 2703112"/>
              <a:gd name="connsiteX10" fmla="*/ 383381 w 3079747"/>
              <a:gd name="connsiteY10" fmla="*/ 2703112 h 2703112"/>
              <a:gd name="connsiteX11" fmla="*/ 397669 w 3079747"/>
              <a:gd name="connsiteY11" fmla="*/ 2695968 h 2703112"/>
              <a:gd name="connsiteX12" fmla="*/ 421481 w 3079747"/>
              <a:gd name="connsiteY12" fmla="*/ 2703112 h 2703112"/>
              <a:gd name="connsiteX13" fmla="*/ 661987 w 3079747"/>
              <a:gd name="connsiteY13" fmla="*/ 2700731 h 2703112"/>
              <a:gd name="connsiteX14" fmla="*/ 681037 w 3079747"/>
              <a:gd name="connsiteY14" fmla="*/ 2593574 h 2703112"/>
              <a:gd name="connsiteX15" fmla="*/ 714375 w 3079747"/>
              <a:gd name="connsiteY15" fmla="*/ 2543568 h 2703112"/>
              <a:gd name="connsiteX16" fmla="*/ 738187 w 3079747"/>
              <a:gd name="connsiteY16" fmla="*/ 2503087 h 2703112"/>
              <a:gd name="connsiteX17" fmla="*/ 833437 w 3079747"/>
              <a:gd name="connsiteY17" fmla="*/ 2384024 h 2703112"/>
              <a:gd name="connsiteX18" fmla="*/ 895350 w 3079747"/>
              <a:gd name="connsiteY18" fmla="*/ 2310206 h 2703112"/>
              <a:gd name="connsiteX19" fmla="*/ 954881 w 3079747"/>
              <a:gd name="connsiteY19" fmla="*/ 2295918 h 2703112"/>
              <a:gd name="connsiteX20" fmla="*/ 1019175 w 3079747"/>
              <a:gd name="connsiteY20" fmla="*/ 2295918 h 2703112"/>
              <a:gd name="connsiteX21" fmla="*/ 1035844 w 3079747"/>
              <a:gd name="connsiteY21" fmla="*/ 2257818 h 2703112"/>
              <a:gd name="connsiteX22" fmla="*/ 1150144 w 3079747"/>
              <a:gd name="connsiteY22" fmla="*/ 2253056 h 2703112"/>
              <a:gd name="connsiteX23" fmla="*/ 1197769 w 3079747"/>
              <a:gd name="connsiteY23" fmla="*/ 2164949 h 2703112"/>
              <a:gd name="connsiteX24" fmla="*/ 1250156 w 3079747"/>
              <a:gd name="connsiteY24" fmla="*/ 2136374 h 2703112"/>
              <a:gd name="connsiteX25" fmla="*/ 1281112 w 3079747"/>
              <a:gd name="connsiteY25" fmla="*/ 2060174 h 2703112"/>
              <a:gd name="connsiteX26" fmla="*/ 1373981 w 3079747"/>
              <a:gd name="connsiteY26" fmla="*/ 1960162 h 2703112"/>
              <a:gd name="connsiteX27" fmla="*/ 1402556 w 3079747"/>
              <a:gd name="connsiteY27" fmla="*/ 1955399 h 2703112"/>
              <a:gd name="connsiteX28" fmla="*/ 1421606 w 3079747"/>
              <a:gd name="connsiteY28" fmla="*/ 1910156 h 2703112"/>
              <a:gd name="connsiteX29" fmla="*/ 1419225 w 3079747"/>
              <a:gd name="connsiteY29" fmla="*/ 1876818 h 2703112"/>
              <a:gd name="connsiteX30" fmla="*/ 1462087 w 3079747"/>
              <a:gd name="connsiteY30" fmla="*/ 1822049 h 2703112"/>
              <a:gd name="connsiteX31" fmla="*/ 1547812 w 3079747"/>
              <a:gd name="connsiteY31" fmla="*/ 1824431 h 2703112"/>
              <a:gd name="connsiteX32" fmla="*/ 1550194 w 3079747"/>
              <a:gd name="connsiteY32" fmla="*/ 1798237 h 2703112"/>
              <a:gd name="connsiteX33" fmla="*/ 1595437 w 3079747"/>
              <a:gd name="connsiteY33" fmla="*/ 1762518 h 2703112"/>
              <a:gd name="connsiteX34" fmla="*/ 1612106 w 3079747"/>
              <a:gd name="connsiteY34" fmla="*/ 1772043 h 2703112"/>
              <a:gd name="connsiteX35" fmla="*/ 1650206 w 3079747"/>
              <a:gd name="connsiteY35" fmla="*/ 1717274 h 2703112"/>
              <a:gd name="connsiteX36" fmla="*/ 1757362 w 3079747"/>
              <a:gd name="connsiteY36" fmla="*/ 1631549 h 2703112"/>
              <a:gd name="connsiteX37" fmla="*/ 1835944 w 3079747"/>
              <a:gd name="connsiteY37" fmla="*/ 1498199 h 2703112"/>
              <a:gd name="connsiteX38" fmla="*/ 1919287 w 3079747"/>
              <a:gd name="connsiteY38" fmla="*/ 1393424 h 2703112"/>
              <a:gd name="connsiteX39" fmla="*/ 1983581 w 3079747"/>
              <a:gd name="connsiteY39" fmla="*/ 1364849 h 2703112"/>
              <a:gd name="connsiteX40" fmla="*/ 1964531 w 3079747"/>
              <a:gd name="connsiteY40" fmla="*/ 1338656 h 2703112"/>
              <a:gd name="connsiteX41" fmla="*/ 2002631 w 3079747"/>
              <a:gd name="connsiteY41" fmla="*/ 1291031 h 2703112"/>
              <a:gd name="connsiteX42" fmla="*/ 2019300 w 3079747"/>
              <a:gd name="connsiteY42" fmla="*/ 1274362 h 2703112"/>
              <a:gd name="connsiteX43" fmla="*/ 2055019 w 3079747"/>
              <a:gd name="connsiteY43" fmla="*/ 1321987 h 2703112"/>
              <a:gd name="connsiteX44" fmla="*/ 2078831 w 3079747"/>
              <a:gd name="connsiteY44" fmla="*/ 1338656 h 2703112"/>
              <a:gd name="connsiteX45" fmla="*/ 2078831 w 3079747"/>
              <a:gd name="connsiteY45" fmla="*/ 1369612 h 2703112"/>
              <a:gd name="connsiteX46" fmla="*/ 2107405 w 3079747"/>
              <a:gd name="connsiteY46" fmla="*/ 1348181 h 2703112"/>
              <a:gd name="connsiteX47" fmla="*/ 2295524 w 3079747"/>
              <a:gd name="connsiteY47" fmla="*/ 1217212 h 2703112"/>
              <a:gd name="connsiteX48" fmla="*/ 2500311 w 3079747"/>
              <a:gd name="connsiteY48" fmla="*/ 1381519 h 2703112"/>
              <a:gd name="connsiteX49" fmla="*/ 2619374 w 3079747"/>
              <a:gd name="connsiteY49" fmla="*/ 1395807 h 2703112"/>
              <a:gd name="connsiteX50" fmla="*/ 2814638 w 3079747"/>
              <a:gd name="connsiteY50" fmla="*/ 1583925 h 2703112"/>
              <a:gd name="connsiteX51" fmla="*/ 3043235 w 3079747"/>
              <a:gd name="connsiteY51" fmla="*/ 1564875 h 2703112"/>
              <a:gd name="connsiteX52" fmla="*/ 3033709 w 3079747"/>
              <a:gd name="connsiteY52" fmla="*/ 1252932 h 2703112"/>
              <a:gd name="connsiteX53" fmla="*/ 3036090 w 3079747"/>
              <a:gd name="connsiteY53" fmla="*/ 1188638 h 2703112"/>
              <a:gd name="connsiteX54" fmla="*/ 3026566 w 3079747"/>
              <a:gd name="connsiteY54" fmla="*/ 1126725 h 2703112"/>
              <a:gd name="connsiteX55" fmla="*/ 3005136 w 3079747"/>
              <a:gd name="connsiteY55" fmla="*/ 1074337 h 2703112"/>
              <a:gd name="connsiteX56" fmla="*/ 3007516 w 3079747"/>
              <a:gd name="connsiteY56" fmla="*/ 993375 h 2703112"/>
              <a:gd name="connsiteX57" fmla="*/ 2990847 w 3079747"/>
              <a:gd name="connsiteY57" fmla="*/ 931465 h 2703112"/>
              <a:gd name="connsiteX58" fmla="*/ 2931315 w 3079747"/>
              <a:gd name="connsiteY58" fmla="*/ 874313 h 2703112"/>
              <a:gd name="connsiteX59" fmla="*/ 2874166 w 3079747"/>
              <a:gd name="connsiteY59" fmla="*/ 926702 h 2703112"/>
              <a:gd name="connsiteX60" fmla="*/ 2764628 w 3079747"/>
              <a:gd name="connsiteY60" fmla="*/ 945752 h 2703112"/>
              <a:gd name="connsiteX61" fmla="*/ 2588416 w 3079747"/>
              <a:gd name="connsiteY61" fmla="*/ 1074339 h 2703112"/>
              <a:gd name="connsiteX62" fmla="*/ 2509835 w 3079747"/>
              <a:gd name="connsiteY62" fmla="*/ 1236264 h 2703112"/>
              <a:gd name="connsiteX63" fmla="*/ 2412203 w 3079747"/>
              <a:gd name="connsiteY63" fmla="*/ 1169589 h 2703112"/>
              <a:gd name="connsiteX64" fmla="*/ 2338384 w 3079747"/>
              <a:gd name="connsiteY64" fmla="*/ 1131489 h 2703112"/>
              <a:gd name="connsiteX65" fmla="*/ 2309810 w 3079747"/>
              <a:gd name="connsiteY65" fmla="*/ 1160064 h 2703112"/>
              <a:gd name="connsiteX66" fmla="*/ 2262185 w 3079747"/>
              <a:gd name="connsiteY66" fmla="*/ 1148158 h 2703112"/>
              <a:gd name="connsiteX67" fmla="*/ 2140742 w 3079747"/>
              <a:gd name="connsiteY67" fmla="*/ 1243407 h 2703112"/>
              <a:gd name="connsiteX68" fmla="*/ 1895472 w 3079747"/>
              <a:gd name="connsiteY68" fmla="*/ 1050526 h 2703112"/>
              <a:gd name="connsiteX69" fmla="*/ 1797840 w 3079747"/>
              <a:gd name="connsiteY69" fmla="*/ 1076720 h 2703112"/>
              <a:gd name="connsiteX70" fmla="*/ 1690685 w 3079747"/>
              <a:gd name="connsiteY70" fmla="*/ 1243408 h 2703112"/>
              <a:gd name="connsiteX71" fmla="*/ 1466846 w 3079747"/>
              <a:gd name="connsiteY71" fmla="*/ 1336276 h 2703112"/>
              <a:gd name="connsiteX72" fmla="*/ 1188241 w 3079747"/>
              <a:gd name="connsiteY72" fmla="*/ 1269601 h 2703112"/>
              <a:gd name="connsiteX73" fmla="*/ 871534 w 3079747"/>
              <a:gd name="connsiteY73" fmla="*/ 948133 h 2703112"/>
              <a:gd name="connsiteX74" fmla="*/ 759616 w 3079747"/>
              <a:gd name="connsiteY74" fmla="*/ 657620 h 2703112"/>
              <a:gd name="connsiteX75" fmla="*/ 835815 w 3079747"/>
              <a:gd name="connsiteY75" fmla="*/ 326626 h 2703112"/>
              <a:gd name="connsiteX76" fmla="*/ 907254 w 3079747"/>
              <a:gd name="connsiteY76" fmla="*/ 45640 h 2703112"/>
              <a:gd name="connsiteX77" fmla="*/ 909634 w 3079747"/>
              <a:gd name="connsiteY77" fmla="*/ 52784 h 2703112"/>
              <a:gd name="connsiteX0" fmla="*/ 0 w 3079747"/>
              <a:gd name="connsiteY0" fmla="*/ 2738831 h 2741212"/>
              <a:gd name="connsiteX1" fmla="*/ 50006 w 3079747"/>
              <a:gd name="connsiteY1" fmla="*/ 2717399 h 2741212"/>
              <a:gd name="connsiteX2" fmla="*/ 95250 w 3079747"/>
              <a:gd name="connsiteY2" fmla="*/ 2695968 h 2741212"/>
              <a:gd name="connsiteX3" fmla="*/ 119062 w 3079747"/>
              <a:gd name="connsiteY3" fmla="*/ 2684062 h 2741212"/>
              <a:gd name="connsiteX4" fmla="*/ 145256 w 3079747"/>
              <a:gd name="connsiteY4" fmla="*/ 2688824 h 2741212"/>
              <a:gd name="connsiteX5" fmla="*/ 214312 w 3079747"/>
              <a:gd name="connsiteY5" fmla="*/ 2679299 h 2741212"/>
              <a:gd name="connsiteX6" fmla="*/ 278606 w 3079747"/>
              <a:gd name="connsiteY6" fmla="*/ 2645962 h 2741212"/>
              <a:gd name="connsiteX7" fmla="*/ 330994 w 3079747"/>
              <a:gd name="connsiteY7" fmla="*/ 2631674 h 2741212"/>
              <a:gd name="connsiteX8" fmla="*/ 397669 w 3079747"/>
              <a:gd name="connsiteY8" fmla="*/ 2672156 h 2741212"/>
              <a:gd name="connsiteX9" fmla="*/ 335756 w 3079747"/>
              <a:gd name="connsiteY9" fmla="*/ 2717399 h 2741212"/>
              <a:gd name="connsiteX10" fmla="*/ 383381 w 3079747"/>
              <a:gd name="connsiteY10" fmla="*/ 2741212 h 2741212"/>
              <a:gd name="connsiteX11" fmla="*/ 397669 w 3079747"/>
              <a:gd name="connsiteY11" fmla="*/ 2734068 h 2741212"/>
              <a:gd name="connsiteX12" fmla="*/ 421481 w 3079747"/>
              <a:gd name="connsiteY12" fmla="*/ 2741212 h 2741212"/>
              <a:gd name="connsiteX13" fmla="*/ 661987 w 3079747"/>
              <a:gd name="connsiteY13" fmla="*/ 2738831 h 2741212"/>
              <a:gd name="connsiteX14" fmla="*/ 681037 w 3079747"/>
              <a:gd name="connsiteY14" fmla="*/ 2631674 h 2741212"/>
              <a:gd name="connsiteX15" fmla="*/ 714375 w 3079747"/>
              <a:gd name="connsiteY15" fmla="*/ 2581668 h 2741212"/>
              <a:gd name="connsiteX16" fmla="*/ 738187 w 3079747"/>
              <a:gd name="connsiteY16" fmla="*/ 2541187 h 2741212"/>
              <a:gd name="connsiteX17" fmla="*/ 833437 w 3079747"/>
              <a:gd name="connsiteY17" fmla="*/ 2422124 h 2741212"/>
              <a:gd name="connsiteX18" fmla="*/ 895350 w 3079747"/>
              <a:gd name="connsiteY18" fmla="*/ 2348306 h 2741212"/>
              <a:gd name="connsiteX19" fmla="*/ 954881 w 3079747"/>
              <a:gd name="connsiteY19" fmla="*/ 2334018 h 2741212"/>
              <a:gd name="connsiteX20" fmla="*/ 1019175 w 3079747"/>
              <a:gd name="connsiteY20" fmla="*/ 2334018 h 2741212"/>
              <a:gd name="connsiteX21" fmla="*/ 1035844 w 3079747"/>
              <a:gd name="connsiteY21" fmla="*/ 2295918 h 2741212"/>
              <a:gd name="connsiteX22" fmla="*/ 1150144 w 3079747"/>
              <a:gd name="connsiteY22" fmla="*/ 2291156 h 2741212"/>
              <a:gd name="connsiteX23" fmla="*/ 1197769 w 3079747"/>
              <a:gd name="connsiteY23" fmla="*/ 2203049 h 2741212"/>
              <a:gd name="connsiteX24" fmla="*/ 1250156 w 3079747"/>
              <a:gd name="connsiteY24" fmla="*/ 2174474 h 2741212"/>
              <a:gd name="connsiteX25" fmla="*/ 1281112 w 3079747"/>
              <a:gd name="connsiteY25" fmla="*/ 2098274 h 2741212"/>
              <a:gd name="connsiteX26" fmla="*/ 1373981 w 3079747"/>
              <a:gd name="connsiteY26" fmla="*/ 1998262 h 2741212"/>
              <a:gd name="connsiteX27" fmla="*/ 1402556 w 3079747"/>
              <a:gd name="connsiteY27" fmla="*/ 1993499 h 2741212"/>
              <a:gd name="connsiteX28" fmla="*/ 1421606 w 3079747"/>
              <a:gd name="connsiteY28" fmla="*/ 1948256 h 2741212"/>
              <a:gd name="connsiteX29" fmla="*/ 1419225 w 3079747"/>
              <a:gd name="connsiteY29" fmla="*/ 1914918 h 2741212"/>
              <a:gd name="connsiteX30" fmla="*/ 1462087 w 3079747"/>
              <a:gd name="connsiteY30" fmla="*/ 1860149 h 2741212"/>
              <a:gd name="connsiteX31" fmla="*/ 1547812 w 3079747"/>
              <a:gd name="connsiteY31" fmla="*/ 1862531 h 2741212"/>
              <a:gd name="connsiteX32" fmla="*/ 1550194 w 3079747"/>
              <a:gd name="connsiteY32" fmla="*/ 1836337 h 2741212"/>
              <a:gd name="connsiteX33" fmla="*/ 1595437 w 3079747"/>
              <a:gd name="connsiteY33" fmla="*/ 1800618 h 2741212"/>
              <a:gd name="connsiteX34" fmla="*/ 1612106 w 3079747"/>
              <a:gd name="connsiteY34" fmla="*/ 1810143 h 2741212"/>
              <a:gd name="connsiteX35" fmla="*/ 1650206 w 3079747"/>
              <a:gd name="connsiteY35" fmla="*/ 1755374 h 2741212"/>
              <a:gd name="connsiteX36" fmla="*/ 1757362 w 3079747"/>
              <a:gd name="connsiteY36" fmla="*/ 1669649 h 2741212"/>
              <a:gd name="connsiteX37" fmla="*/ 1835944 w 3079747"/>
              <a:gd name="connsiteY37" fmla="*/ 1536299 h 2741212"/>
              <a:gd name="connsiteX38" fmla="*/ 1919287 w 3079747"/>
              <a:gd name="connsiteY38" fmla="*/ 1431524 h 2741212"/>
              <a:gd name="connsiteX39" fmla="*/ 1983581 w 3079747"/>
              <a:gd name="connsiteY39" fmla="*/ 1402949 h 2741212"/>
              <a:gd name="connsiteX40" fmla="*/ 1964531 w 3079747"/>
              <a:gd name="connsiteY40" fmla="*/ 1376756 h 2741212"/>
              <a:gd name="connsiteX41" fmla="*/ 2002631 w 3079747"/>
              <a:gd name="connsiteY41" fmla="*/ 1329131 h 2741212"/>
              <a:gd name="connsiteX42" fmla="*/ 2019300 w 3079747"/>
              <a:gd name="connsiteY42" fmla="*/ 1312462 h 2741212"/>
              <a:gd name="connsiteX43" fmla="*/ 2055019 w 3079747"/>
              <a:gd name="connsiteY43" fmla="*/ 1360087 h 2741212"/>
              <a:gd name="connsiteX44" fmla="*/ 2078831 w 3079747"/>
              <a:gd name="connsiteY44" fmla="*/ 1376756 h 2741212"/>
              <a:gd name="connsiteX45" fmla="*/ 2078831 w 3079747"/>
              <a:gd name="connsiteY45" fmla="*/ 1407712 h 2741212"/>
              <a:gd name="connsiteX46" fmla="*/ 2107405 w 3079747"/>
              <a:gd name="connsiteY46" fmla="*/ 1386281 h 2741212"/>
              <a:gd name="connsiteX47" fmla="*/ 2295524 w 3079747"/>
              <a:gd name="connsiteY47" fmla="*/ 1255312 h 2741212"/>
              <a:gd name="connsiteX48" fmla="*/ 2500311 w 3079747"/>
              <a:gd name="connsiteY48" fmla="*/ 1419619 h 2741212"/>
              <a:gd name="connsiteX49" fmla="*/ 2619374 w 3079747"/>
              <a:gd name="connsiteY49" fmla="*/ 1433907 h 2741212"/>
              <a:gd name="connsiteX50" fmla="*/ 2814638 w 3079747"/>
              <a:gd name="connsiteY50" fmla="*/ 1622025 h 2741212"/>
              <a:gd name="connsiteX51" fmla="*/ 3043235 w 3079747"/>
              <a:gd name="connsiteY51" fmla="*/ 1602975 h 2741212"/>
              <a:gd name="connsiteX52" fmla="*/ 3033709 w 3079747"/>
              <a:gd name="connsiteY52" fmla="*/ 1291032 h 2741212"/>
              <a:gd name="connsiteX53" fmla="*/ 3036090 w 3079747"/>
              <a:gd name="connsiteY53" fmla="*/ 1226738 h 2741212"/>
              <a:gd name="connsiteX54" fmla="*/ 3026566 w 3079747"/>
              <a:gd name="connsiteY54" fmla="*/ 1164825 h 2741212"/>
              <a:gd name="connsiteX55" fmla="*/ 3005136 w 3079747"/>
              <a:gd name="connsiteY55" fmla="*/ 1112437 h 2741212"/>
              <a:gd name="connsiteX56" fmla="*/ 3007516 w 3079747"/>
              <a:gd name="connsiteY56" fmla="*/ 1031475 h 2741212"/>
              <a:gd name="connsiteX57" fmla="*/ 2990847 w 3079747"/>
              <a:gd name="connsiteY57" fmla="*/ 969565 h 2741212"/>
              <a:gd name="connsiteX58" fmla="*/ 2931315 w 3079747"/>
              <a:gd name="connsiteY58" fmla="*/ 912413 h 2741212"/>
              <a:gd name="connsiteX59" fmla="*/ 2874166 w 3079747"/>
              <a:gd name="connsiteY59" fmla="*/ 964802 h 2741212"/>
              <a:gd name="connsiteX60" fmla="*/ 2764628 w 3079747"/>
              <a:gd name="connsiteY60" fmla="*/ 983852 h 2741212"/>
              <a:gd name="connsiteX61" fmla="*/ 2588416 w 3079747"/>
              <a:gd name="connsiteY61" fmla="*/ 1112439 h 2741212"/>
              <a:gd name="connsiteX62" fmla="*/ 2509835 w 3079747"/>
              <a:gd name="connsiteY62" fmla="*/ 1274364 h 2741212"/>
              <a:gd name="connsiteX63" fmla="*/ 2412203 w 3079747"/>
              <a:gd name="connsiteY63" fmla="*/ 1207689 h 2741212"/>
              <a:gd name="connsiteX64" fmla="*/ 2338384 w 3079747"/>
              <a:gd name="connsiteY64" fmla="*/ 1169589 h 2741212"/>
              <a:gd name="connsiteX65" fmla="*/ 2309810 w 3079747"/>
              <a:gd name="connsiteY65" fmla="*/ 1198164 h 2741212"/>
              <a:gd name="connsiteX66" fmla="*/ 2262185 w 3079747"/>
              <a:gd name="connsiteY66" fmla="*/ 1186258 h 2741212"/>
              <a:gd name="connsiteX67" fmla="*/ 2140742 w 3079747"/>
              <a:gd name="connsiteY67" fmla="*/ 1281507 h 2741212"/>
              <a:gd name="connsiteX68" fmla="*/ 1895472 w 3079747"/>
              <a:gd name="connsiteY68" fmla="*/ 1088626 h 2741212"/>
              <a:gd name="connsiteX69" fmla="*/ 1797840 w 3079747"/>
              <a:gd name="connsiteY69" fmla="*/ 1114820 h 2741212"/>
              <a:gd name="connsiteX70" fmla="*/ 1690685 w 3079747"/>
              <a:gd name="connsiteY70" fmla="*/ 1281508 h 2741212"/>
              <a:gd name="connsiteX71" fmla="*/ 1466846 w 3079747"/>
              <a:gd name="connsiteY71" fmla="*/ 1374376 h 2741212"/>
              <a:gd name="connsiteX72" fmla="*/ 1188241 w 3079747"/>
              <a:gd name="connsiteY72" fmla="*/ 1307701 h 2741212"/>
              <a:gd name="connsiteX73" fmla="*/ 871534 w 3079747"/>
              <a:gd name="connsiteY73" fmla="*/ 986233 h 2741212"/>
              <a:gd name="connsiteX74" fmla="*/ 759616 w 3079747"/>
              <a:gd name="connsiteY74" fmla="*/ 695720 h 2741212"/>
              <a:gd name="connsiteX75" fmla="*/ 835815 w 3079747"/>
              <a:gd name="connsiteY75" fmla="*/ 364726 h 2741212"/>
              <a:gd name="connsiteX76" fmla="*/ 921541 w 3079747"/>
              <a:gd name="connsiteY76" fmla="*/ 45640 h 2741212"/>
              <a:gd name="connsiteX77" fmla="*/ 909634 w 3079747"/>
              <a:gd name="connsiteY77" fmla="*/ 90884 h 2741212"/>
              <a:gd name="connsiteX0" fmla="*/ 0 w 3079747"/>
              <a:gd name="connsiteY0" fmla="*/ 2760263 h 2762644"/>
              <a:gd name="connsiteX1" fmla="*/ 50006 w 3079747"/>
              <a:gd name="connsiteY1" fmla="*/ 2738831 h 2762644"/>
              <a:gd name="connsiteX2" fmla="*/ 95250 w 3079747"/>
              <a:gd name="connsiteY2" fmla="*/ 2717400 h 2762644"/>
              <a:gd name="connsiteX3" fmla="*/ 119062 w 3079747"/>
              <a:gd name="connsiteY3" fmla="*/ 2705494 h 2762644"/>
              <a:gd name="connsiteX4" fmla="*/ 145256 w 3079747"/>
              <a:gd name="connsiteY4" fmla="*/ 2710256 h 2762644"/>
              <a:gd name="connsiteX5" fmla="*/ 214312 w 3079747"/>
              <a:gd name="connsiteY5" fmla="*/ 2700731 h 2762644"/>
              <a:gd name="connsiteX6" fmla="*/ 278606 w 3079747"/>
              <a:gd name="connsiteY6" fmla="*/ 2667394 h 2762644"/>
              <a:gd name="connsiteX7" fmla="*/ 330994 w 3079747"/>
              <a:gd name="connsiteY7" fmla="*/ 2653106 h 2762644"/>
              <a:gd name="connsiteX8" fmla="*/ 397669 w 3079747"/>
              <a:gd name="connsiteY8" fmla="*/ 2693588 h 2762644"/>
              <a:gd name="connsiteX9" fmla="*/ 335756 w 3079747"/>
              <a:gd name="connsiteY9" fmla="*/ 2738831 h 2762644"/>
              <a:gd name="connsiteX10" fmla="*/ 383381 w 3079747"/>
              <a:gd name="connsiteY10" fmla="*/ 2762644 h 2762644"/>
              <a:gd name="connsiteX11" fmla="*/ 397669 w 3079747"/>
              <a:gd name="connsiteY11" fmla="*/ 2755500 h 2762644"/>
              <a:gd name="connsiteX12" fmla="*/ 421481 w 3079747"/>
              <a:gd name="connsiteY12" fmla="*/ 2762644 h 2762644"/>
              <a:gd name="connsiteX13" fmla="*/ 661987 w 3079747"/>
              <a:gd name="connsiteY13" fmla="*/ 2760263 h 2762644"/>
              <a:gd name="connsiteX14" fmla="*/ 681037 w 3079747"/>
              <a:gd name="connsiteY14" fmla="*/ 2653106 h 2762644"/>
              <a:gd name="connsiteX15" fmla="*/ 714375 w 3079747"/>
              <a:gd name="connsiteY15" fmla="*/ 2603100 h 2762644"/>
              <a:gd name="connsiteX16" fmla="*/ 738187 w 3079747"/>
              <a:gd name="connsiteY16" fmla="*/ 2562619 h 2762644"/>
              <a:gd name="connsiteX17" fmla="*/ 833437 w 3079747"/>
              <a:gd name="connsiteY17" fmla="*/ 2443556 h 2762644"/>
              <a:gd name="connsiteX18" fmla="*/ 895350 w 3079747"/>
              <a:gd name="connsiteY18" fmla="*/ 2369738 h 2762644"/>
              <a:gd name="connsiteX19" fmla="*/ 954881 w 3079747"/>
              <a:gd name="connsiteY19" fmla="*/ 2355450 h 2762644"/>
              <a:gd name="connsiteX20" fmla="*/ 1019175 w 3079747"/>
              <a:gd name="connsiteY20" fmla="*/ 2355450 h 2762644"/>
              <a:gd name="connsiteX21" fmla="*/ 1035844 w 3079747"/>
              <a:gd name="connsiteY21" fmla="*/ 2317350 h 2762644"/>
              <a:gd name="connsiteX22" fmla="*/ 1150144 w 3079747"/>
              <a:gd name="connsiteY22" fmla="*/ 2312588 h 2762644"/>
              <a:gd name="connsiteX23" fmla="*/ 1197769 w 3079747"/>
              <a:gd name="connsiteY23" fmla="*/ 2224481 h 2762644"/>
              <a:gd name="connsiteX24" fmla="*/ 1250156 w 3079747"/>
              <a:gd name="connsiteY24" fmla="*/ 2195906 h 2762644"/>
              <a:gd name="connsiteX25" fmla="*/ 1281112 w 3079747"/>
              <a:gd name="connsiteY25" fmla="*/ 2119706 h 2762644"/>
              <a:gd name="connsiteX26" fmla="*/ 1373981 w 3079747"/>
              <a:gd name="connsiteY26" fmla="*/ 2019694 h 2762644"/>
              <a:gd name="connsiteX27" fmla="*/ 1402556 w 3079747"/>
              <a:gd name="connsiteY27" fmla="*/ 2014931 h 2762644"/>
              <a:gd name="connsiteX28" fmla="*/ 1421606 w 3079747"/>
              <a:gd name="connsiteY28" fmla="*/ 1969688 h 2762644"/>
              <a:gd name="connsiteX29" fmla="*/ 1419225 w 3079747"/>
              <a:gd name="connsiteY29" fmla="*/ 1936350 h 2762644"/>
              <a:gd name="connsiteX30" fmla="*/ 1462087 w 3079747"/>
              <a:gd name="connsiteY30" fmla="*/ 1881581 h 2762644"/>
              <a:gd name="connsiteX31" fmla="*/ 1547812 w 3079747"/>
              <a:gd name="connsiteY31" fmla="*/ 1883963 h 2762644"/>
              <a:gd name="connsiteX32" fmla="*/ 1550194 w 3079747"/>
              <a:gd name="connsiteY32" fmla="*/ 1857769 h 2762644"/>
              <a:gd name="connsiteX33" fmla="*/ 1595437 w 3079747"/>
              <a:gd name="connsiteY33" fmla="*/ 1822050 h 2762644"/>
              <a:gd name="connsiteX34" fmla="*/ 1612106 w 3079747"/>
              <a:gd name="connsiteY34" fmla="*/ 1831575 h 2762644"/>
              <a:gd name="connsiteX35" fmla="*/ 1650206 w 3079747"/>
              <a:gd name="connsiteY35" fmla="*/ 1776806 h 2762644"/>
              <a:gd name="connsiteX36" fmla="*/ 1757362 w 3079747"/>
              <a:gd name="connsiteY36" fmla="*/ 1691081 h 2762644"/>
              <a:gd name="connsiteX37" fmla="*/ 1835944 w 3079747"/>
              <a:gd name="connsiteY37" fmla="*/ 1557731 h 2762644"/>
              <a:gd name="connsiteX38" fmla="*/ 1919287 w 3079747"/>
              <a:gd name="connsiteY38" fmla="*/ 1452956 h 2762644"/>
              <a:gd name="connsiteX39" fmla="*/ 1983581 w 3079747"/>
              <a:gd name="connsiteY39" fmla="*/ 1424381 h 2762644"/>
              <a:gd name="connsiteX40" fmla="*/ 1964531 w 3079747"/>
              <a:gd name="connsiteY40" fmla="*/ 1398188 h 2762644"/>
              <a:gd name="connsiteX41" fmla="*/ 2002631 w 3079747"/>
              <a:gd name="connsiteY41" fmla="*/ 1350563 h 2762644"/>
              <a:gd name="connsiteX42" fmla="*/ 2019300 w 3079747"/>
              <a:gd name="connsiteY42" fmla="*/ 1333894 h 2762644"/>
              <a:gd name="connsiteX43" fmla="*/ 2055019 w 3079747"/>
              <a:gd name="connsiteY43" fmla="*/ 1381519 h 2762644"/>
              <a:gd name="connsiteX44" fmla="*/ 2078831 w 3079747"/>
              <a:gd name="connsiteY44" fmla="*/ 1398188 h 2762644"/>
              <a:gd name="connsiteX45" fmla="*/ 2078831 w 3079747"/>
              <a:gd name="connsiteY45" fmla="*/ 1429144 h 2762644"/>
              <a:gd name="connsiteX46" fmla="*/ 2107405 w 3079747"/>
              <a:gd name="connsiteY46" fmla="*/ 1407713 h 2762644"/>
              <a:gd name="connsiteX47" fmla="*/ 2295524 w 3079747"/>
              <a:gd name="connsiteY47" fmla="*/ 1276744 h 2762644"/>
              <a:gd name="connsiteX48" fmla="*/ 2500311 w 3079747"/>
              <a:gd name="connsiteY48" fmla="*/ 1441051 h 2762644"/>
              <a:gd name="connsiteX49" fmla="*/ 2619374 w 3079747"/>
              <a:gd name="connsiteY49" fmla="*/ 1455339 h 2762644"/>
              <a:gd name="connsiteX50" fmla="*/ 2814638 w 3079747"/>
              <a:gd name="connsiteY50" fmla="*/ 1643457 h 2762644"/>
              <a:gd name="connsiteX51" fmla="*/ 3043235 w 3079747"/>
              <a:gd name="connsiteY51" fmla="*/ 1624407 h 2762644"/>
              <a:gd name="connsiteX52" fmla="*/ 3033709 w 3079747"/>
              <a:gd name="connsiteY52" fmla="*/ 1312464 h 2762644"/>
              <a:gd name="connsiteX53" fmla="*/ 3036090 w 3079747"/>
              <a:gd name="connsiteY53" fmla="*/ 1248170 h 2762644"/>
              <a:gd name="connsiteX54" fmla="*/ 3026566 w 3079747"/>
              <a:gd name="connsiteY54" fmla="*/ 1186257 h 2762644"/>
              <a:gd name="connsiteX55" fmla="*/ 3005136 w 3079747"/>
              <a:gd name="connsiteY55" fmla="*/ 1133869 h 2762644"/>
              <a:gd name="connsiteX56" fmla="*/ 3007516 w 3079747"/>
              <a:gd name="connsiteY56" fmla="*/ 1052907 h 2762644"/>
              <a:gd name="connsiteX57" fmla="*/ 2990847 w 3079747"/>
              <a:gd name="connsiteY57" fmla="*/ 990997 h 2762644"/>
              <a:gd name="connsiteX58" fmla="*/ 2931315 w 3079747"/>
              <a:gd name="connsiteY58" fmla="*/ 933845 h 2762644"/>
              <a:gd name="connsiteX59" fmla="*/ 2874166 w 3079747"/>
              <a:gd name="connsiteY59" fmla="*/ 986234 h 2762644"/>
              <a:gd name="connsiteX60" fmla="*/ 2764628 w 3079747"/>
              <a:gd name="connsiteY60" fmla="*/ 1005284 h 2762644"/>
              <a:gd name="connsiteX61" fmla="*/ 2588416 w 3079747"/>
              <a:gd name="connsiteY61" fmla="*/ 1133871 h 2762644"/>
              <a:gd name="connsiteX62" fmla="*/ 2509835 w 3079747"/>
              <a:gd name="connsiteY62" fmla="*/ 1295796 h 2762644"/>
              <a:gd name="connsiteX63" fmla="*/ 2412203 w 3079747"/>
              <a:gd name="connsiteY63" fmla="*/ 1229121 h 2762644"/>
              <a:gd name="connsiteX64" fmla="*/ 2338384 w 3079747"/>
              <a:gd name="connsiteY64" fmla="*/ 1191021 h 2762644"/>
              <a:gd name="connsiteX65" fmla="*/ 2309810 w 3079747"/>
              <a:gd name="connsiteY65" fmla="*/ 1219596 h 2762644"/>
              <a:gd name="connsiteX66" fmla="*/ 2262185 w 3079747"/>
              <a:gd name="connsiteY66" fmla="*/ 1207690 h 2762644"/>
              <a:gd name="connsiteX67" fmla="*/ 2140742 w 3079747"/>
              <a:gd name="connsiteY67" fmla="*/ 1302939 h 2762644"/>
              <a:gd name="connsiteX68" fmla="*/ 1895472 w 3079747"/>
              <a:gd name="connsiteY68" fmla="*/ 1110058 h 2762644"/>
              <a:gd name="connsiteX69" fmla="*/ 1797840 w 3079747"/>
              <a:gd name="connsiteY69" fmla="*/ 1136252 h 2762644"/>
              <a:gd name="connsiteX70" fmla="*/ 1690685 w 3079747"/>
              <a:gd name="connsiteY70" fmla="*/ 1302940 h 2762644"/>
              <a:gd name="connsiteX71" fmla="*/ 1466846 w 3079747"/>
              <a:gd name="connsiteY71" fmla="*/ 1395808 h 2762644"/>
              <a:gd name="connsiteX72" fmla="*/ 1188241 w 3079747"/>
              <a:gd name="connsiteY72" fmla="*/ 1329133 h 2762644"/>
              <a:gd name="connsiteX73" fmla="*/ 871534 w 3079747"/>
              <a:gd name="connsiteY73" fmla="*/ 1007665 h 2762644"/>
              <a:gd name="connsiteX74" fmla="*/ 759616 w 3079747"/>
              <a:gd name="connsiteY74" fmla="*/ 717152 h 2762644"/>
              <a:gd name="connsiteX75" fmla="*/ 835815 w 3079747"/>
              <a:gd name="connsiteY75" fmla="*/ 386158 h 2762644"/>
              <a:gd name="connsiteX76" fmla="*/ 942972 w 3079747"/>
              <a:gd name="connsiteY76" fmla="*/ 45640 h 2762644"/>
              <a:gd name="connsiteX77" fmla="*/ 909634 w 3079747"/>
              <a:gd name="connsiteY77" fmla="*/ 112316 h 2762644"/>
              <a:gd name="connsiteX0" fmla="*/ 0 w 3079747"/>
              <a:gd name="connsiteY0" fmla="*/ 2760263 h 2762644"/>
              <a:gd name="connsiteX1" fmla="*/ 50006 w 3079747"/>
              <a:gd name="connsiteY1" fmla="*/ 2738831 h 2762644"/>
              <a:gd name="connsiteX2" fmla="*/ 95250 w 3079747"/>
              <a:gd name="connsiteY2" fmla="*/ 2717400 h 2762644"/>
              <a:gd name="connsiteX3" fmla="*/ 119062 w 3079747"/>
              <a:gd name="connsiteY3" fmla="*/ 2705494 h 2762644"/>
              <a:gd name="connsiteX4" fmla="*/ 145256 w 3079747"/>
              <a:gd name="connsiteY4" fmla="*/ 2710256 h 2762644"/>
              <a:gd name="connsiteX5" fmla="*/ 214312 w 3079747"/>
              <a:gd name="connsiteY5" fmla="*/ 2700731 h 2762644"/>
              <a:gd name="connsiteX6" fmla="*/ 278606 w 3079747"/>
              <a:gd name="connsiteY6" fmla="*/ 2667394 h 2762644"/>
              <a:gd name="connsiteX7" fmla="*/ 330994 w 3079747"/>
              <a:gd name="connsiteY7" fmla="*/ 2653106 h 2762644"/>
              <a:gd name="connsiteX8" fmla="*/ 397669 w 3079747"/>
              <a:gd name="connsiteY8" fmla="*/ 2693588 h 2762644"/>
              <a:gd name="connsiteX9" fmla="*/ 335756 w 3079747"/>
              <a:gd name="connsiteY9" fmla="*/ 2738831 h 2762644"/>
              <a:gd name="connsiteX10" fmla="*/ 383381 w 3079747"/>
              <a:gd name="connsiteY10" fmla="*/ 2762644 h 2762644"/>
              <a:gd name="connsiteX11" fmla="*/ 397669 w 3079747"/>
              <a:gd name="connsiteY11" fmla="*/ 2755500 h 2762644"/>
              <a:gd name="connsiteX12" fmla="*/ 421481 w 3079747"/>
              <a:gd name="connsiteY12" fmla="*/ 2762644 h 2762644"/>
              <a:gd name="connsiteX13" fmla="*/ 661987 w 3079747"/>
              <a:gd name="connsiteY13" fmla="*/ 2760263 h 2762644"/>
              <a:gd name="connsiteX14" fmla="*/ 681037 w 3079747"/>
              <a:gd name="connsiteY14" fmla="*/ 2653106 h 2762644"/>
              <a:gd name="connsiteX15" fmla="*/ 714375 w 3079747"/>
              <a:gd name="connsiteY15" fmla="*/ 2603100 h 2762644"/>
              <a:gd name="connsiteX16" fmla="*/ 738187 w 3079747"/>
              <a:gd name="connsiteY16" fmla="*/ 2562619 h 2762644"/>
              <a:gd name="connsiteX17" fmla="*/ 833437 w 3079747"/>
              <a:gd name="connsiteY17" fmla="*/ 2443556 h 2762644"/>
              <a:gd name="connsiteX18" fmla="*/ 895350 w 3079747"/>
              <a:gd name="connsiteY18" fmla="*/ 2369738 h 2762644"/>
              <a:gd name="connsiteX19" fmla="*/ 954881 w 3079747"/>
              <a:gd name="connsiteY19" fmla="*/ 2355450 h 2762644"/>
              <a:gd name="connsiteX20" fmla="*/ 1019175 w 3079747"/>
              <a:gd name="connsiteY20" fmla="*/ 2355450 h 2762644"/>
              <a:gd name="connsiteX21" fmla="*/ 1035844 w 3079747"/>
              <a:gd name="connsiteY21" fmla="*/ 2317350 h 2762644"/>
              <a:gd name="connsiteX22" fmla="*/ 1150144 w 3079747"/>
              <a:gd name="connsiteY22" fmla="*/ 2312588 h 2762644"/>
              <a:gd name="connsiteX23" fmla="*/ 1197769 w 3079747"/>
              <a:gd name="connsiteY23" fmla="*/ 2224481 h 2762644"/>
              <a:gd name="connsiteX24" fmla="*/ 1250156 w 3079747"/>
              <a:gd name="connsiteY24" fmla="*/ 2195906 h 2762644"/>
              <a:gd name="connsiteX25" fmla="*/ 1281112 w 3079747"/>
              <a:gd name="connsiteY25" fmla="*/ 2119706 h 2762644"/>
              <a:gd name="connsiteX26" fmla="*/ 1373981 w 3079747"/>
              <a:gd name="connsiteY26" fmla="*/ 2019694 h 2762644"/>
              <a:gd name="connsiteX27" fmla="*/ 1402556 w 3079747"/>
              <a:gd name="connsiteY27" fmla="*/ 2014931 h 2762644"/>
              <a:gd name="connsiteX28" fmla="*/ 1421606 w 3079747"/>
              <a:gd name="connsiteY28" fmla="*/ 1969688 h 2762644"/>
              <a:gd name="connsiteX29" fmla="*/ 1419225 w 3079747"/>
              <a:gd name="connsiteY29" fmla="*/ 1936350 h 2762644"/>
              <a:gd name="connsiteX30" fmla="*/ 1462087 w 3079747"/>
              <a:gd name="connsiteY30" fmla="*/ 1881581 h 2762644"/>
              <a:gd name="connsiteX31" fmla="*/ 1547812 w 3079747"/>
              <a:gd name="connsiteY31" fmla="*/ 1883963 h 2762644"/>
              <a:gd name="connsiteX32" fmla="*/ 1550194 w 3079747"/>
              <a:gd name="connsiteY32" fmla="*/ 1857769 h 2762644"/>
              <a:gd name="connsiteX33" fmla="*/ 1595437 w 3079747"/>
              <a:gd name="connsiteY33" fmla="*/ 1822050 h 2762644"/>
              <a:gd name="connsiteX34" fmla="*/ 1612106 w 3079747"/>
              <a:gd name="connsiteY34" fmla="*/ 1831575 h 2762644"/>
              <a:gd name="connsiteX35" fmla="*/ 1650206 w 3079747"/>
              <a:gd name="connsiteY35" fmla="*/ 1776806 h 2762644"/>
              <a:gd name="connsiteX36" fmla="*/ 1757362 w 3079747"/>
              <a:gd name="connsiteY36" fmla="*/ 1691081 h 2762644"/>
              <a:gd name="connsiteX37" fmla="*/ 1835944 w 3079747"/>
              <a:gd name="connsiteY37" fmla="*/ 1557731 h 2762644"/>
              <a:gd name="connsiteX38" fmla="*/ 1919287 w 3079747"/>
              <a:gd name="connsiteY38" fmla="*/ 1452956 h 2762644"/>
              <a:gd name="connsiteX39" fmla="*/ 1983581 w 3079747"/>
              <a:gd name="connsiteY39" fmla="*/ 1424381 h 2762644"/>
              <a:gd name="connsiteX40" fmla="*/ 1964531 w 3079747"/>
              <a:gd name="connsiteY40" fmla="*/ 1398188 h 2762644"/>
              <a:gd name="connsiteX41" fmla="*/ 2002631 w 3079747"/>
              <a:gd name="connsiteY41" fmla="*/ 1350563 h 2762644"/>
              <a:gd name="connsiteX42" fmla="*/ 2019300 w 3079747"/>
              <a:gd name="connsiteY42" fmla="*/ 1333894 h 2762644"/>
              <a:gd name="connsiteX43" fmla="*/ 2055019 w 3079747"/>
              <a:gd name="connsiteY43" fmla="*/ 1381519 h 2762644"/>
              <a:gd name="connsiteX44" fmla="*/ 2078831 w 3079747"/>
              <a:gd name="connsiteY44" fmla="*/ 1398188 h 2762644"/>
              <a:gd name="connsiteX45" fmla="*/ 2078831 w 3079747"/>
              <a:gd name="connsiteY45" fmla="*/ 1429144 h 2762644"/>
              <a:gd name="connsiteX46" fmla="*/ 2107405 w 3079747"/>
              <a:gd name="connsiteY46" fmla="*/ 1407713 h 2762644"/>
              <a:gd name="connsiteX47" fmla="*/ 2295524 w 3079747"/>
              <a:gd name="connsiteY47" fmla="*/ 1276744 h 2762644"/>
              <a:gd name="connsiteX48" fmla="*/ 2500311 w 3079747"/>
              <a:gd name="connsiteY48" fmla="*/ 1441051 h 2762644"/>
              <a:gd name="connsiteX49" fmla="*/ 2619374 w 3079747"/>
              <a:gd name="connsiteY49" fmla="*/ 1455339 h 2762644"/>
              <a:gd name="connsiteX50" fmla="*/ 2814638 w 3079747"/>
              <a:gd name="connsiteY50" fmla="*/ 1643457 h 2762644"/>
              <a:gd name="connsiteX51" fmla="*/ 3043235 w 3079747"/>
              <a:gd name="connsiteY51" fmla="*/ 1624407 h 2762644"/>
              <a:gd name="connsiteX52" fmla="*/ 3033709 w 3079747"/>
              <a:gd name="connsiteY52" fmla="*/ 1312464 h 2762644"/>
              <a:gd name="connsiteX53" fmla="*/ 3036090 w 3079747"/>
              <a:gd name="connsiteY53" fmla="*/ 1248170 h 2762644"/>
              <a:gd name="connsiteX54" fmla="*/ 3026566 w 3079747"/>
              <a:gd name="connsiteY54" fmla="*/ 1186257 h 2762644"/>
              <a:gd name="connsiteX55" fmla="*/ 3005136 w 3079747"/>
              <a:gd name="connsiteY55" fmla="*/ 1133869 h 2762644"/>
              <a:gd name="connsiteX56" fmla="*/ 3007516 w 3079747"/>
              <a:gd name="connsiteY56" fmla="*/ 1052907 h 2762644"/>
              <a:gd name="connsiteX57" fmla="*/ 2990847 w 3079747"/>
              <a:gd name="connsiteY57" fmla="*/ 990997 h 2762644"/>
              <a:gd name="connsiteX58" fmla="*/ 2931315 w 3079747"/>
              <a:gd name="connsiteY58" fmla="*/ 933845 h 2762644"/>
              <a:gd name="connsiteX59" fmla="*/ 2874166 w 3079747"/>
              <a:gd name="connsiteY59" fmla="*/ 986234 h 2762644"/>
              <a:gd name="connsiteX60" fmla="*/ 2764628 w 3079747"/>
              <a:gd name="connsiteY60" fmla="*/ 1005284 h 2762644"/>
              <a:gd name="connsiteX61" fmla="*/ 2588416 w 3079747"/>
              <a:gd name="connsiteY61" fmla="*/ 1133871 h 2762644"/>
              <a:gd name="connsiteX62" fmla="*/ 2509835 w 3079747"/>
              <a:gd name="connsiteY62" fmla="*/ 1295796 h 2762644"/>
              <a:gd name="connsiteX63" fmla="*/ 2412203 w 3079747"/>
              <a:gd name="connsiteY63" fmla="*/ 1229121 h 2762644"/>
              <a:gd name="connsiteX64" fmla="*/ 2338384 w 3079747"/>
              <a:gd name="connsiteY64" fmla="*/ 1191021 h 2762644"/>
              <a:gd name="connsiteX65" fmla="*/ 2309810 w 3079747"/>
              <a:gd name="connsiteY65" fmla="*/ 1219596 h 2762644"/>
              <a:gd name="connsiteX66" fmla="*/ 2262185 w 3079747"/>
              <a:gd name="connsiteY66" fmla="*/ 1207690 h 2762644"/>
              <a:gd name="connsiteX67" fmla="*/ 2140742 w 3079747"/>
              <a:gd name="connsiteY67" fmla="*/ 1302939 h 2762644"/>
              <a:gd name="connsiteX68" fmla="*/ 1895472 w 3079747"/>
              <a:gd name="connsiteY68" fmla="*/ 1110058 h 2762644"/>
              <a:gd name="connsiteX69" fmla="*/ 1797840 w 3079747"/>
              <a:gd name="connsiteY69" fmla="*/ 1136252 h 2762644"/>
              <a:gd name="connsiteX70" fmla="*/ 1690685 w 3079747"/>
              <a:gd name="connsiteY70" fmla="*/ 1302940 h 2762644"/>
              <a:gd name="connsiteX71" fmla="*/ 1466846 w 3079747"/>
              <a:gd name="connsiteY71" fmla="*/ 1395808 h 2762644"/>
              <a:gd name="connsiteX72" fmla="*/ 1188241 w 3079747"/>
              <a:gd name="connsiteY72" fmla="*/ 1329133 h 2762644"/>
              <a:gd name="connsiteX73" fmla="*/ 871534 w 3079747"/>
              <a:gd name="connsiteY73" fmla="*/ 1007665 h 2762644"/>
              <a:gd name="connsiteX74" fmla="*/ 759616 w 3079747"/>
              <a:gd name="connsiteY74" fmla="*/ 717152 h 2762644"/>
              <a:gd name="connsiteX75" fmla="*/ 835815 w 3079747"/>
              <a:gd name="connsiteY75" fmla="*/ 386158 h 2762644"/>
              <a:gd name="connsiteX76" fmla="*/ 942972 w 3079747"/>
              <a:gd name="connsiteY76" fmla="*/ 45640 h 2762644"/>
              <a:gd name="connsiteX77" fmla="*/ 909634 w 3079747"/>
              <a:gd name="connsiteY77" fmla="*/ 112316 h 2762644"/>
              <a:gd name="connsiteX0" fmla="*/ 0 w 3079747"/>
              <a:gd name="connsiteY0" fmla="*/ 2770979 h 2773360"/>
              <a:gd name="connsiteX1" fmla="*/ 50006 w 3079747"/>
              <a:gd name="connsiteY1" fmla="*/ 2749547 h 2773360"/>
              <a:gd name="connsiteX2" fmla="*/ 95250 w 3079747"/>
              <a:gd name="connsiteY2" fmla="*/ 2728116 h 2773360"/>
              <a:gd name="connsiteX3" fmla="*/ 119062 w 3079747"/>
              <a:gd name="connsiteY3" fmla="*/ 2716210 h 2773360"/>
              <a:gd name="connsiteX4" fmla="*/ 145256 w 3079747"/>
              <a:gd name="connsiteY4" fmla="*/ 2720972 h 2773360"/>
              <a:gd name="connsiteX5" fmla="*/ 214312 w 3079747"/>
              <a:gd name="connsiteY5" fmla="*/ 2711447 h 2773360"/>
              <a:gd name="connsiteX6" fmla="*/ 278606 w 3079747"/>
              <a:gd name="connsiteY6" fmla="*/ 2678110 h 2773360"/>
              <a:gd name="connsiteX7" fmla="*/ 330994 w 3079747"/>
              <a:gd name="connsiteY7" fmla="*/ 2663822 h 2773360"/>
              <a:gd name="connsiteX8" fmla="*/ 397669 w 3079747"/>
              <a:gd name="connsiteY8" fmla="*/ 2704304 h 2773360"/>
              <a:gd name="connsiteX9" fmla="*/ 335756 w 3079747"/>
              <a:gd name="connsiteY9" fmla="*/ 2749547 h 2773360"/>
              <a:gd name="connsiteX10" fmla="*/ 383381 w 3079747"/>
              <a:gd name="connsiteY10" fmla="*/ 2773360 h 2773360"/>
              <a:gd name="connsiteX11" fmla="*/ 397669 w 3079747"/>
              <a:gd name="connsiteY11" fmla="*/ 2766216 h 2773360"/>
              <a:gd name="connsiteX12" fmla="*/ 421481 w 3079747"/>
              <a:gd name="connsiteY12" fmla="*/ 2773360 h 2773360"/>
              <a:gd name="connsiteX13" fmla="*/ 661987 w 3079747"/>
              <a:gd name="connsiteY13" fmla="*/ 2770979 h 2773360"/>
              <a:gd name="connsiteX14" fmla="*/ 681037 w 3079747"/>
              <a:gd name="connsiteY14" fmla="*/ 2663822 h 2773360"/>
              <a:gd name="connsiteX15" fmla="*/ 714375 w 3079747"/>
              <a:gd name="connsiteY15" fmla="*/ 2613816 h 2773360"/>
              <a:gd name="connsiteX16" fmla="*/ 738187 w 3079747"/>
              <a:gd name="connsiteY16" fmla="*/ 2573335 h 2773360"/>
              <a:gd name="connsiteX17" fmla="*/ 833437 w 3079747"/>
              <a:gd name="connsiteY17" fmla="*/ 2454272 h 2773360"/>
              <a:gd name="connsiteX18" fmla="*/ 895350 w 3079747"/>
              <a:gd name="connsiteY18" fmla="*/ 2380454 h 2773360"/>
              <a:gd name="connsiteX19" fmla="*/ 954881 w 3079747"/>
              <a:gd name="connsiteY19" fmla="*/ 2366166 h 2773360"/>
              <a:gd name="connsiteX20" fmla="*/ 1019175 w 3079747"/>
              <a:gd name="connsiteY20" fmla="*/ 2366166 h 2773360"/>
              <a:gd name="connsiteX21" fmla="*/ 1035844 w 3079747"/>
              <a:gd name="connsiteY21" fmla="*/ 2328066 h 2773360"/>
              <a:gd name="connsiteX22" fmla="*/ 1150144 w 3079747"/>
              <a:gd name="connsiteY22" fmla="*/ 2323304 h 2773360"/>
              <a:gd name="connsiteX23" fmla="*/ 1197769 w 3079747"/>
              <a:gd name="connsiteY23" fmla="*/ 2235197 h 2773360"/>
              <a:gd name="connsiteX24" fmla="*/ 1250156 w 3079747"/>
              <a:gd name="connsiteY24" fmla="*/ 2206622 h 2773360"/>
              <a:gd name="connsiteX25" fmla="*/ 1281112 w 3079747"/>
              <a:gd name="connsiteY25" fmla="*/ 2130422 h 2773360"/>
              <a:gd name="connsiteX26" fmla="*/ 1373981 w 3079747"/>
              <a:gd name="connsiteY26" fmla="*/ 2030410 h 2773360"/>
              <a:gd name="connsiteX27" fmla="*/ 1402556 w 3079747"/>
              <a:gd name="connsiteY27" fmla="*/ 2025647 h 2773360"/>
              <a:gd name="connsiteX28" fmla="*/ 1421606 w 3079747"/>
              <a:gd name="connsiteY28" fmla="*/ 1980404 h 2773360"/>
              <a:gd name="connsiteX29" fmla="*/ 1419225 w 3079747"/>
              <a:gd name="connsiteY29" fmla="*/ 1947066 h 2773360"/>
              <a:gd name="connsiteX30" fmla="*/ 1462087 w 3079747"/>
              <a:gd name="connsiteY30" fmla="*/ 1892297 h 2773360"/>
              <a:gd name="connsiteX31" fmla="*/ 1547812 w 3079747"/>
              <a:gd name="connsiteY31" fmla="*/ 1894679 h 2773360"/>
              <a:gd name="connsiteX32" fmla="*/ 1550194 w 3079747"/>
              <a:gd name="connsiteY32" fmla="*/ 1868485 h 2773360"/>
              <a:gd name="connsiteX33" fmla="*/ 1595437 w 3079747"/>
              <a:gd name="connsiteY33" fmla="*/ 1832766 h 2773360"/>
              <a:gd name="connsiteX34" fmla="*/ 1612106 w 3079747"/>
              <a:gd name="connsiteY34" fmla="*/ 1842291 h 2773360"/>
              <a:gd name="connsiteX35" fmla="*/ 1650206 w 3079747"/>
              <a:gd name="connsiteY35" fmla="*/ 1787522 h 2773360"/>
              <a:gd name="connsiteX36" fmla="*/ 1757362 w 3079747"/>
              <a:gd name="connsiteY36" fmla="*/ 1701797 h 2773360"/>
              <a:gd name="connsiteX37" fmla="*/ 1835944 w 3079747"/>
              <a:gd name="connsiteY37" fmla="*/ 1568447 h 2773360"/>
              <a:gd name="connsiteX38" fmla="*/ 1919287 w 3079747"/>
              <a:gd name="connsiteY38" fmla="*/ 1463672 h 2773360"/>
              <a:gd name="connsiteX39" fmla="*/ 1983581 w 3079747"/>
              <a:gd name="connsiteY39" fmla="*/ 1435097 h 2773360"/>
              <a:gd name="connsiteX40" fmla="*/ 1964531 w 3079747"/>
              <a:gd name="connsiteY40" fmla="*/ 1408904 h 2773360"/>
              <a:gd name="connsiteX41" fmla="*/ 2002631 w 3079747"/>
              <a:gd name="connsiteY41" fmla="*/ 1361279 h 2773360"/>
              <a:gd name="connsiteX42" fmla="*/ 2019300 w 3079747"/>
              <a:gd name="connsiteY42" fmla="*/ 1344610 h 2773360"/>
              <a:gd name="connsiteX43" fmla="*/ 2055019 w 3079747"/>
              <a:gd name="connsiteY43" fmla="*/ 1392235 h 2773360"/>
              <a:gd name="connsiteX44" fmla="*/ 2078831 w 3079747"/>
              <a:gd name="connsiteY44" fmla="*/ 1408904 h 2773360"/>
              <a:gd name="connsiteX45" fmla="*/ 2078831 w 3079747"/>
              <a:gd name="connsiteY45" fmla="*/ 1439860 h 2773360"/>
              <a:gd name="connsiteX46" fmla="*/ 2107405 w 3079747"/>
              <a:gd name="connsiteY46" fmla="*/ 1418429 h 2773360"/>
              <a:gd name="connsiteX47" fmla="*/ 2295524 w 3079747"/>
              <a:gd name="connsiteY47" fmla="*/ 1287460 h 2773360"/>
              <a:gd name="connsiteX48" fmla="*/ 2500311 w 3079747"/>
              <a:gd name="connsiteY48" fmla="*/ 1451767 h 2773360"/>
              <a:gd name="connsiteX49" fmla="*/ 2619374 w 3079747"/>
              <a:gd name="connsiteY49" fmla="*/ 1466055 h 2773360"/>
              <a:gd name="connsiteX50" fmla="*/ 2814638 w 3079747"/>
              <a:gd name="connsiteY50" fmla="*/ 1654173 h 2773360"/>
              <a:gd name="connsiteX51" fmla="*/ 3043235 w 3079747"/>
              <a:gd name="connsiteY51" fmla="*/ 1635123 h 2773360"/>
              <a:gd name="connsiteX52" fmla="*/ 3033709 w 3079747"/>
              <a:gd name="connsiteY52" fmla="*/ 1323180 h 2773360"/>
              <a:gd name="connsiteX53" fmla="*/ 3036090 w 3079747"/>
              <a:gd name="connsiteY53" fmla="*/ 1258886 h 2773360"/>
              <a:gd name="connsiteX54" fmla="*/ 3026566 w 3079747"/>
              <a:gd name="connsiteY54" fmla="*/ 1196973 h 2773360"/>
              <a:gd name="connsiteX55" fmla="*/ 3005136 w 3079747"/>
              <a:gd name="connsiteY55" fmla="*/ 1144585 h 2773360"/>
              <a:gd name="connsiteX56" fmla="*/ 3007516 w 3079747"/>
              <a:gd name="connsiteY56" fmla="*/ 1063623 h 2773360"/>
              <a:gd name="connsiteX57" fmla="*/ 2990847 w 3079747"/>
              <a:gd name="connsiteY57" fmla="*/ 1001713 h 2773360"/>
              <a:gd name="connsiteX58" fmla="*/ 2931315 w 3079747"/>
              <a:gd name="connsiteY58" fmla="*/ 944561 h 2773360"/>
              <a:gd name="connsiteX59" fmla="*/ 2874166 w 3079747"/>
              <a:gd name="connsiteY59" fmla="*/ 996950 h 2773360"/>
              <a:gd name="connsiteX60" fmla="*/ 2764628 w 3079747"/>
              <a:gd name="connsiteY60" fmla="*/ 1016000 h 2773360"/>
              <a:gd name="connsiteX61" fmla="*/ 2588416 w 3079747"/>
              <a:gd name="connsiteY61" fmla="*/ 1144587 h 2773360"/>
              <a:gd name="connsiteX62" fmla="*/ 2509835 w 3079747"/>
              <a:gd name="connsiteY62" fmla="*/ 1306512 h 2773360"/>
              <a:gd name="connsiteX63" fmla="*/ 2412203 w 3079747"/>
              <a:gd name="connsiteY63" fmla="*/ 1239837 h 2773360"/>
              <a:gd name="connsiteX64" fmla="*/ 2338384 w 3079747"/>
              <a:gd name="connsiteY64" fmla="*/ 1201737 h 2773360"/>
              <a:gd name="connsiteX65" fmla="*/ 2309810 w 3079747"/>
              <a:gd name="connsiteY65" fmla="*/ 1230312 h 2773360"/>
              <a:gd name="connsiteX66" fmla="*/ 2262185 w 3079747"/>
              <a:gd name="connsiteY66" fmla="*/ 1218406 h 2773360"/>
              <a:gd name="connsiteX67" fmla="*/ 2140742 w 3079747"/>
              <a:gd name="connsiteY67" fmla="*/ 1313655 h 2773360"/>
              <a:gd name="connsiteX68" fmla="*/ 1895472 w 3079747"/>
              <a:gd name="connsiteY68" fmla="*/ 1120774 h 2773360"/>
              <a:gd name="connsiteX69" fmla="*/ 1797840 w 3079747"/>
              <a:gd name="connsiteY69" fmla="*/ 1146968 h 2773360"/>
              <a:gd name="connsiteX70" fmla="*/ 1690685 w 3079747"/>
              <a:gd name="connsiteY70" fmla="*/ 1313656 h 2773360"/>
              <a:gd name="connsiteX71" fmla="*/ 1466846 w 3079747"/>
              <a:gd name="connsiteY71" fmla="*/ 1406524 h 2773360"/>
              <a:gd name="connsiteX72" fmla="*/ 1188241 w 3079747"/>
              <a:gd name="connsiteY72" fmla="*/ 1339849 h 2773360"/>
              <a:gd name="connsiteX73" fmla="*/ 871534 w 3079747"/>
              <a:gd name="connsiteY73" fmla="*/ 1018381 h 2773360"/>
              <a:gd name="connsiteX74" fmla="*/ 759616 w 3079747"/>
              <a:gd name="connsiteY74" fmla="*/ 727868 h 2773360"/>
              <a:gd name="connsiteX75" fmla="*/ 835815 w 3079747"/>
              <a:gd name="connsiteY75" fmla="*/ 396874 h 2773360"/>
              <a:gd name="connsiteX76" fmla="*/ 942972 w 3079747"/>
              <a:gd name="connsiteY76" fmla="*/ 56356 h 2773360"/>
              <a:gd name="connsiteX77" fmla="*/ 942972 w 3079747"/>
              <a:gd name="connsiteY77" fmla="*/ 58738 h 2773360"/>
              <a:gd name="connsiteX78" fmla="*/ 909634 w 3079747"/>
              <a:gd name="connsiteY78" fmla="*/ 123032 h 2773360"/>
              <a:gd name="connsiteX0" fmla="*/ 0 w 3079747"/>
              <a:gd name="connsiteY0" fmla="*/ 2968623 h 2971004"/>
              <a:gd name="connsiteX1" fmla="*/ 50006 w 3079747"/>
              <a:gd name="connsiteY1" fmla="*/ 2947191 h 2971004"/>
              <a:gd name="connsiteX2" fmla="*/ 95250 w 3079747"/>
              <a:gd name="connsiteY2" fmla="*/ 2925760 h 2971004"/>
              <a:gd name="connsiteX3" fmla="*/ 119062 w 3079747"/>
              <a:gd name="connsiteY3" fmla="*/ 2913854 h 2971004"/>
              <a:gd name="connsiteX4" fmla="*/ 145256 w 3079747"/>
              <a:gd name="connsiteY4" fmla="*/ 2918616 h 2971004"/>
              <a:gd name="connsiteX5" fmla="*/ 214312 w 3079747"/>
              <a:gd name="connsiteY5" fmla="*/ 2909091 h 2971004"/>
              <a:gd name="connsiteX6" fmla="*/ 278606 w 3079747"/>
              <a:gd name="connsiteY6" fmla="*/ 2875754 h 2971004"/>
              <a:gd name="connsiteX7" fmla="*/ 330994 w 3079747"/>
              <a:gd name="connsiteY7" fmla="*/ 2861466 h 2971004"/>
              <a:gd name="connsiteX8" fmla="*/ 397669 w 3079747"/>
              <a:gd name="connsiteY8" fmla="*/ 2901948 h 2971004"/>
              <a:gd name="connsiteX9" fmla="*/ 335756 w 3079747"/>
              <a:gd name="connsiteY9" fmla="*/ 2947191 h 2971004"/>
              <a:gd name="connsiteX10" fmla="*/ 383381 w 3079747"/>
              <a:gd name="connsiteY10" fmla="*/ 2971004 h 2971004"/>
              <a:gd name="connsiteX11" fmla="*/ 397669 w 3079747"/>
              <a:gd name="connsiteY11" fmla="*/ 2963860 h 2971004"/>
              <a:gd name="connsiteX12" fmla="*/ 421481 w 3079747"/>
              <a:gd name="connsiteY12" fmla="*/ 2971004 h 2971004"/>
              <a:gd name="connsiteX13" fmla="*/ 661987 w 3079747"/>
              <a:gd name="connsiteY13" fmla="*/ 2968623 h 2971004"/>
              <a:gd name="connsiteX14" fmla="*/ 681037 w 3079747"/>
              <a:gd name="connsiteY14" fmla="*/ 2861466 h 2971004"/>
              <a:gd name="connsiteX15" fmla="*/ 714375 w 3079747"/>
              <a:gd name="connsiteY15" fmla="*/ 2811460 h 2971004"/>
              <a:gd name="connsiteX16" fmla="*/ 738187 w 3079747"/>
              <a:gd name="connsiteY16" fmla="*/ 2770979 h 2971004"/>
              <a:gd name="connsiteX17" fmla="*/ 833437 w 3079747"/>
              <a:gd name="connsiteY17" fmla="*/ 2651916 h 2971004"/>
              <a:gd name="connsiteX18" fmla="*/ 895350 w 3079747"/>
              <a:gd name="connsiteY18" fmla="*/ 2578098 h 2971004"/>
              <a:gd name="connsiteX19" fmla="*/ 954881 w 3079747"/>
              <a:gd name="connsiteY19" fmla="*/ 2563810 h 2971004"/>
              <a:gd name="connsiteX20" fmla="*/ 1019175 w 3079747"/>
              <a:gd name="connsiteY20" fmla="*/ 2563810 h 2971004"/>
              <a:gd name="connsiteX21" fmla="*/ 1035844 w 3079747"/>
              <a:gd name="connsiteY21" fmla="*/ 2525710 h 2971004"/>
              <a:gd name="connsiteX22" fmla="*/ 1150144 w 3079747"/>
              <a:gd name="connsiteY22" fmla="*/ 2520948 h 2971004"/>
              <a:gd name="connsiteX23" fmla="*/ 1197769 w 3079747"/>
              <a:gd name="connsiteY23" fmla="*/ 2432841 h 2971004"/>
              <a:gd name="connsiteX24" fmla="*/ 1250156 w 3079747"/>
              <a:gd name="connsiteY24" fmla="*/ 2404266 h 2971004"/>
              <a:gd name="connsiteX25" fmla="*/ 1281112 w 3079747"/>
              <a:gd name="connsiteY25" fmla="*/ 2328066 h 2971004"/>
              <a:gd name="connsiteX26" fmla="*/ 1373981 w 3079747"/>
              <a:gd name="connsiteY26" fmla="*/ 2228054 h 2971004"/>
              <a:gd name="connsiteX27" fmla="*/ 1402556 w 3079747"/>
              <a:gd name="connsiteY27" fmla="*/ 2223291 h 2971004"/>
              <a:gd name="connsiteX28" fmla="*/ 1421606 w 3079747"/>
              <a:gd name="connsiteY28" fmla="*/ 2178048 h 2971004"/>
              <a:gd name="connsiteX29" fmla="*/ 1419225 w 3079747"/>
              <a:gd name="connsiteY29" fmla="*/ 2144710 h 2971004"/>
              <a:gd name="connsiteX30" fmla="*/ 1462087 w 3079747"/>
              <a:gd name="connsiteY30" fmla="*/ 2089941 h 2971004"/>
              <a:gd name="connsiteX31" fmla="*/ 1547812 w 3079747"/>
              <a:gd name="connsiteY31" fmla="*/ 2092323 h 2971004"/>
              <a:gd name="connsiteX32" fmla="*/ 1550194 w 3079747"/>
              <a:gd name="connsiteY32" fmla="*/ 2066129 h 2971004"/>
              <a:gd name="connsiteX33" fmla="*/ 1595437 w 3079747"/>
              <a:gd name="connsiteY33" fmla="*/ 2030410 h 2971004"/>
              <a:gd name="connsiteX34" fmla="*/ 1612106 w 3079747"/>
              <a:gd name="connsiteY34" fmla="*/ 2039935 h 2971004"/>
              <a:gd name="connsiteX35" fmla="*/ 1650206 w 3079747"/>
              <a:gd name="connsiteY35" fmla="*/ 1985166 h 2971004"/>
              <a:gd name="connsiteX36" fmla="*/ 1757362 w 3079747"/>
              <a:gd name="connsiteY36" fmla="*/ 1899441 h 2971004"/>
              <a:gd name="connsiteX37" fmla="*/ 1835944 w 3079747"/>
              <a:gd name="connsiteY37" fmla="*/ 1766091 h 2971004"/>
              <a:gd name="connsiteX38" fmla="*/ 1919287 w 3079747"/>
              <a:gd name="connsiteY38" fmla="*/ 1661316 h 2971004"/>
              <a:gd name="connsiteX39" fmla="*/ 1983581 w 3079747"/>
              <a:gd name="connsiteY39" fmla="*/ 1632741 h 2971004"/>
              <a:gd name="connsiteX40" fmla="*/ 1964531 w 3079747"/>
              <a:gd name="connsiteY40" fmla="*/ 1606548 h 2971004"/>
              <a:gd name="connsiteX41" fmla="*/ 2002631 w 3079747"/>
              <a:gd name="connsiteY41" fmla="*/ 1558923 h 2971004"/>
              <a:gd name="connsiteX42" fmla="*/ 2019300 w 3079747"/>
              <a:gd name="connsiteY42" fmla="*/ 1542254 h 2971004"/>
              <a:gd name="connsiteX43" fmla="*/ 2055019 w 3079747"/>
              <a:gd name="connsiteY43" fmla="*/ 1589879 h 2971004"/>
              <a:gd name="connsiteX44" fmla="*/ 2078831 w 3079747"/>
              <a:gd name="connsiteY44" fmla="*/ 1606548 h 2971004"/>
              <a:gd name="connsiteX45" fmla="*/ 2078831 w 3079747"/>
              <a:gd name="connsiteY45" fmla="*/ 1637504 h 2971004"/>
              <a:gd name="connsiteX46" fmla="*/ 2107405 w 3079747"/>
              <a:gd name="connsiteY46" fmla="*/ 1616073 h 2971004"/>
              <a:gd name="connsiteX47" fmla="*/ 2295524 w 3079747"/>
              <a:gd name="connsiteY47" fmla="*/ 1485104 h 2971004"/>
              <a:gd name="connsiteX48" fmla="*/ 2500311 w 3079747"/>
              <a:gd name="connsiteY48" fmla="*/ 1649411 h 2971004"/>
              <a:gd name="connsiteX49" fmla="*/ 2619374 w 3079747"/>
              <a:gd name="connsiteY49" fmla="*/ 1663699 h 2971004"/>
              <a:gd name="connsiteX50" fmla="*/ 2814638 w 3079747"/>
              <a:gd name="connsiteY50" fmla="*/ 1851817 h 2971004"/>
              <a:gd name="connsiteX51" fmla="*/ 3043235 w 3079747"/>
              <a:gd name="connsiteY51" fmla="*/ 1832767 h 2971004"/>
              <a:gd name="connsiteX52" fmla="*/ 3033709 w 3079747"/>
              <a:gd name="connsiteY52" fmla="*/ 1520824 h 2971004"/>
              <a:gd name="connsiteX53" fmla="*/ 3036090 w 3079747"/>
              <a:gd name="connsiteY53" fmla="*/ 1456530 h 2971004"/>
              <a:gd name="connsiteX54" fmla="*/ 3026566 w 3079747"/>
              <a:gd name="connsiteY54" fmla="*/ 1394617 h 2971004"/>
              <a:gd name="connsiteX55" fmla="*/ 3005136 w 3079747"/>
              <a:gd name="connsiteY55" fmla="*/ 1342229 h 2971004"/>
              <a:gd name="connsiteX56" fmla="*/ 3007516 w 3079747"/>
              <a:gd name="connsiteY56" fmla="*/ 1261267 h 2971004"/>
              <a:gd name="connsiteX57" fmla="*/ 2990847 w 3079747"/>
              <a:gd name="connsiteY57" fmla="*/ 1199357 h 2971004"/>
              <a:gd name="connsiteX58" fmla="*/ 2931315 w 3079747"/>
              <a:gd name="connsiteY58" fmla="*/ 1142205 h 2971004"/>
              <a:gd name="connsiteX59" fmla="*/ 2874166 w 3079747"/>
              <a:gd name="connsiteY59" fmla="*/ 1194594 h 2971004"/>
              <a:gd name="connsiteX60" fmla="*/ 2764628 w 3079747"/>
              <a:gd name="connsiteY60" fmla="*/ 1213644 h 2971004"/>
              <a:gd name="connsiteX61" fmla="*/ 2588416 w 3079747"/>
              <a:gd name="connsiteY61" fmla="*/ 1342231 h 2971004"/>
              <a:gd name="connsiteX62" fmla="*/ 2509835 w 3079747"/>
              <a:gd name="connsiteY62" fmla="*/ 1504156 h 2971004"/>
              <a:gd name="connsiteX63" fmla="*/ 2412203 w 3079747"/>
              <a:gd name="connsiteY63" fmla="*/ 1437481 h 2971004"/>
              <a:gd name="connsiteX64" fmla="*/ 2338384 w 3079747"/>
              <a:gd name="connsiteY64" fmla="*/ 1399381 h 2971004"/>
              <a:gd name="connsiteX65" fmla="*/ 2309810 w 3079747"/>
              <a:gd name="connsiteY65" fmla="*/ 1427956 h 2971004"/>
              <a:gd name="connsiteX66" fmla="*/ 2262185 w 3079747"/>
              <a:gd name="connsiteY66" fmla="*/ 1416050 h 2971004"/>
              <a:gd name="connsiteX67" fmla="*/ 2140742 w 3079747"/>
              <a:gd name="connsiteY67" fmla="*/ 1511299 h 2971004"/>
              <a:gd name="connsiteX68" fmla="*/ 1895472 w 3079747"/>
              <a:gd name="connsiteY68" fmla="*/ 1318418 h 2971004"/>
              <a:gd name="connsiteX69" fmla="*/ 1797840 w 3079747"/>
              <a:gd name="connsiteY69" fmla="*/ 1344612 h 2971004"/>
              <a:gd name="connsiteX70" fmla="*/ 1690685 w 3079747"/>
              <a:gd name="connsiteY70" fmla="*/ 1511300 h 2971004"/>
              <a:gd name="connsiteX71" fmla="*/ 1466846 w 3079747"/>
              <a:gd name="connsiteY71" fmla="*/ 1604168 h 2971004"/>
              <a:gd name="connsiteX72" fmla="*/ 1188241 w 3079747"/>
              <a:gd name="connsiteY72" fmla="*/ 1537493 h 2971004"/>
              <a:gd name="connsiteX73" fmla="*/ 871534 w 3079747"/>
              <a:gd name="connsiteY73" fmla="*/ 1216025 h 2971004"/>
              <a:gd name="connsiteX74" fmla="*/ 759616 w 3079747"/>
              <a:gd name="connsiteY74" fmla="*/ 925512 h 2971004"/>
              <a:gd name="connsiteX75" fmla="*/ 835815 w 3079747"/>
              <a:gd name="connsiteY75" fmla="*/ 594518 h 2971004"/>
              <a:gd name="connsiteX76" fmla="*/ 942972 w 3079747"/>
              <a:gd name="connsiteY76" fmla="*/ 254000 h 2971004"/>
              <a:gd name="connsiteX77" fmla="*/ 942972 w 3079747"/>
              <a:gd name="connsiteY77" fmla="*/ 256382 h 2971004"/>
              <a:gd name="connsiteX78" fmla="*/ 909634 w 3079747"/>
              <a:gd name="connsiteY78" fmla="*/ 320676 h 2971004"/>
              <a:gd name="connsiteX0" fmla="*/ 0 w 3079747"/>
              <a:gd name="connsiteY0" fmla="*/ 3068636 h 3071017"/>
              <a:gd name="connsiteX1" fmla="*/ 50006 w 3079747"/>
              <a:gd name="connsiteY1" fmla="*/ 3047204 h 3071017"/>
              <a:gd name="connsiteX2" fmla="*/ 95250 w 3079747"/>
              <a:gd name="connsiteY2" fmla="*/ 3025773 h 3071017"/>
              <a:gd name="connsiteX3" fmla="*/ 119062 w 3079747"/>
              <a:gd name="connsiteY3" fmla="*/ 3013867 h 3071017"/>
              <a:gd name="connsiteX4" fmla="*/ 145256 w 3079747"/>
              <a:gd name="connsiteY4" fmla="*/ 3018629 h 3071017"/>
              <a:gd name="connsiteX5" fmla="*/ 214312 w 3079747"/>
              <a:gd name="connsiteY5" fmla="*/ 3009104 h 3071017"/>
              <a:gd name="connsiteX6" fmla="*/ 278606 w 3079747"/>
              <a:gd name="connsiteY6" fmla="*/ 2975767 h 3071017"/>
              <a:gd name="connsiteX7" fmla="*/ 330994 w 3079747"/>
              <a:gd name="connsiteY7" fmla="*/ 2961479 h 3071017"/>
              <a:gd name="connsiteX8" fmla="*/ 397669 w 3079747"/>
              <a:gd name="connsiteY8" fmla="*/ 3001961 h 3071017"/>
              <a:gd name="connsiteX9" fmla="*/ 335756 w 3079747"/>
              <a:gd name="connsiteY9" fmla="*/ 3047204 h 3071017"/>
              <a:gd name="connsiteX10" fmla="*/ 383381 w 3079747"/>
              <a:gd name="connsiteY10" fmla="*/ 3071017 h 3071017"/>
              <a:gd name="connsiteX11" fmla="*/ 397669 w 3079747"/>
              <a:gd name="connsiteY11" fmla="*/ 3063873 h 3071017"/>
              <a:gd name="connsiteX12" fmla="*/ 421481 w 3079747"/>
              <a:gd name="connsiteY12" fmla="*/ 3071017 h 3071017"/>
              <a:gd name="connsiteX13" fmla="*/ 661987 w 3079747"/>
              <a:gd name="connsiteY13" fmla="*/ 3068636 h 3071017"/>
              <a:gd name="connsiteX14" fmla="*/ 681037 w 3079747"/>
              <a:gd name="connsiteY14" fmla="*/ 2961479 h 3071017"/>
              <a:gd name="connsiteX15" fmla="*/ 714375 w 3079747"/>
              <a:gd name="connsiteY15" fmla="*/ 2911473 h 3071017"/>
              <a:gd name="connsiteX16" fmla="*/ 738187 w 3079747"/>
              <a:gd name="connsiteY16" fmla="*/ 2870992 h 3071017"/>
              <a:gd name="connsiteX17" fmla="*/ 833437 w 3079747"/>
              <a:gd name="connsiteY17" fmla="*/ 2751929 h 3071017"/>
              <a:gd name="connsiteX18" fmla="*/ 895350 w 3079747"/>
              <a:gd name="connsiteY18" fmla="*/ 2678111 h 3071017"/>
              <a:gd name="connsiteX19" fmla="*/ 954881 w 3079747"/>
              <a:gd name="connsiteY19" fmla="*/ 2663823 h 3071017"/>
              <a:gd name="connsiteX20" fmla="*/ 1019175 w 3079747"/>
              <a:gd name="connsiteY20" fmla="*/ 2663823 h 3071017"/>
              <a:gd name="connsiteX21" fmla="*/ 1035844 w 3079747"/>
              <a:gd name="connsiteY21" fmla="*/ 2625723 h 3071017"/>
              <a:gd name="connsiteX22" fmla="*/ 1150144 w 3079747"/>
              <a:gd name="connsiteY22" fmla="*/ 2620961 h 3071017"/>
              <a:gd name="connsiteX23" fmla="*/ 1197769 w 3079747"/>
              <a:gd name="connsiteY23" fmla="*/ 2532854 h 3071017"/>
              <a:gd name="connsiteX24" fmla="*/ 1250156 w 3079747"/>
              <a:gd name="connsiteY24" fmla="*/ 2504279 h 3071017"/>
              <a:gd name="connsiteX25" fmla="*/ 1281112 w 3079747"/>
              <a:gd name="connsiteY25" fmla="*/ 2428079 h 3071017"/>
              <a:gd name="connsiteX26" fmla="*/ 1373981 w 3079747"/>
              <a:gd name="connsiteY26" fmla="*/ 2328067 h 3071017"/>
              <a:gd name="connsiteX27" fmla="*/ 1402556 w 3079747"/>
              <a:gd name="connsiteY27" fmla="*/ 2323304 h 3071017"/>
              <a:gd name="connsiteX28" fmla="*/ 1421606 w 3079747"/>
              <a:gd name="connsiteY28" fmla="*/ 2278061 h 3071017"/>
              <a:gd name="connsiteX29" fmla="*/ 1419225 w 3079747"/>
              <a:gd name="connsiteY29" fmla="*/ 2244723 h 3071017"/>
              <a:gd name="connsiteX30" fmla="*/ 1462087 w 3079747"/>
              <a:gd name="connsiteY30" fmla="*/ 2189954 h 3071017"/>
              <a:gd name="connsiteX31" fmla="*/ 1547812 w 3079747"/>
              <a:gd name="connsiteY31" fmla="*/ 2192336 h 3071017"/>
              <a:gd name="connsiteX32" fmla="*/ 1550194 w 3079747"/>
              <a:gd name="connsiteY32" fmla="*/ 2166142 h 3071017"/>
              <a:gd name="connsiteX33" fmla="*/ 1595437 w 3079747"/>
              <a:gd name="connsiteY33" fmla="*/ 2130423 h 3071017"/>
              <a:gd name="connsiteX34" fmla="*/ 1612106 w 3079747"/>
              <a:gd name="connsiteY34" fmla="*/ 2139948 h 3071017"/>
              <a:gd name="connsiteX35" fmla="*/ 1650206 w 3079747"/>
              <a:gd name="connsiteY35" fmla="*/ 2085179 h 3071017"/>
              <a:gd name="connsiteX36" fmla="*/ 1757362 w 3079747"/>
              <a:gd name="connsiteY36" fmla="*/ 1999454 h 3071017"/>
              <a:gd name="connsiteX37" fmla="*/ 1835944 w 3079747"/>
              <a:gd name="connsiteY37" fmla="*/ 1866104 h 3071017"/>
              <a:gd name="connsiteX38" fmla="*/ 1919287 w 3079747"/>
              <a:gd name="connsiteY38" fmla="*/ 1761329 h 3071017"/>
              <a:gd name="connsiteX39" fmla="*/ 1983581 w 3079747"/>
              <a:gd name="connsiteY39" fmla="*/ 1732754 h 3071017"/>
              <a:gd name="connsiteX40" fmla="*/ 1964531 w 3079747"/>
              <a:gd name="connsiteY40" fmla="*/ 1706561 h 3071017"/>
              <a:gd name="connsiteX41" fmla="*/ 2002631 w 3079747"/>
              <a:gd name="connsiteY41" fmla="*/ 1658936 h 3071017"/>
              <a:gd name="connsiteX42" fmla="*/ 2019300 w 3079747"/>
              <a:gd name="connsiteY42" fmla="*/ 1642267 h 3071017"/>
              <a:gd name="connsiteX43" fmla="*/ 2055019 w 3079747"/>
              <a:gd name="connsiteY43" fmla="*/ 1689892 h 3071017"/>
              <a:gd name="connsiteX44" fmla="*/ 2078831 w 3079747"/>
              <a:gd name="connsiteY44" fmla="*/ 1706561 h 3071017"/>
              <a:gd name="connsiteX45" fmla="*/ 2078831 w 3079747"/>
              <a:gd name="connsiteY45" fmla="*/ 1737517 h 3071017"/>
              <a:gd name="connsiteX46" fmla="*/ 2107405 w 3079747"/>
              <a:gd name="connsiteY46" fmla="*/ 1716086 h 3071017"/>
              <a:gd name="connsiteX47" fmla="*/ 2295524 w 3079747"/>
              <a:gd name="connsiteY47" fmla="*/ 1585117 h 3071017"/>
              <a:gd name="connsiteX48" fmla="*/ 2500311 w 3079747"/>
              <a:gd name="connsiteY48" fmla="*/ 1749424 h 3071017"/>
              <a:gd name="connsiteX49" fmla="*/ 2619374 w 3079747"/>
              <a:gd name="connsiteY49" fmla="*/ 1763712 h 3071017"/>
              <a:gd name="connsiteX50" fmla="*/ 2814638 w 3079747"/>
              <a:gd name="connsiteY50" fmla="*/ 1951830 h 3071017"/>
              <a:gd name="connsiteX51" fmla="*/ 3043235 w 3079747"/>
              <a:gd name="connsiteY51" fmla="*/ 1932780 h 3071017"/>
              <a:gd name="connsiteX52" fmla="*/ 3033709 w 3079747"/>
              <a:gd name="connsiteY52" fmla="*/ 1620837 h 3071017"/>
              <a:gd name="connsiteX53" fmla="*/ 3036090 w 3079747"/>
              <a:gd name="connsiteY53" fmla="*/ 1556543 h 3071017"/>
              <a:gd name="connsiteX54" fmla="*/ 3026566 w 3079747"/>
              <a:gd name="connsiteY54" fmla="*/ 1494630 h 3071017"/>
              <a:gd name="connsiteX55" fmla="*/ 3005136 w 3079747"/>
              <a:gd name="connsiteY55" fmla="*/ 1442242 h 3071017"/>
              <a:gd name="connsiteX56" fmla="*/ 3007516 w 3079747"/>
              <a:gd name="connsiteY56" fmla="*/ 1361280 h 3071017"/>
              <a:gd name="connsiteX57" fmla="*/ 2990847 w 3079747"/>
              <a:gd name="connsiteY57" fmla="*/ 1299370 h 3071017"/>
              <a:gd name="connsiteX58" fmla="*/ 2931315 w 3079747"/>
              <a:gd name="connsiteY58" fmla="*/ 1242218 h 3071017"/>
              <a:gd name="connsiteX59" fmla="*/ 2874166 w 3079747"/>
              <a:gd name="connsiteY59" fmla="*/ 1294607 h 3071017"/>
              <a:gd name="connsiteX60" fmla="*/ 2764628 w 3079747"/>
              <a:gd name="connsiteY60" fmla="*/ 1313657 h 3071017"/>
              <a:gd name="connsiteX61" fmla="*/ 2588416 w 3079747"/>
              <a:gd name="connsiteY61" fmla="*/ 1442244 h 3071017"/>
              <a:gd name="connsiteX62" fmla="*/ 2509835 w 3079747"/>
              <a:gd name="connsiteY62" fmla="*/ 1604169 h 3071017"/>
              <a:gd name="connsiteX63" fmla="*/ 2412203 w 3079747"/>
              <a:gd name="connsiteY63" fmla="*/ 1537494 h 3071017"/>
              <a:gd name="connsiteX64" fmla="*/ 2338384 w 3079747"/>
              <a:gd name="connsiteY64" fmla="*/ 1499394 h 3071017"/>
              <a:gd name="connsiteX65" fmla="*/ 2309810 w 3079747"/>
              <a:gd name="connsiteY65" fmla="*/ 1527969 h 3071017"/>
              <a:gd name="connsiteX66" fmla="*/ 2262185 w 3079747"/>
              <a:gd name="connsiteY66" fmla="*/ 1516063 h 3071017"/>
              <a:gd name="connsiteX67" fmla="*/ 2140742 w 3079747"/>
              <a:gd name="connsiteY67" fmla="*/ 1611312 h 3071017"/>
              <a:gd name="connsiteX68" fmla="*/ 1895472 w 3079747"/>
              <a:gd name="connsiteY68" fmla="*/ 1418431 h 3071017"/>
              <a:gd name="connsiteX69" fmla="*/ 1797840 w 3079747"/>
              <a:gd name="connsiteY69" fmla="*/ 1444625 h 3071017"/>
              <a:gd name="connsiteX70" fmla="*/ 1690685 w 3079747"/>
              <a:gd name="connsiteY70" fmla="*/ 1611313 h 3071017"/>
              <a:gd name="connsiteX71" fmla="*/ 1466846 w 3079747"/>
              <a:gd name="connsiteY71" fmla="*/ 1704181 h 3071017"/>
              <a:gd name="connsiteX72" fmla="*/ 1188241 w 3079747"/>
              <a:gd name="connsiteY72" fmla="*/ 1637506 h 3071017"/>
              <a:gd name="connsiteX73" fmla="*/ 871534 w 3079747"/>
              <a:gd name="connsiteY73" fmla="*/ 1316038 h 3071017"/>
              <a:gd name="connsiteX74" fmla="*/ 759616 w 3079747"/>
              <a:gd name="connsiteY74" fmla="*/ 1025525 h 3071017"/>
              <a:gd name="connsiteX75" fmla="*/ 835815 w 3079747"/>
              <a:gd name="connsiteY75" fmla="*/ 694531 h 3071017"/>
              <a:gd name="connsiteX76" fmla="*/ 942972 w 3079747"/>
              <a:gd name="connsiteY76" fmla="*/ 354013 h 3071017"/>
              <a:gd name="connsiteX77" fmla="*/ 895347 w 3079747"/>
              <a:gd name="connsiteY77" fmla="*/ 256382 h 3071017"/>
              <a:gd name="connsiteX78" fmla="*/ 909634 w 3079747"/>
              <a:gd name="connsiteY78" fmla="*/ 420689 h 3071017"/>
              <a:gd name="connsiteX0" fmla="*/ 0 w 3079747"/>
              <a:gd name="connsiteY0" fmla="*/ 3294855 h 3297236"/>
              <a:gd name="connsiteX1" fmla="*/ 50006 w 3079747"/>
              <a:gd name="connsiteY1" fmla="*/ 3273423 h 3297236"/>
              <a:gd name="connsiteX2" fmla="*/ 95250 w 3079747"/>
              <a:gd name="connsiteY2" fmla="*/ 3251992 h 3297236"/>
              <a:gd name="connsiteX3" fmla="*/ 119062 w 3079747"/>
              <a:gd name="connsiteY3" fmla="*/ 3240086 h 3297236"/>
              <a:gd name="connsiteX4" fmla="*/ 145256 w 3079747"/>
              <a:gd name="connsiteY4" fmla="*/ 3244848 h 3297236"/>
              <a:gd name="connsiteX5" fmla="*/ 214312 w 3079747"/>
              <a:gd name="connsiteY5" fmla="*/ 3235323 h 3297236"/>
              <a:gd name="connsiteX6" fmla="*/ 278606 w 3079747"/>
              <a:gd name="connsiteY6" fmla="*/ 3201986 h 3297236"/>
              <a:gd name="connsiteX7" fmla="*/ 330994 w 3079747"/>
              <a:gd name="connsiteY7" fmla="*/ 3187698 h 3297236"/>
              <a:gd name="connsiteX8" fmla="*/ 397669 w 3079747"/>
              <a:gd name="connsiteY8" fmla="*/ 3228180 h 3297236"/>
              <a:gd name="connsiteX9" fmla="*/ 335756 w 3079747"/>
              <a:gd name="connsiteY9" fmla="*/ 3273423 h 3297236"/>
              <a:gd name="connsiteX10" fmla="*/ 383381 w 3079747"/>
              <a:gd name="connsiteY10" fmla="*/ 3297236 h 3297236"/>
              <a:gd name="connsiteX11" fmla="*/ 397669 w 3079747"/>
              <a:gd name="connsiteY11" fmla="*/ 3290092 h 3297236"/>
              <a:gd name="connsiteX12" fmla="*/ 421481 w 3079747"/>
              <a:gd name="connsiteY12" fmla="*/ 3297236 h 3297236"/>
              <a:gd name="connsiteX13" fmla="*/ 661987 w 3079747"/>
              <a:gd name="connsiteY13" fmla="*/ 3294855 h 3297236"/>
              <a:gd name="connsiteX14" fmla="*/ 681037 w 3079747"/>
              <a:gd name="connsiteY14" fmla="*/ 3187698 h 3297236"/>
              <a:gd name="connsiteX15" fmla="*/ 714375 w 3079747"/>
              <a:gd name="connsiteY15" fmla="*/ 3137692 h 3297236"/>
              <a:gd name="connsiteX16" fmla="*/ 738187 w 3079747"/>
              <a:gd name="connsiteY16" fmla="*/ 3097211 h 3297236"/>
              <a:gd name="connsiteX17" fmla="*/ 833437 w 3079747"/>
              <a:gd name="connsiteY17" fmla="*/ 2978148 h 3297236"/>
              <a:gd name="connsiteX18" fmla="*/ 895350 w 3079747"/>
              <a:gd name="connsiteY18" fmla="*/ 2904330 h 3297236"/>
              <a:gd name="connsiteX19" fmla="*/ 954881 w 3079747"/>
              <a:gd name="connsiteY19" fmla="*/ 2890042 h 3297236"/>
              <a:gd name="connsiteX20" fmla="*/ 1019175 w 3079747"/>
              <a:gd name="connsiteY20" fmla="*/ 2890042 h 3297236"/>
              <a:gd name="connsiteX21" fmla="*/ 1035844 w 3079747"/>
              <a:gd name="connsiteY21" fmla="*/ 2851942 h 3297236"/>
              <a:gd name="connsiteX22" fmla="*/ 1150144 w 3079747"/>
              <a:gd name="connsiteY22" fmla="*/ 2847180 h 3297236"/>
              <a:gd name="connsiteX23" fmla="*/ 1197769 w 3079747"/>
              <a:gd name="connsiteY23" fmla="*/ 2759073 h 3297236"/>
              <a:gd name="connsiteX24" fmla="*/ 1250156 w 3079747"/>
              <a:gd name="connsiteY24" fmla="*/ 2730498 h 3297236"/>
              <a:gd name="connsiteX25" fmla="*/ 1281112 w 3079747"/>
              <a:gd name="connsiteY25" fmla="*/ 2654298 h 3297236"/>
              <a:gd name="connsiteX26" fmla="*/ 1373981 w 3079747"/>
              <a:gd name="connsiteY26" fmla="*/ 2554286 h 3297236"/>
              <a:gd name="connsiteX27" fmla="*/ 1402556 w 3079747"/>
              <a:gd name="connsiteY27" fmla="*/ 2549523 h 3297236"/>
              <a:gd name="connsiteX28" fmla="*/ 1421606 w 3079747"/>
              <a:gd name="connsiteY28" fmla="*/ 2504280 h 3297236"/>
              <a:gd name="connsiteX29" fmla="*/ 1419225 w 3079747"/>
              <a:gd name="connsiteY29" fmla="*/ 2470942 h 3297236"/>
              <a:gd name="connsiteX30" fmla="*/ 1462087 w 3079747"/>
              <a:gd name="connsiteY30" fmla="*/ 2416173 h 3297236"/>
              <a:gd name="connsiteX31" fmla="*/ 1547812 w 3079747"/>
              <a:gd name="connsiteY31" fmla="*/ 2418555 h 3297236"/>
              <a:gd name="connsiteX32" fmla="*/ 1550194 w 3079747"/>
              <a:gd name="connsiteY32" fmla="*/ 2392361 h 3297236"/>
              <a:gd name="connsiteX33" fmla="*/ 1595437 w 3079747"/>
              <a:gd name="connsiteY33" fmla="*/ 2356642 h 3297236"/>
              <a:gd name="connsiteX34" fmla="*/ 1612106 w 3079747"/>
              <a:gd name="connsiteY34" fmla="*/ 2366167 h 3297236"/>
              <a:gd name="connsiteX35" fmla="*/ 1650206 w 3079747"/>
              <a:gd name="connsiteY35" fmla="*/ 2311398 h 3297236"/>
              <a:gd name="connsiteX36" fmla="*/ 1757362 w 3079747"/>
              <a:gd name="connsiteY36" fmla="*/ 2225673 h 3297236"/>
              <a:gd name="connsiteX37" fmla="*/ 1835944 w 3079747"/>
              <a:gd name="connsiteY37" fmla="*/ 2092323 h 3297236"/>
              <a:gd name="connsiteX38" fmla="*/ 1919287 w 3079747"/>
              <a:gd name="connsiteY38" fmla="*/ 1987548 h 3297236"/>
              <a:gd name="connsiteX39" fmla="*/ 1983581 w 3079747"/>
              <a:gd name="connsiteY39" fmla="*/ 1958973 h 3297236"/>
              <a:gd name="connsiteX40" fmla="*/ 1964531 w 3079747"/>
              <a:gd name="connsiteY40" fmla="*/ 1932780 h 3297236"/>
              <a:gd name="connsiteX41" fmla="*/ 2002631 w 3079747"/>
              <a:gd name="connsiteY41" fmla="*/ 1885155 h 3297236"/>
              <a:gd name="connsiteX42" fmla="*/ 2019300 w 3079747"/>
              <a:gd name="connsiteY42" fmla="*/ 1868486 h 3297236"/>
              <a:gd name="connsiteX43" fmla="*/ 2055019 w 3079747"/>
              <a:gd name="connsiteY43" fmla="*/ 1916111 h 3297236"/>
              <a:gd name="connsiteX44" fmla="*/ 2078831 w 3079747"/>
              <a:gd name="connsiteY44" fmla="*/ 1932780 h 3297236"/>
              <a:gd name="connsiteX45" fmla="*/ 2078831 w 3079747"/>
              <a:gd name="connsiteY45" fmla="*/ 1963736 h 3297236"/>
              <a:gd name="connsiteX46" fmla="*/ 2107405 w 3079747"/>
              <a:gd name="connsiteY46" fmla="*/ 1942305 h 3297236"/>
              <a:gd name="connsiteX47" fmla="*/ 2295524 w 3079747"/>
              <a:gd name="connsiteY47" fmla="*/ 1811336 h 3297236"/>
              <a:gd name="connsiteX48" fmla="*/ 2500311 w 3079747"/>
              <a:gd name="connsiteY48" fmla="*/ 1975643 h 3297236"/>
              <a:gd name="connsiteX49" fmla="*/ 2619374 w 3079747"/>
              <a:gd name="connsiteY49" fmla="*/ 1989931 h 3297236"/>
              <a:gd name="connsiteX50" fmla="*/ 2814638 w 3079747"/>
              <a:gd name="connsiteY50" fmla="*/ 2178049 h 3297236"/>
              <a:gd name="connsiteX51" fmla="*/ 3043235 w 3079747"/>
              <a:gd name="connsiteY51" fmla="*/ 2158999 h 3297236"/>
              <a:gd name="connsiteX52" fmla="*/ 3033709 w 3079747"/>
              <a:gd name="connsiteY52" fmla="*/ 1847056 h 3297236"/>
              <a:gd name="connsiteX53" fmla="*/ 3036090 w 3079747"/>
              <a:gd name="connsiteY53" fmla="*/ 1782762 h 3297236"/>
              <a:gd name="connsiteX54" fmla="*/ 3026566 w 3079747"/>
              <a:gd name="connsiteY54" fmla="*/ 1720849 h 3297236"/>
              <a:gd name="connsiteX55" fmla="*/ 3005136 w 3079747"/>
              <a:gd name="connsiteY55" fmla="*/ 1668461 h 3297236"/>
              <a:gd name="connsiteX56" fmla="*/ 3007516 w 3079747"/>
              <a:gd name="connsiteY56" fmla="*/ 1587499 h 3297236"/>
              <a:gd name="connsiteX57" fmla="*/ 2990847 w 3079747"/>
              <a:gd name="connsiteY57" fmla="*/ 1525589 h 3297236"/>
              <a:gd name="connsiteX58" fmla="*/ 2931315 w 3079747"/>
              <a:gd name="connsiteY58" fmla="*/ 1468437 h 3297236"/>
              <a:gd name="connsiteX59" fmla="*/ 2874166 w 3079747"/>
              <a:gd name="connsiteY59" fmla="*/ 1520826 h 3297236"/>
              <a:gd name="connsiteX60" fmla="*/ 2764628 w 3079747"/>
              <a:gd name="connsiteY60" fmla="*/ 1539876 h 3297236"/>
              <a:gd name="connsiteX61" fmla="*/ 2588416 w 3079747"/>
              <a:gd name="connsiteY61" fmla="*/ 1668463 h 3297236"/>
              <a:gd name="connsiteX62" fmla="*/ 2509835 w 3079747"/>
              <a:gd name="connsiteY62" fmla="*/ 1830388 h 3297236"/>
              <a:gd name="connsiteX63" fmla="*/ 2412203 w 3079747"/>
              <a:gd name="connsiteY63" fmla="*/ 1763713 h 3297236"/>
              <a:gd name="connsiteX64" fmla="*/ 2338384 w 3079747"/>
              <a:gd name="connsiteY64" fmla="*/ 1725613 h 3297236"/>
              <a:gd name="connsiteX65" fmla="*/ 2309810 w 3079747"/>
              <a:gd name="connsiteY65" fmla="*/ 1754188 h 3297236"/>
              <a:gd name="connsiteX66" fmla="*/ 2262185 w 3079747"/>
              <a:gd name="connsiteY66" fmla="*/ 1742282 h 3297236"/>
              <a:gd name="connsiteX67" fmla="*/ 2140742 w 3079747"/>
              <a:gd name="connsiteY67" fmla="*/ 1837531 h 3297236"/>
              <a:gd name="connsiteX68" fmla="*/ 1895472 w 3079747"/>
              <a:gd name="connsiteY68" fmla="*/ 1644650 h 3297236"/>
              <a:gd name="connsiteX69" fmla="*/ 1797840 w 3079747"/>
              <a:gd name="connsiteY69" fmla="*/ 1670844 h 3297236"/>
              <a:gd name="connsiteX70" fmla="*/ 1690685 w 3079747"/>
              <a:gd name="connsiteY70" fmla="*/ 1837532 h 3297236"/>
              <a:gd name="connsiteX71" fmla="*/ 1466846 w 3079747"/>
              <a:gd name="connsiteY71" fmla="*/ 1930400 h 3297236"/>
              <a:gd name="connsiteX72" fmla="*/ 1188241 w 3079747"/>
              <a:gd name="connsiteY72" fmla="*/ 1863725 h 3297236"/>
              <a:gd name="connsiteX73" fmla="*/ 871534 w 3079747"/>
              <a:gd name="connsiteY73" fmla="*/ 1542257 h 3297236"/>
              <a:gd name="connsiteX74" fmla="*/ 759616 w 3079747"/>
              <a:gd name="connsiteY74" fmla="*/ 1251744 h 3297236"/>
              <a:gd name="connsiteX75" fmla="*/ 835815 w 3079747"/>
              <a:gd name="connsiteY75" fmla="*/ 920750 h 3297236"/>
              <a:gd name="connsiteX76" fmla="*/ 942972 w 3079747"/>
              <a:gd name="connsiteY76" fmla="*/ 580232 h 3297236"/>
              <a:gd name="connsiteX77" fmla="*/ 921541 w 3079747"/>
              <a:gd name="connsiteY77" fmla="*/ 256382 h 3297236"/>
              <a:gd name="connsiteX78" fmla="*/ 909634 w 3079747"/>
              <a:gd name="connsiteY78" fmla="*/ 646908 h 3297236"/>
              <a:gd name="connsiteX0" fmla="*/ 0 w 3079747"/>
              <a:gd name="connsiteY0" fmla="*/ 3399233 h 3401614"/>
              <a:gd name="connsiteX1" fmla="*/ 50006 w 3079747"/>
              <a:gd name="connsiteY1" fmla="*/ 3377801 h 3401614"/>
              <a:gd name="connsiteX2" fmla="*/ 95250 w 3079747"/>
              <a:gd name="connsiteY2" fmla="*/ 3356370 h 3401614"/>
              <a:gd name="connsiteX3" fmla="*/ 119062 w 3079747"/>
              <a:gd name="connsiteY3" fmla="*/ 3344464 h 3401614"/>
              <a:gd name="connsiteX4" fmla="*/ 145256 w 3079747"/>
              <a:gd name="connsiteY4" fmla="*/ 3349226 h 3401614"/>
              <a:gd name="connsiteX5" fmla="*/ 214312 w 3079747"/>
              <a:gd name="connsiteY5" fmla="*/ 3339701 h 3401614"/>
              <a:gd name="connsiteX6" fmla="*/ 278606 w 3079747"/>
              <a:gd name="connsiteY6" fmla="*/ 3306364 h 3401614"/>
              <a:gd name="connsiteX7" fmla="*/ 330994 w 3079747"/>
              <a:gd name="connsiteY7" fmla="*/ 3292076 h 3401614"/>
              <a:gd name="connsiteX8" fmla="*/ 397669 w 3079747"/>
              <a:gd name="connsiteY8" fmla="*/ 3332558 h 3401614"/>
              <a:gd name="connsiteX9" fmla="*/ 335756 w 3079747"/>
              <a:gd name="connsiteY9" fmla="*/ 3377801 h 3401614"/>
              <a:gd name="connsiteX10" fmla="*/ 383381 w 3079747"/>
              <a:gd name="connsiteY10" fmla="*/ 3401614 h 3401614"/>
              <a:gd name="connsiteX11" fmla="*/ 397669 w 3079747"/>
              <a:gd name="connsiteY11" fmla="*/ 3394470 h 3401614"/>
              <a:gd name="connsiteX12" fmla="*/ 421481 w 3079747"/>
              <a:gd name="connsiteY12" fmla="*/ 3401614 h 3401614"/>
              <a:gd name="connsiteX13" fmla="*/ 661987 w 3079747"/>
              <a:gd name="connsiteY13" fmla="*/ 3399233 h 3401614"/>
              <a:gd name="connsiteX14" fmla="*/ 681037 w 3079747"/>
              <a:gd name="connsiteY14" fmla="*/ 3292076 h 3401614"/>
              <a:gd name="connsiteX15" fmla="*/ 714375 w 3079747"/>
              <a:gd name="connsiteY15" fmla="*/ 3242070 h 3401614"/>
              <a:gd name="connsiteX16" fmla="*/ 738187 w 3079747"/>
              <a:gd name="connsiteY16" fmla="*/ 3201589 h 3401614"/>
              <a:gd name="connsiteX17" fmla="*/ 833437 w 3079747"/>
              <a:gd name="connsiteY17" fmla="*/ 3082526 h 3401614"/>
              <a:gd name="connsiteX18" fmla="*/ 895350 w 3079747"/>
              <a:gd name="connsiteY18" fmla="*/ 3008708 h 3401614"/>
              <a:gd name="connsiteX19" fmla="*/ 954881 w 3079747"/>
              <a:gd name="connsiteY19" fmla="*/ 2994420 h 3401614"/>
              <a:gd name="connsiteX20" fmla="*/ 1019175 w 3079747"/>
              <a:gd name="connsiteY20" fmla="*/ 2994420 h 3401614"/>
              <a:gd name="connsiteX21" fmla="*/ 1035844 w 3079747"/>
              <a:gd name="connsiteY21" fmla="*/ 2956320 h 3401614"/>
              <a:gd name="connsiteX22" fmla="*/ 1150144 w 3079747"/>
              <a:gd name="connsiteY22" fmla="*/ 2951558 h 3401614"/>
              <a:gd name="connsiteX23" fmla="*/ 1197769 w 3079747"/>
              <a:gd name="connsiteY23" fmla="*/ 2863451 h 3401614"/>
              <a:gd name="connsiteX24" fmla="*/ 1250156 w 3079747"/>
              <a:gd name="connsiteY24" fmla="*/ 2834876 h 3401614"/>
              <a:gd name="connsiteX25" fmla="*/ 1281112 w 3079747"/>
              <a:gd name="connsiteY25" fmla="*/ 2758676 h 3401614"/>
              <a:gd name="connsiteX26" fmla="*/ 1373981 w 3079747"/>
              <a:gd name="connsiteY26" fmla="*/ 2658664 h 3401614"/>
              <a:gd name="connsiteX27" fmla="*/ 1402556 w 3079747"/>
              <a:gd name="connsiteY27" fmla="*/ 2653901 h 3401614"/>
              <a:gd name="connsiteX28" fmla="*/ 1421606 w 3079747"/>
              <a:gd name="connsiteY28" fmla="*/ 2608658 h 3401614"/>
              <a:gd name="connsiteX29" fmla="*/ 1419225 w 3079747"/>
              <a:gd name="connsiteY29" fmla="*/ 2575320 h 3401614"/>
              <a:gd name="connsiteX30" fmla="*/ 1462087 w 3079747"/>
              <a:gd name="connsiteY30" fmla="*/ 2520551 h 3401614"/>
              <a:gd name="connsiteX31" fmla="*/ 1547812 w 3079747"/>
              <a:gd name="connsiteY31" fmla="*/ 2522933 h 3401614"/>
              <a:gd name="connsiteX32" fmla="*/ 1550194 w 3079747"/>
              <a:gd name="connsiteY32" fmla="*/ 2496739 h 3401614"/>
              <a:gd name="connsiteX33" fmla="*/ 1595437 w 3079747"/>
              <a:gd name="connsiteY33" fmla="*/ 2461020 h 3401614"/>
              <a:gd name="connsiteX34" fmla="*/ 1612106 w 3079747"/>
              <a:gd name="connsiteY34" fmla="*/ 2470545 h 3401614"/>
              <a:gd name="connsiteX35" fmla="*/ 1650206 w 3079747"/>
              <a:gd name="connsiteY35" fmla="*/ 2415776 h 3401614"/>
              <a:gd name="connsiteX36" fmla="*/ 1757362 w 3079747"/>
              <a:gd name="connsiteY36" fmla="*/ 2330051 h 3401614"/>
              <a:gd name="connsiteX37" fmla="*/ 1835944 w 3079747"/>
              <a:gd name="connsiteY37" fmla="*/ 2196701 h 3401614"/>
              <a:gd name="connsiteX38" fmla="*/ 1919287 w 3079747"/>
              <a:gd name="connsiteY38" fmla="*/ 2091926 h 3401614"/>
              <a:gd name="connsiteX39" fmla="*/ 1983581 w 3079747"/>
              <a:gd name="connsiteY39" fmla="*/ 2063351 h 3401614"/>
              <a:gd name="connsiteX40" fmla="*/ 1964531 w 3079747"/>
              <a:gd name="connsiteY40" fmla="*/ 2037158 h 3401614"/>
              <a:gd name="connsiteX41" fmla="*/ 2002631 w 3079747"/>
              <a:gd name="connsiteY41" fmla="*/ 1989533 h 3401614"/>
              <a:gd name="connsiteX42" fmla="*/ 2019300 w 3079747"/>
              <a:gd name="connsiteY42" fmla="*/ 1972864 h 3401614"/>
              <a:gd name="connsiteX43" fmla="*/ 2055019 w 3079747"/>
              <a:gd name="connsiteY43" fmla="*/ 2020489 h 3401614"/>
              <a:gd name="connsiteX44" fmla="*/ 2078831 w 3079747"/>
              <a:gd name="connsiteY44" fmla="*/ 2037158 h 3401614"/>
              <a:gd name="connsiteX45" fmla="*/ 2078831 w 3079747"/>
              <a:gd name="connsiteY45" fmla="*/ 2068114 h 3401614"/>
              <a:gd name="connsiteX46" fmla="*/ 2107405 w 3079747"/>
              <a:gd name="connsiteY46" fmla="*/ 2046683 h 3401614"/>
              <a:gd name="connsiteX47" fmla="*/ 2295524 w 3079747"/>
              <a:gd name="connsiteY47" fmla="*/ 1915714 h 3401614"/>
              <a:gd name="connsiteX48" fmla="*/ 2500311 w 3079747"/>
              <a:gd name="connsiteY48" fmla="*/ 2080021 h 3401614"/>
              <a:gd name="connsiteX49" fmla="*/ 2619374 w 3079747"/>
              <a:gd name="connsiteY49" fmla="*/ 2094309 h 3401614"/>
              <a:gd name="connsiteX50" fmla="*/ 2814638 w 3079747"/>
              <a:gd name="connsiteY50" fmla="*/ 2282427 h 3401614"/>
              <a:gd name="connsiteX51" fmla="*/ 3043235 w 3079747"/>
              <a:gd name="connsiteY51" fmla="*/ 2263377 h 3401614"/>
              <a:gd name="connsiteX52" fmla="*/ 3033709 w 3079747"/>
              <a:gd name="connsiteY52" fmla="*/ 1951434 h 3401614"/>
              <a:gd name="connsiteX53" fmla="*/ 3036090 w 3079747"/>
              <a:gd name="connsiteY53" fmla="*/ 1887140 h 3401614"/>
              <a:gd name="connsiteX54" fmla="*/ 3026566 w 3079747"/>
              <a:gd name="connsiteY54" fmla="*/ 1825227 h 3401614"/>
              <a:gd name="connsiteX55" fmla="*/ 3005136 w 3079747"/>
              <a:gd name="connsiteY55" fmla="*/ 1772839 h 3401614"/>
              <a:gd name="connsiteX56" fmla="*/ 3007516 w 3079747"/>
              <a:gd name="connsiteY56" fmla="*/ 1691877 h 3401614"/>
              <a:gd name="connsiteX57" fmla="*/ 2990847 w 3079747"/>
              <a:gd name="connsiteY57" fmla="*/ 1629967 h 3401614"/>
              <a:gd name="connsiteX58" fmla="*/ 2931315 w 3079747"/>
              <a:gd name="connsiteY58" fmla="*/ 1572815 h 3401614"/>
              <a:gd name="connsiteX59" fmla="*/ 2874166 w 3079747"/>
              <a:gd name="connsiteY59" fmla="*/ 1625204 h 3401614"/>
              <a:gd name="connsiteX60" fmla="*/ 2764628 w 3079747"/>
              <a:gd name="connsiteY60" fmla="*/ 1644254 h 3401614"/>
              <a:gd name="connsiteX61" fmla="*/ 2588416 w 3079747"/>
              <a:gd name="connsiteY61" fmla="*/ 1772841 h 3401614"/>
              <a:gd name="connsiteX62" fmla="*/ 2509835 w 3079747"/>
              <a:gd name="connsiteY62" fmla="*/ 1934766 h 3401614"/>
              <a:gd name="connsiteX63" fmla="*/ 2412203 w 3079747"/>
              <a:gd name="connsiteY63" fmla="*/ 1868091 h 3401614"/>
              <a:gd name="connsiteX64" fmla="*/ 2338384 w 3079747"/>
              <a:gd name="connsiteY64" fmla="*/ 1829991 h 3401614"/>
              <a:gd name="connsiteX65" fmla="*/ 2309810 w 3079747"/>
              <a:gd name="connsiteY65" fmla="*/ 1858566 h 3401614"/>
              <a:gd name="connsiteX66" fmla="*/ 2262185 w 3079747"/>
              <a:gd name="connsiteY66" fmla="*/ 1846660 h 3401614"/>
              <a:gd name="connsiteX67" fmla="*/ 2140742 w 3079747"/>
              <a:gd name="connsiteY67" fmla="*/ 1941909 h 3401614"/>
              <a:gd name="connsiteX68" fmla="*/ 1895472 w 3079747"/>
              <a:gd name="connsiteY68" fmla="*/ 1749028 h 3401614"/>
              <a:gd name="connsiteX69" fmla="*/ 1797840 w 3079747"/>
              <a:gd name="connsiteY69" fmla="*/ 1775222 h 3401614"/>
              <a:gd name="connsiteX70" fmla="*/ 1690685 w 3079747"/>
              <a:gd name="connsiteY70" fmla="*/ 1941910 h 3401614"/>
              <a:gd name="connsiteX71" fmla="*/ 1466846 w 3079747"/>
              <a:gd name="connsiteY71" fmla="*/ 2034778 h 3401614"/>
              <a:gd name="connsiteX72" fmla="*/ 1188241 w 3079747"/>
              <a:gd name="connsiteY72" fmla="*/ 1968103 h 3401614"/>
              <a:gd name="connsiteX73" fmla="*/ 871534 w 3079747"/>
              <a:gd name="connsiteY73" fmla="*/ 1646635 h 3401614"/>
              <a:gd name="connsiteX74" fmla="*/ 759616 w 3079747"/>
              <a:gd name="connsiteY74" fmla="*/ 1356122 h 3401614"/>
              <a:gd name="connsiteX75" fmla="*/ 835815 w 3079747"/>
              <a:gd name="connsiteY75" fmla="*/ 1025128 h 3401614"/>
              <a:gd name="connsiteX76" fmla="*/ 873916 w 3079747"/>
              <a:gd name="connsiteY76" fmla="*/ 110728 h 3401614"/>
              <a:gd name="connsiteX77" fmla="*/ 921541 w 3079747"/>
              <a:gd name="connsiteY77" fmla="*/ 360760 h 3401614"/>
              <a:gd name="connsiteX78" fmla="*/ 909634 w 3079747"/>
              <a:gd name="connsiteY78" fmla="*/ 751286 h 3401614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73916 w 3079747"/>
              <a:gd name="connsiteY76" fmla="*/ 225027 h 3515913"/>
              <a:gd name="connsiteX77" fmla="*/ 921541 w 3079747"/>
              <a:gd name="connsiteY77" fmla="*/ 475059 h 3515913"/>
              <a:gd name="connsiteX78" fmla="*/ 966784 w 3079747"/>
              <a:gd name="connsiteY78" fmla="*/ 10716 h 3515913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3916 w 3079747"/>
              <a:gd name="connsiteY76" fmla="*/ 346869 h 3637755"/>
              <a:gd name="connsiteX77" fmla="*/ 919159 w 3079747"/>
              <a:gd name="connsiteY77" fmla="*/ 256382 h 3637755"/>
              <a:gd name="connsiteX78" fmla="*/ 966784 w 3079747"/>
              <a:gd name="connsiteY78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50103 w 3079747"/>
              <a:gd name="connsiteY76" fmla="*/ 918372 h 3637755"/>
              <a:gd name="connsiteX77" fmla="*/ 873916 w 3079747"/>
              <a:gd name="connsiteY77" fmla="*/ 346869 h 3637755"/>
              <a:gd name="connsiteX78" fmla="*/ 919159 w 3079747"/>
              <a:gd name="connsiteY78" fmla="*/ 256382 h 3637755"/>
              <a:gd name="connsiteX79" fmla="*/ 966784 w 3079747"/>
              <a:gd name="connsiteY79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873916 w 3079747"/>
              <a:gd name="connsiteY77" fmla="*/ 346869 h 3637755"/>
              <a:gd name="connsiteX78" fmla="*/ 919159 w 3079747"/>
              <a:gd name="connsiteY78" fmla="*/ 256382 h 3637755"/>
              <a:gd name="connsiteX79" fmla="*/ 966784 w 3079747"/>
              <a:gd name="connsiteY79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873916 w 3079747"/>
              <a:gd name="connsiteY77" fmla="*/ 904085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954879 w 3079747"/>
              <a:gd name="connsiteY77" fmla="*/ 880272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921541 w 3079747"/>
              <a:gd name="connsiteY78" fmla="*/ 663579 h 3637755"/>
              <a:gd name="connsiteX79" fmla="*/ 873916 w 3079747"/>
              <a:gd name="connsiteY79" fmla="*/ 346869 h 3637755"/>
              <a:gd name="connsiteX80" fmla="*/ 919159 w 3079747"/>
              <a:gd name="connsiteY80" fmla="*/ 256382 h 3637755"/>
              <a:gd name="connsiteX81" fmla="*/ 966784 w 3079747"/>
              <a:gd name="connsiteY81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873916 w 3079747"/>
              <a:gd name="connsiteY79" fmla="*/ 346869 h 3637755"/>
              <a:gd name="connsiteX80" fmla="*/ 919159 w 3079747"/>
              <a:gd name="connsiteY80" fmla="*/ 256382 h 3637755"/>
              <a:gd name="connsiteX81" fmla="*/ 966784 w 3079747"/>
              <a:gd name="connsiteY81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850103 w 3079747"/>
              <a:gd name="connsiteY79" fmla="*/ 573091 h 3637755"/>
              <a:gd name="connsiteX80" fmla="*/ 873916 w 3079747"/>
              <a:gd name="connsiteY80" fmla="*/ 346869 h 3637755"/>
              <a:gd name="connsiteX81" fmla="*/ 919159 w 3079747"/>
              <a:gd name="connsiteY81" fmla="*/ 256382 h 3637755"/>
              <a:gd name="connsiteX82" fmla="*/ 966784 w 3079747"/>
              <a:gd name="connsiteY82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873916 w 3079747"/>
              <a:gd name="connsiteY80" fmla="*/ 346869 h 3637755"/>
              <a:gd name="connsiteX81" fmla="*/ 919159 w 3079747"/>
              <a:gd name="connsiteY81" fmla="*/ 256382 h 3637755"/>
              <a:gd name="connsiteX82" fmla="*/ 966784 w 3079747"/>
              <a:gd name="connsiteY82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900109 w 3079747"/>
              <a:gd name="connsiteY80" fmla="*/ 492129 h 3637755"/>
              <a:gd name="connsiteX81" fmla="*/ 873916 w 3079747"/>
              <a:gd name="connsiteY81" fmla="*/ 346869 h 3637755"/>
              <a:gd name="connsiteX82" fmla="*/ 919159 w 3079747"/>
              <a:gd name="connsiteY82" fmla="*/ 256382 h 3637755"/>
              <a:gd name="connsiteX83" fmla="*/ 966784 w 3079747"/>
              <a:gd name="connsiteY83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876297 w 3079747"/>
              <a:gd name="connsiteY80" fmla="*/ 494510 h 3637755"/>
              <a:gd name="connsiteX81" fmla="*/ 873916 w 3079747"/>
              <a:gd name="connsiteY81" fmla="*/ 346869 h 3637755"/>
              <a:gd name="connsiteX82" fmla="*/ 919159 w 3079747"/>
              <a:gd name="connsiteY82" fmla="*/ 256382 h 3637755"/>
              <a:gd name="connsiteX83" fmla="*/ 966784 w 3079747"/>
              <a:gd name="connsiteY83" fmla="*/ 132558 h 3637755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88203 w 3079747"/>
              <a:gd name="connsiteY76" fmla="*/ 865586 h 3515913"/>
              <a:gd name="connsiteX77" fmla="*/ 954879 w 3079747"/>
              <a:gd name="connsiteY77" fmla="*/ 758430 h 3515913"/>
              <a:gd name="connsiteX78" fmla="*/ 854866 w 3079747"/>
              <a:gd name="connsiteY78" fmla="*/ 591743 h 3515913"/>
              <a:gd name="connsiteX79" fmla="*/ 909634 w 3079747"/>
              <a:gd name="connsiteY79" fmla="*/ 465537 h 3515913"/>
              <a:gd name="connsiteX80" fmla="*/ 876297 w 3079747"/>
              <a:gd name="connsiteY80" fmla="*/ 372668 h 3515913"/>
              <a:gd name="connsiteX81" fmla="*/ 873916 w 3079747"/>
              <a:gd name="connsiteY81" fmla="*/ 225027 h 3515913"/>
              <a:gd name="connsiteX82" fmla="*/ 866772 w 3079747"/>
              <a:gd name="connsiteY82" fmla="*/ 39293 h 3515913"/>
              <a:gd name="connsiteX83" fmla="*/ 919159 w 3079747"/>
              <a:gd name="connsiteY83" fmla="*/ 134540 h 3515913"/>
              <a:gd name="connsiteX84" fmla="*/ 966784 w 3079747"/>
              <a:gd name="connsiteY84" fmla="*/ 10716 h 3515913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88203 w 3079747"/>
              <a:gd name="connsiteY76" fmla="*/ 865586 h 3515913"/>
              <a:gd name="connsiteX77" fmla="*/ 954879 w 3079747"/>
              <a:gd name="connsiteY77" fmla="*/ 758430 h 3515913"/>
              <a:gd name="connsiteX78" fmla="*/ 854866 w 3079747"/>
              <a:gd name="connsiteY78" fmla="*/ 591743 h 3515913"/>
              <a:gd name="connsiteX79" fmla="*/ 909634 w 3079747"/>
              <a:gd name="connsiteY79" fmla="*/ 465537 h 3515913"/>
              <a:gd name="connsiteX80" fmla="*/ 876297 w 3079747"/>
              <a:gd name="connsiteY80" fmla="*/ 372668 h 3515913"/>
              <a:gd name="connsiteX81" fmla="*/ 873916 w 3079747"/>
              <a:gd name="connsiteY81" fmla="*/ 225027 h 3515913"/>
              <a:gd name="connsiteX82" fmla="*/ 892966 w 3079747"/>
              <a:gd name="connsiteY82" fmla="*/ 184549 h 3515913"/>
              <a:gd name="connsiteX83" fmla="*/ 919159 w 3079747"/>
              <a:gd name="connsiteY83" fmla="*/ 134540 h 3515913"/>
              <a:gd name="connsiteX84" fmla="*/ 966784 w 3079747"/>
              <a:gd name="connsiteY84" fmla="*/ 10716 h 3515913"/>
              <a:gd name="connsiteX0" fmla="*/ 0 w 3079747"/>
              <a:gd name="connsiteY0" fmla="*/ 3523850 h 3526231"/>
              <a:gd name="connsiteX1" fmla="*/ 50006 w 3079747"/>
              <a:gd name="connsiteY1" fmla="*/ 3502418 h 3526231"/>
              <a:gd name="connsiteX2" fmla="*/ 95250 w 3079747"/>
              <a:gd name="connsiteY2" fmla="*/ 3480987 h 3526231"/>
              <a:gd name="connsiteX3" fmla="*/ 119062 w 3079747"/>
              <a:gd name="connsiteY3" fmla="*/ 3469081 h 3526231"/>
              <a:gd name="connsiteX4" fmla="*/ 145256 w 3079747"/>
              <a:gd name="connsiteY4" fmla="*/ 3473843 h 3526231"/>
              <a:gd name="connsiteX5" fmla="*/ 214312 w 3079747"/>
              <a:gd name="connsiteY5" fmla="*/ 3464318 h 3526231"/>
              <a:gd name="connsiteX6" fmla="*/ 278606 w 3079747"/>
              <a:gd name="connsiteY6" fmla="*/ 3430981 h 3526231"/>
              <a:gd name="connsiteX7" fmla="*/ 330994 w 3079747"/>
              <a:gd name="connsiteY7" fmla="*/ 3416693 h 3526231"/>
              <a:gd name="connsiteX8" fmla="*/ 397669 w 3079747"/>
              <a:gd name="connsiteY8" fmla="*/ 3457175 h 3526231"/>
              <a:gd name="connsiteX9" fmla="*/ 335756 w 3079747"/>
              <a:gd name="connsiteY9" fmla="*/ 3502418 h 3526231"/>
              <a:gd name="connsiteX10" fmla="*/ 383381 w 3079747"/>
              <a:gd name="connsiteY10" fmla="*/ 3526231 h 3526231"/>
              <a:gd name="connsiteX11" fmla="*/ 397669 w 3079747"/>
              <a:gd name="connsiteY11" fmla="*/ 3519087 h 3526231"/>
              <a:gd name="connsiteX12" fmla="*/ 421481 w 3079747"/>
              <a:gd name="connsiteY12" fmla="*/ 3526231 h 3526231"/>
              <a:gd name="connsiteX13" fmla="*/ 661987 w 3079747"/>
              <a:gd name="connsiteY13" fmla="*/ 3523850 h 3526231"/>
              <a:gd name="connsiteX14" fmla="*/ 681037 w 3079747"/>
              <a:gd name="connsiteY14" fmla="*/ 3416693 h 3526231"/>
              <a:gd name="connsiteX15" fmla="*/ 714375 w 3079747"/>
              <a:gd name="connsiteY15" fmla="*/ 3366687 h 3526231"/>
              <a:gd name="connsiteX16" fmla="*/ 738187 w 3079747"/>
              <a:gd name="connsiteY16" fmla="*/ 3326206 h 3526231"/>
              <a:gd name="connsiteX17" fmla="*/ 833437 w 3079747"/>
              <a:gd name="connsiteY17" fmla="*/ 3207143 h 3526231"/>
              <a:gd name="connsiteX18" fmla="*/ 895350 w 3079747"/>
              <a:gd name="connsiteY18" fmla="*/ 3133325 h 3526231"/>
              <a:gd name="connsiteX19" fmla="*/ 954881 w 3079747"/>
              <a:gd name="connsiteY19" fmla="*/ 3119037 h 3526231"/>
              <a:gd name="connsiteX20" fmla="*/ 1019175 w 3079747"/>
              <a:gd name="connsiteY20" fmla="*/ 3119037 h 3526231"/>
              <a:gd name="connsiteX21" fmla="*/ 1035844 w 3079747"/>
              <a:gd name="connsiteY21" fmla="*/ 3080937 h 3526231"/>
              <a:gd name="connsiteX22" fmla="*/ 1150144 w 3079747"/>
              <a:gd name="connsiteY22" fmla="*/ 3076175 h 3526231"/>
              <a:gd name="connsiteX23" fmla="*/ 1197769 w 3079747"/>
              <a:gd name="connsiteY23" fmla="*/ 2988068 h 3526231"/>
              <a:gd name="connsiteX24" fmla="*/ 1250156 w 3079747"/>
              <a:gd name="connsiteY24" fmla="*/ 2959493 h 3526231"/>
              <a:gd name="connsiteX25" fmla="*/ 1281112 w 3079747"/>
              <a:gd name="connsiteY25" fmla="*/ 2883293 h 3526231"/>
              <a:gd name="connsiteX26" fmla="*/ 1373981 w 3079747"/>
              <a:gd name="connsiteY26" fmla="*/ 2783281 h 3526231"/>
              <a:gd name="connsiteX27" fmla="*/ 1402556 w 3079747"/>
              <a:gd name="connsiteY27" fmla="*/ 2778518 h 3526231"/>
              <a:gd name="connsiteX28" fmla="*/ 1421606 w 3079747"/>
              <a:gd name="connsiteY28" fmla="*/ 2733275 h 3526231"/>
              <a:gd name="connsiteX29" fmla="*/ 1419225 w 3079747"/>
              <a:gd name="connsiteY29" fmla="*/ 2699937 h 3526231"/>
              <a:gd name="connsiteX30" fmla="*/ 1462087 w 3079747"/>
              <a:gd name="connsiteY30" fmla="*/ 2645168 h 3526231"/>
              <a:gd name="connsiteX31" fmla="*/ 1547812 w 3079747"/>
              <a:gd name="connsiteY31" fmla="*/ 2647550 h 3526231"/>
              <a:gd name="connsiteX32" fmla="*/ 1550194 w 3079747"/>
              <a:gd name="connsiteY32" fmla="*/ 2621356 h 3526231"/>
              <a:gd name="connsiteX33" fmla="*/ 1595437 w 3079747"/>
              <a:gd name="connsiteY33" fmla="*/ 2585637 h 3526231"/>
              <a:gd name="connsiteX34" fmla="*/ 1612106 w 3079747"/>
              <a:gd name="connsiteY34" fmla="*/ 2595162 h 3526231"/>
              <a:gd name="connsiteX35" fmla="*/ 1650206 w 3079747"/>
              <a:gd name="connsiteY35" fmla="*/ 2540393 h 3526231"/>
              <a:gd name="connsiteX36" fmla="*/ 1757362 w 3079747"/>
              <a:gd name="connsiteY36" fmla="*/ 2454668 h 3526231"/>
              <a:gd name="connsiteX37" fmla="*/ 1835944 w 3079747"/>
              <a:gd name="connsiteY37" fmla="*/ 2321318 h 3526231"/>
              <a:gd name="connsiteX38" fmla="*/ 1919287 w 3079747"/>
              <a:gd name="connsiteY38" fmla="*/ 2216543 h 3526231"/>
              <a:gd name="connsiteX39" fmla="*/ 1983581 w 3079747"/>
              <a:gd name="connsiteY39" fmla="*/ 2187968 h 3526231"/>
              <a:gd name="connsiteX40" fmla="*/ 1964531 w 3079747"/>
              <a:gd name="connsiteY40" fmla="*/ 2161775 h 3526231"/>
              <a:gd name="connsiteX41" fmla="*/ 2002631 w 3079747"/>
              <a:gd name="connsiteY41" fmla="*/ 2114150 h 3526231"/>
              <a:gd name="connsiteX42" fmla="*/ 2019300 w 3079747"/>
              <a:gd name="connsiteY42" fmla="*/ 2097481 h 3526231"/>
              <a:gd name="connsiteX43" fmla="*/ 2055019 w 3079747"/>
              <a:gd name="connsiteY43" fmla="*/ 2145106 h 3526231"/>
              <a:gd name="connsiteX44" fmla="*/ 2078831 w 3079747"/>
              <a:gd name="connsiteY44" fmla="*/ 2161775 h 3526231"/>
              <a:gd name="connsiteX45" fmla="*/ 2078831 w 3079747"/>
              <a:gd name="connsiteY45" fmla="*/ 2192731 h 3526231"/>
              <a:gd name="connsiteX46" fmla="*/ 2107405 w 3079747"/>
              <a:gd name="connsiteY46" fmla="*/ 2171300 h 3526231"/>
              <a:gd name="connsiteX47" fmla="*/ 2295524 w 3079747"/>
              <a:gd name="connsiteY47" fmla="*/ 2040331 h 3526231"/>
              <a:gd name="connsiteX48" fmla="*/ 2500311 w 3079747"/>
              <a:gd name="connsiteY48" fmla="*/ 2204638 h 3526231"/>
              <a:gd name="connsiteX49" fmla="*/ 2619374 w 3079747"/>
              <a:gd name="connsiteY49" fmla="*/ 2218926 h 3526231"/>
              <a:gd name="connsiteX50" fmla="*/ 2814638 w 3079747"/>
              <a:gd name="connsiteY50" fmla="*/ 2407044 h 3526231"/>
              <a:gd name="connsiteX51" fmla="*/ 3043235 w 3079747"/>
              <a:gd name="connsiteY51" fmla="*/ 2387994 h 3526231"/>
              <a:gd name="connsiteX52" fmla="*/ 3033709 w 3079747"/>
              <a:gd name="connsiteY52" fmla="*/ 2076051 h 3526231"/>
              <a:gd name="connsiteX53" fmla="*/ 3036090 w 3079747"/>
              <a:gd name="connsiteY53" fmla="*/ 2011757 h 3526231"/>
              <a:gd name="connsiteX54" fmla="*/ 3026566 w 3079747"/>
              <a:gd name="connsiteY54" fmla="*/ 1949844 h 3526231"/>
              <a:gd name="connsiteX55" fmla="*/ 3005136 w 3079747"/>
              <a:gd name="connsiteY55" fmla="*/ 1897456 h 3526231"/>
              <a:gd name="connsiteX56" fmla="*/ 3007516 w 3079747"/>
              <a:gd name="connsiteY56" fmla="*/ 1816494 h 3526231"/>
              <a:gd name="connsiteX57" fmla="*/ 2990847 w 3079747"/>
              <a:gd name="connsiteY57" fmla="*/ 1754584 h 3526231"/>
              <a:gd name="connsiteX58" fmla="*/ 2931315 w 3079747"/>
              <a:gd name="connsiteY58" fmla="*/ 1697432 h 3526231"/>
              <a:gd name="connsiteX59" fmla="*/ 2874166 w 3079747"/>
              <a:gd name="connsiteY59" fmla="*/ 1749821 h 3526231"/>
              <a:gd name="connsiteX60" fmla="*/ 2764628 w 3079747"/>
              <a:gd name="connsiteY60" fmla="*/ 1768871 h 3526231"/>
              <a:gd name="connsiteX61" fmla="*/ 2588416 w 3079747"/>
              <a:gd name="connsiteY61" fmla="*/ 1897458 h 3526231"/>
              <a:gd name="connsiteX62" fmla="*/ 2509835 w 3079747"/>
              <a:gd name="connsiteY62" fmla="*/ 2059383 h 3526231"/>
              <a:gd name="connsiteX63" fmla="*/ 2412203 w 3079747"/>
              <a:gd name="connsiteY63" fmla="*/ 1992708 h 3526231"/>
              <a:gd name="connsiteX64" fmla="*/ 2338384 w 3079747"/>
              <a:gd name="connsiteY64" fmla="*/ 1954608 h 3526231"/>
              <a:gd name="connsiteX65" fmla="*/ 2309810 w 3079747"/>
              <a:gd name="connsiteY65" fmla="*/ 1983183 h 3526231"/>
              <a:gd name="connsiteX66" fmla="*/ 2262185 w 3079747"/>
              <a:gd name="connsiteY66" fmla="*/ 1971277 h 3526231"/>
              <a:gd name="connsiteX67" fmla="*/ 2140742 w 3079747"/>
              <a:gd name="connsiteY67" fmla="*/ 2066526 h 3526231"/>
              <a:gd name="connsiteX68" fmla="*/ 1895472 w 3079747"/>
              <a:gd name="connsiteY68" fmla="*/ 1873645 h 3526231"/>
              <a:gd name="connsiteX69" fmla="*/ 1797840 w 3079747"/>
              <a:gd name="connsiteY69" fmla="*/ 1899839 h 3526231"/>
              <a:gd name="connsiteX70" fmla="*/ 1690685 w 3079747"/>
              <a:gd name="connsiteY70" fmla="*/ 2066527 h 3526231"/>
              <a:gd name="connsiteX71" fmla="*/ 1466846 w 3079747"/>
              <a:gd name="connsiteY71" fmla="*/ 2159395 h 3526231"/>
              <a:gd name="connsiteX72" fmla="*/ 1188241 w 3079747"/>
              <a:gd name="connsiteY72" fmla="*/ 2092720 h 3526231"/>
              <a:gd name="connsiteX73" fmla="*/ 871534 w 3079747"/>
              <a:gd name="connsiteY73" fmla="*/ 1771252 h 3526231"/>
              <a:gd name="connsiteX74" fmla="*/ 759616 w 3079747"/>
              <a:gd name="connsiteY74" fmla="*/ 1480739 h 3526231"/>
              <a:gd name="connsiteX75" fmla="*/ 835815 w 3079747"/>
              <a:gd name="connsiteY75" fmla="*/ 1149745 h 3526231"/>
              <a:gd name="connsiteX76" fmla="*/ 888203 w 3079747"/>
              <a:gd name="connsiteY76" fmla="*/ 875904 h 3526231"/>
              <a:gd name="connsiteX77" fmla="*/ 954879 w 3079747"/>
              <a:gd name="connsiteY77" fmla="*/ 768748 h 3526231"/>
              <a:gd name="connsiteX78" fmla="*/ 854866 w 3079747"/>
              <a:gd name="connsiteY78" fmla="*/ 602061 h 3526231"/>
              <a:gd name="connsiteX79" fmla="*/ 909634 w 3079747"/>
              <a:gd name="connsiteY79" fmla="*/ 475855 h 3526231"/>
              <a:gd name="connsiteX80" fmla="*/ 876297 w 3079747"/>
              <a:gd name="connsiteY80" fmla="*/ 382986 h 3526231"/>
              <a:gd name="connsiteX81" fmla="*/ 873916 w 3079747"/>
              <a:gd name="connsiteY81" fmla="*/ 235345 h 3526231"/>
              <a:gd name="connsiteX82" fmla="*/ 892966 w 3079747"/>
              <a:gd name="connsiteY82" fmla="*/ 194867 h 3526231"/>
              <a:gd name="connsiteX83" fmla="*/ 919159 w 3079747"/>
              <a:gd name="connsiteY83" fmla="*/ 144858 h 3526231"/>
              <a:gd name="connsiteX84" fmla="*/ 966784 w 3079747"/>
              <a:gd name="connsiteY84" fmla="*/ 21034 h 3526231"/>
              <a:gd name="connsiteX85" fmla="*/ 969166 w 3079747"/>
              <a:gd name="connsiteY85" fmla="*/ 18655 h 3526231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931066 w 3079747"/>
              <a:gd name="connsiteY87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892966 w 3079747"/>
              <a:gd name="connsiteY87" fmla="*/ 28575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892966 w 3079747"/>
              <a:gd name="connsiteY87" fmla="*/ 28575 h 3557583"/>
              <a:gd name="connsiteX88" fmla="*/ 892966 w 3079747"/>
              <a:gd name="connsiteY88" fmla="*/ 30957 h 3557583"/>
              <a:gd name="connsiteX0" fmla="*/ 0 w 3079747"/>
              <a:gd name="connsiteY0" fmla="*/ 3605703 h 3608084"/>
              <a:gd name="connsiteX1" fmla="*/ 50006 w 3079747"/>
              <a:gd name="connsiteY1" fmla="*/ 3584271 h 3608084"/>
              <a:gd name="connsiteX2" fmla="*/ 95250 w 3079747"/>
              <a:gd name="connsiteY2" fmla="*/ 3562840 h 3608084"/>
              <a:gd name="connsiteX3" fmla="*/ 119062 w 3079747"/>
              <a:gd name="connsiteY3" fmla="*/ 3550934 h 3608084"/>
              <a:gd name="connsiteX4" fmla="*/ 145256 w 3079747"/>
              <a:gd name="connsiteY4" fmla="*/ 3555696 h 3608084"/>
              <a:gd name="connsiteX5" fmla="*/ 214312 w 3079747"/>
              <a:gd name="connsiteY5" fmla="*/ 3546171 h 3608084"/>
              <a:gd name="connsiteX6" fmla="*/ 278606 w 3079747"/>
              <a:gd name="connsiteY6" fmla="*/ 3512834 h 3608084"/>
              <a:gd name="connsiteX7" fmla="*/ 330994 w 3079747"/>
              <a:gd name="connsiteY7" fmla="*/ 3498546 h 3608084"/>
              <a:gd name="connsiteX8" fmla="*/ 397669 w 3079747"/>
              <a:gd name="connsiteY8" fmla="*/ 3539028 h 3608084"/>
              <a:gd name="connsiteX9" fmla="*/ 335756 w 3079747"/>
              <a:gd name="connsiteY9" fmla="*/ 3584271 h 3608084"/>
              <a:gd name="connsiteX10" fmla="*/ 383381 w 3079747"/>
              <a:gd name="connsiteY10" fmla="*/ 3608084 h 3608084"/>
              <a:gd name="connsiteX11" fmla="*/ 397669 w 3079747"/>
              <a:gd name="connsiteY11" fmla="*/ 3600940 h 3608084"/>
              <a:gd name="connsiteX12" fmla="*/ 421481 w 3079747"/>
              <a:gd name="connsiteY12" fmla="*/ 3608084 h 3608084"/>
              <a:gd name="connsiteX13" fmla="*/ 661987 w 3079747"/>
              <a:gd name="connsiteY13" fmla="*/ 3605703 h 3608084"/>
              <a:gd name="connsiteX14" fmla="*/ 681037 w 3079747"/>
              <a:gd name="connsiteY14" fmla="*/ 3498546 h 3608084"/>
              <a:gd name="connsiteX15" fmla="*/ 714375 w 3079747"/>
              <a:gd name="connsiteY15" fmla="*/ 3448540 h 3608084"/>
              <a:gd name="connsiteX16" fmla="*/ 738187 w 3079747"/>
              <a:gd name="connsiteY16" fmla="*/ 3408059 h 3608084"/>
              <a:gd name="connsiteX17" fmla="*/ 833437 w 3079747"/>
              <a:gd name="connsiteY17" fmla="*/ 3288996 h 3608084"/>
              <a:gd name="connsiteX18" fmla="*/ 895350 w 3079747"/>
              <a:gd name="connsiteY18" fmla="*/ 3215178 h 3608084"/>
              <a:gd name="connsiteX19" fmla="*/ 954881 w 3079747"/>
              <a:gd name="connsiteY19" fmla="*/ 3200890 h 3608084"/>
              <a:gd name="connsiteX20" fmla="*/ 1019175 w 3079747"/>
              <a:gd name="connsiteY20" fmla="*/ 3200890 h 3608084"/>
              <a:gd name="connsiteX21" fmla="*/ 1035844 w 3079747"/>
              <a:gd name="connsiteY21" fmla="*/ 3162790 h 3608084"/>
              <a:gd name="connsiteX22" fmla="*/ 1150144 w 3079747"/>
              <a:gd name="connsiteY22" fmla="*/ 3158028 h 3608084"/>
              <a:gd name="connsiteX23" fmla="*/ 1197769 w 3079747"/>
              <a:gd name="connsiteY23" fmla="*/ 3069921 h 3608084"/>
              <a:gd name="connsiteX24" fmla="*/ 1250156 w 3079747"/>
              <a:gd name="connsiteY24" fmla="*/ 3041346 h 3608084"/>
              <a:gd name="connsiteX25" fmla="*/ 1281112 w 3079747"/>
              <a:gd name="connsiteY25" fmla="*/ 2965146 h 3608084"/>
              <a:gd name="connsiteX26" fmla="*/ 1373981 w 3079747"/>
              <a:gd name="connsiteY26" fmla="*/ 2865134 h 3608084"/>
              <a:gd name="connsiteX27" fmla="*/ 1402556 w 3079747"/>
              <a:gd name="connsiteY27" fmla="*/ 2860371 h 3608084"/>
              <a:gd name="connsiteX28" fmla="*/ 1421606 w 3079747"/>
              <a:gd name="connsiteY28" fmla="*/ 2815128 h 3608084"/>
              <a:gd name="connsiteX29" fmla="*/ 1419225 w 3079747"/>
              <a:gd name="connsiteY29" fmla="*/ 2781790 h 3608084"/>
              <a:gd name="connsiteX30" fmla="*/ 1462087 w 3079747"/>
              <a:gd name="connsiteY30" fmla="*/ 2727021 h 3608084"/>
              <a:gd name="connsiteX31" fmla="*/ 1547812 w 3079747"/>
              <a:gd name="connsiteY31" fmla="*/ 2729403 h 3608084"/>
              <a:gd name="connsiteX32" fmla="*/ 1550194 w 3079747"/>
              <a:gd name="connsiteY32" fmla="*/ 2703209 h 3608084"/>
              <a:gd name="connsiteX33" fmla="*/ 1595437 w 3079747"/>
              <a:gd name="connsiteY33" fmla="*/ 2667490 h 3608084"/>
              <a:gd name="connsiteX34" fmla="*/ 1612106 w 3079747"/>
              <a:gd name="connsiteY34" fmla="*/ 2677015 h 3608084"/>
              <a:gd name="connsiteX35" fmla="*/ 1650206 w 3079747"/>
              <a:gd name="connsiteY35" fmla="*/ 2622246 h 3608084"/>
              <a:gd name="connsiteX36" fmla="*/ 1757362 w 3079747"/>
              <a:gd name="connsiteY36" fmla="*/ 2536521 h 3608084"/>
              <a:gd name="connsiteX37" fmla="*/ 1835944 w 3079747"/>
              <a:gd name="connsiteY37" fmla="*/ 2403171 h 3608084"/>
              <a:gd name="connsiteX38" fmla="*/ 1919287 w 3079747"/>
              <a:gd name="connsiteY38" fmla="*/ 2298396 h 3608084"/>
              <a:gd name="connsiteX39" fmla="*/ 1983581 w 3079747"/>
              <a:gd name="connsiteY39" fmla="*/ 2269821 h 3608084"/>
              <a:gd name="connsiteX40" fmla="*/ 1964531 w 3079747"/>
              <a:gd name="connsiteY40" fmla="*/ 2243628 h 3608084"/>
              <a:gd name="connsiteX41" fmla="*/ 2002631 w 3079747"/>
              <a:gd name="connsiteY41" fmla="*/ 2196003 h 3608084"/>
              <a:gd name="connsiteX42" fmla="*/ 2019300 w 3079747"/>
              <a:gd name="connsiteY42" fmla="*/ 2179334 h 3608084"/>
              <a:gd name="connsiteX43" fmla="*/ 2055019 w 3079747"/>
              <a:gd name="connsiteY43" fmla="*/ 2226959 h 3608084"/>
              <a:gd name="connsiteX44" fmla="*/ 2078831 w 3079747"/>
              <a:gd name="connsiteY44" fmla="*/ 2243628 h 3608084"/>
              <a:gd name="connsiteX45" fmla="*/ 2078831 w 3079747"/>
              <a:gd name="connsiteY45" fmla="*/ 2274584 h 3608084"/>
              <a:gd name="connsiteX46" fmla="*/ 2107405 w 3079747"/>
              <a:gd name="connsiteY46" fmla="*/ 2253153 h 3608084"/>
              <a:gd name="connsiteX47" fmla="*/ 2295524 w 3079747"/>
              <a:gd name="connsiteY47" fmla="*/ 2122184 h 3608084"/>
              <a:gd name="connsiteX48" fmla="*/ 2500311 w 3079747"/>
              <a:gd name="connsiteY48" fmla="*/ 2286491 h 3608084"/>
              <a:gd name="connsiteX49" fmla="*/ 2619374 w 3079747"/>
              <a:gd name="connsiteY49" fmla="*/ 2300779 h 3608084"/>
              <a:gd name="connsiteX50" fmla="*/ 2814638 w 3079747"/>
              <a:gd name="connsiteY50" fmla="*/ 2488897 h 3608084"/>
              <a:gd name="connsiteX51" fmla="*/ 3043235 w 3079747"/>
              <a:gd name="connsiteY51" fmla="*/ 2469847 h 3608084"/>
              <a:gd name="connsiteX52" fmla="*/ 3033709 w 3079747"/>
              <a:gd name="connsiteY52" fmla="*/ 2157904 h 3608084"/>
              <a:gd name="connsiteX53" fmla="*/ 3036090 w 3079747"/>
              <a:gd name="connsiteY53" fmla="*/ 2093610 h 3608084"/>
              <a:gd name="connsiteX54" fmla="*/ 3026566 w 3079747"/>
              <a:gd name="connsiteY54" fmla="*/ 2031697 h 3608084"/>
              <a:gd name="connsiteX55" fmla="*/ 3005136 w 3079747"/>
              <a:gd name="connsiteY55" fmla="*/ 1979309 h 3608084"/>
              <a:gd name="connsiteX56" fmla="*/ 3007516 w 3079747"/>
              <a:gd name="connsiteY56" fmla="*/ 1898347 h 3608084"/>
              <a:gd name="connsiteX57" fmla="*/ 2990847 w 3079747"/>
              <a:gd name="connsiteY57" fmla="*/ 1836437 h 3608084"/>
              <a:gd name="connsiteX58" fmla="*/ 2931315 w 3079747"/>
              <a:gd name="connsiteY58" fmla="*/ 1779285 h 3608084"/>
              <a:gd name="connsiteX59" fmla="*/ 2874166 w 3079747"/>
              <a:gd name="connsiteY59" fmla="*/ 1831674 h 3608084"/>
              <a:gd name="connsiteX60" fmla="*/ 2764628 w 3079747"/>
              <a:gd name="connsiteY60" fmla="*/ 1850724 h 3608084"/>
              <a:gd name="connsiteX61" fmla="*/ 2588416 w 3079747"/>
              <a:gd name="connsiteY61" fmla="*/ 1979311 h 3608084"/>
              <a:gd name="connsiteX62" fmla="*/ 2509835 w 3079747"/>
              <a:gd name="connsiteY62" fmla="*/ 2141236 h 3608084"/>
              <a:gd name="connsiteX63" fmla="*/ 2412203 w 3079747"/>
              <a:gd name="connsiteY63" fmla="*/ 2074561 h 3608084"/>
              <a:gd name="connsiteX64" fmla="*/ 2338384 w 3079747"/>
              <a:gd name="connsiteY64" fmla="*/ 2036461 h 3608084"/>
              <a:gd name="connsiteX65" fmla="*/ 2309810 w 3079747"/>
              <a:gd name="connsiteY65" fmla="*/ 2065036 h 3608084"/>
              <a:gd name="connsiteX66" fmla="*/ 2262185 w 3079747"/>
              <a:gd name="connsiteY66" fmla="*/ 2053130 h 3608084"/>
              <a:gd name="connsiteX67" fmla="*/ 2140742 w 3079747"/>
              <a:gd name="connsiteY67" fmla="*/ 2148379 h 3608084"/>
              <a:gd name="connsiteX68" fmla="*/ 1895472 w 3079747"/>
              <a:gd name="connsiteY68" fmla="*/ 1955498 h 3608084"/>
              <a:gd name="connsiteX69" fmla="*/ 1797840 w 3079747"/>
              <a:gd name="connsiteY69" fmla="*/ 1981692 h 3608084"/>
              <a:gd name="connsiteX70" fmla="*/ 1690685 w 3079747"/>
              <a:gd name="connsiteY70" fmla="*/ 2148380 h 3608084"/>
              <a:gd name="connsiteX71" fmla="*/ 1466846 w 3079747"/>
              <a:gd name="connsiteY71" fmla="*/ 2241248 h 3608084"/>
              <a:gd name="connsiteX72" fmla="*/ 1188241 w 3079747"/>
              <a:gd name="connsiteY72" fmla="*/ 2174573 h 3608084"/>
              <a:gd name="connsiteX73" fmla="*/ 871534 w 3079747"/>
              <a:gd name="connsiteY73" fmla="*/ 1853105 h 3608084"/>
              <a:gd name="connsiteX74" fmla="*/ 759616 w 3079747"/>
              <a:gd name="connsiteY74" fmla="*/ 1562592 h 3608084"/>
              <a:gd name="connsiteX75" fmla="*/ 835815 w 3079747"/>
              <a:gd name="connsiteY75" fmla="*/ 1231598 h 3608084"/>
              <a:gd name="connsiteX76" fmla="*/ 888203 w 3079747"/>
              <a:gd name="connsiteY76" fmla="*/ 957757 h 3608084"/>
              <a:gd name="connsiteX77" fmla="*/ 954879 w 3079747"/>
              <a:gd name="connsiteY77" fmla="*/ 850601 h 3608084"/>
              <a:gd name="connsiteX78" fmla="*/ 854866 w 3079747"/>
              <a:gd name="connsiteY78" fmla="*/ 683914 h 3608084"/>
              <a:gd name="connsiteX79" fmla="*/ 909634 w 3079747"/>
              <a:gd name="connsiteY79" fmla="*/ 557708 h 3608084"/>
              <a:gd name="connsiteX80" fmla="*/ 876297 w 3079747"/>
              <a:gd name="connsiteY80" fmla="*/ 464839 h 3608084"/>
              <a:gd name="connsiteX81" fmla="*/ 873916 w 3079747"/>
              <a:gd name="connsiteY81" fmla="*/ 317198 h 3608084"/>
              <a:gd name="connsiteX82" fmla="*/ 892966 w 3079747"/>
              <a:gd name="connsiteY82" fmla="*/ 276720 h 3608084"/>
              <a:gd name="connsiteX83" fmla="*/ 919159 w 3079747"/>
              <a:gd name="connsiteY83" fmla="*/ 226711 h 3608084"/>
              <a:gd name="connsiteX84" fmla="*/ 966784 w 3079747"/>
              <a:gd name="connsiteY84" fmla="*/ 102887 h 3608084"/>
              <a:gd name="connsiteX85" fmla="*/ 931066 w 3079747"/>
              <a:gd name="connsiteY85" fmla="*/ 50501 h 3608084"/>
              <a:gd name="connsiteX86" fmla="*/ 931066 w 3079747"/>
              <a:gd name="connsiteY86" fmla="*/ 50501 h 3608084"/>
              <a:gd name="connsiteX87" fmla="*/ 892966 w 3079747"/>
              <a:gd name="connsiteY87" fmla="*/ 79076 h 3608084"/>
              <a:gd name="connsiteX88" fmla="*/ 902491 w 3079747"/>
              <a:gd name="connsiteY88" fmla="*/ 496 h 3608084"/>
              <a:gd name="connsiteX0" fmla="*/ 0 w 3079747"/>
              <a:gd name="connsiteY0" fmla="*/ 3618701 h 3621082"/>
              <a:gd name="connsiteX1" fmla="*/ 50006 w 3079747"/>
              <a:gd name="connsiteY1" fmla="*/ 3597269 h 3621082"/>
              <a:gd name="connsiteX2" fmla="*/ 95250 w 3079747"/>
              <a:gd name="connsiteY2" fmla="*/ 3575838 h 3621082"/>
              <a:gd name="connsiteX3" fmla="*/ 119062 w 3079747"/>
              <a:gd name="connsiteY3" fmla="*/ 3563932 h 3621082"/>
              <a:gd name="connsiteX4" fmla="*/ 145256 w 3079747"/>
              <a:gd name="connsiteY4" fmla="*/ 3568694 h 3621082"/>
              <a:gd name="connsiteX5" fmla="*/ 214312 w 3079747"/>
              <a:gd name="connsiteY5" fmla="*/ 3559169 h 3621082"/>
              <a:gd name="connsiteX6" fmla="*/ 278606 w 3079747"/>
              <a:gd name="connsiteY6" fmla="*/ 3525832 h 3621082"/>
              <a:gd name="connsiteX7" fmla="*/ 330994 w 3079747"/>
              <a:gd name="connsiteY7" fmla="*/ 3511544 h 3621082"/>
              <a:gd name="connsiteX8" fmla="*/ 397669 w 3079747"/>
              <a:gd name="connsiteY8" fmla="*/ 3552026 h 3621082"/>
              <a:gd name="connsiteX9" fmla="*/ 335756 w 3079747"/>
              <a:gd name="connsiteY9" fmla="*/ 3597269 h 3621082"/>
              <a:gd name="connsiteX10" fmla="*/ 383381 w 3079747"/>
              <a:gd name="connsiteY10" fmla="*/ 3621082 h 3621082"/>
              <a:gd name="connsiteX11" fmla="*/ 397669 w 3079747"/>
              <a:gd name="connsiteY11" fmla="*/ 3613938 h 3621082"/>
              <a:gd name="connsiteX12" fmla="*/ 421481 w 3079747"/>
              <a:gd name="connsiteY12" fmla="*/ 3621082 h 3621082"/>
              <a:gd name="connsiteX13" fmla="*/ 661987 w 3079747"/>
              <a:gd name="connsiteY13" fmla="*/ 3618701 h 3621082"/>
              <a:gd name="connsiteX14" fmla="*/ 681037 w 3079747"/>
              <a:gd name="connsiteY14" fmla="*/ 3511544 h 3621082"/>
              <a:gd name="connsiteX15" fmla="*/ 714375 w 3079747"/>
              <a:gd name="connsiteY15" fmla="*/ 3461538 h 3621082"/>
              <a:gd name="connsiteX16" fmla="*/ 738187 w 3079747"/>
              <a:gd name="connsiteY16" fmla="*/ 3421057 h 3621082"/>
              <a:gd name="connsiteX17" fmla="*/ 833437 w 3079747"/>
              <a:gd name="connsiteY17" fmla="*/ 3301994 h 3621082"/>
              <a:gd name="connsiteX18" fmla="*/ 895350 w 3079747"/>
              <a:gd name="connsiteY18" fmla="*/ 3228176 h 3621082"/>
              <a:gd name="connsiteX19" fmla="*/ 954881 w 3079747"/>
              <a:gd name="connsiteY19" fmla="*/ 3213888 h 3621082"/>
              <a:gd name="connsiteX20" fmla="*/ 1019175 w 3079747"/>
              <a:gd name="connsiteY20" fmla="*/ 3213888 h 3621082"/>
              <a:gd name="connsiteX21" fmla="*/ 1035844 w 3079747"/>
              <a:gd name="connsiteY21" fmla="*/ 3175788 h 3621082"/>
              <a:gd name="connsiteX22" fmla="*/ 1150144 w 3079747"/>
              <a:gd name="connsiteY22" fmla="*/ 3171026 h 3621082"/>
              <a:gd name="connsiteX23" fmla="*/ 1197769 w 3079747"/>
              <a:gd name="connsiteY23" fmla="*/ 3082919 h 3621082"/>
              <a:gd name="connsiteX24" fmla="*/ 1250156 w 3079747"/>
              <a:gd name="connsiteY24" fmla="*/ 3054344 h 3621082"/>
              <a:gd name="connsiteX25" fmla="*/ 1281112 w 3079747"/>
              <a:gd name="connsiteY25" fmla="*/ 2978144 h 3621082"/>
              <a:gd name="connsiteX26" fmla="*/ 1373981 w 3079747"/>
              <a:gd name="connsiteY26" fmla="*/ 2878132 h 3621082"/>
              <a:gd name="connsiteX27" fmla="*/ 1402556 w 3079747"/>
              <a:gd name="connsiteY27" fmla="*/ 2873369 h 3621082"/>
              <a:gd name="connsiteX28" fmla="*/ 1421606 w 3079747"/>
              <a:gd name="connsiteY28" fmla="*/ 2828126 h 3621082"/>
              <a:gd name="connsiteX29" fmla="*/ 1419225 w 3079747"/>
              <a:gd name="connsiteY29" fmla="*/ 2794788 h 3621082"/>
              <a:gd name="connsiteX30" fmla="*/ 1462087 w 3079747"/>
              <a:gd name="connsiteY30" fmla="*/ 2740019 h 3621082"/>
              <a:gd name="connsiteX31" fmla="*/ 1547812 w 3079747"/>
              <a:gd name="connsiteY31" fmla="*/ 2742401 h 3621082"/>
              <a:gd name="connsiteX32" fmla="*/ 1550194 w 3079747"/>
              <a:gd name="connsiteY32" fmla="*/ 2716207 h 3621082"/>
              <a:gd name="connsiteX33" fmla="*/ 1595437 w 3079747"/>
              <a:gd name="connsiteY33" fmla="*/ 2680488 h 3621082"/>
              <a:gd name="connsiteX34" fmla="*/ 1612106 w 3079747"/>
              <a:gd name="connsiteY34" fmla="*/ 2690013 h 3621082"/>
              <a:gd name="connsiteX35" fmla="*/ 1650206 w 3079747"/>
              <a:gd name="connsiteY35" fmla="*/ 2635244 h 3621082"/>
              <a:gd name="connsiteX36" fmla="*/ 1757362 w 3079747"/>
              <a:gd name="connsiteY36" fmla="*/ 2549519 h 3621082"/>
              <a:gd name="connsiteX37" fmla="*/ 1835944 w 3079747"/>
              <a:gd name="connsiteY37" fmla="*/ 2416169 h 3621082"/>
              <a:gd name="connsiteX38" fmla="*/ 1919287 w 3079747"/>
              <a:gd name="connsiteY38" fmla="*/ 2311394 h 3621082"/>
              <a:gd name="connsiteX39" fmla="*/ 1983581 w 3079747"/>
              <a:gd name="connsiteY39" fmla="*/ 2282819 h 3621082"/>
              <a:gd name="connsiteX40" fmla="*/ 1964531 w 3079747"/>
              <a:gd name="connsiteY40" fmla="*/ 2256626 h 3621082"/>
              <a:gd name="connsiteX41" fmla="*/ 2002631 w 3079747"/>
              <a:gd name="connsiteY41" fmla="*/ 2209001 h 3621082"/>
              <a:gd name="connsiteX42" fmla="*/ 2019300 w 3079747"/>
              <a:gd name="connsiteY42" fmla="*/ 2192332 h 3621082"/>
              <a:gd name="connsiteX43" fmla="*/ 2055019 w 3079747"/>
              <a:gd name="connsiteY43" fmla="*/ 2239957 h 3621082"/>
              <a:gd name="connsiteX44" fmla="*/ 2078831 w 3079747"/>
              <a:gd name="connsiteY44" fmla="*/ 2256626 h 3621082"/>
              <a:gd name="connsiteX45" fmla="*/ 2078831 w 3079747"/>
              <a:gd name="connsiteY45" fmla="*/ 2287582 h 3621082"/>
              <a:gd name="connsiteX46" fmla="*/ 2107405 w 3079747"/>
              <a:gd name="connsiteY46" fmla="*/ 2266151 h 3621082"/>
              <a:gd name="connsiteX47" fmla="*/ 2295524 w 3079747"/>
              <a:gd name="connsiteY47" fmla="*/ 2135182 h 3621082"/>
              <a:gd name="connsiteX48" fmla="*/ 2500311 w 3079747"/>
              <a:gd name="connsiteY48" fmla="*/ 2299489 h 3621082"/>
              <a:gd name="connsiteX49" fmla="*/ 2619374 w 3079747"/>
              <a:gd name="connsiteY49" fmla="*/ 2313777 h 3621082"/>
              <a:gd name="connsiteX50" fmla="*/ 2814638 w 3079747"/>
              <a:gd name="connsiteY50" fmla="*/ 2501895 h 3621082"/>
              <a:gd name="connsiteX51" fmla="*/ 3043235 w 3079747"/>
              <a:gd name="connsiteY51" fmla="*/ 2482845 h 3621082"/>
              <a:gd name="connsiteX52" fmla="*/ 3033709 w 3079747"/>
              <a:gd name="connsiteY52" fmla="*/ 2170902 h 3621082"/>
              <a:gd name="connsiteX53" fmla="*/ 3036090 w 3079747"/>
              <a:gd name="connsiteY53" fmla="*/ 2106608 h 3621082"/>
              <a:gd name="connsiteX54" fmla="*/ 3026566 w 3079747"/>
              <a:gd name="connsiteY54" fmla="*/ 2044695 h 3621082"/>
              <a:gd name="connsiteX55" fmla="*/ 3005136 w 3079747"/>
              <a:gd name="connsiteY55" fmla="*/ 1992307 h 3621082"/>
              <a:gd name="connsiteX56" fmla="*/ 3007516 w 3079747"/>
              <a:gd name="connsiteY56" fmla="*/ 1911345 h 3621082"/>
              <a:gd name="connsiteX57" fmla="*/ 2990847 w 3079747"/>
              <a:gd name="connsiteY57" fmla="*/ 1849435 h 3621082"/>
              <a:gd name="connsiteX58" fmla="*/ 2931315 w 3079747"/>
              <a:gd name="connsiteY58" fmla="*/ 1792283 h 3621082"/>
              <a:gd name="connsiteX59" fmla="*/ 2874166 w 3079747"/>
              <a:gd name="connsiteY59" fmla="*/ 1844672 h 3621082"/>
              <a:gd name="connsiteX60" fmla="*/ 2764628 w 3079747"/>
              <a:gd name="connsiteY60" fmla="*/ 1863722 h 3621082"/>
              <a:gd name="connsiteX61" fmla="*/ 2588416 w 3079747"/>
              <a:gd name="connsiteY61" fmla="*/ 1992309 h 3621082"/>
              <a:gd name="connsiteX62" fmla="*/ 2509835 w 3079747"/>
              <a:gd name="connsiteY62" fmla="*/ 2154234 h 3621082"/>
              <a:gd name="connsiteX63" fmla="*/ 2412203 w 3079747"/>
              <a:gd name="connsiteY63" fmla="*/ 2087559 h 3621082"/>
              <a:gd name="connsiteX64" fmla="*/ 2338384 w 3079747"/>
              <a:gd name="connsiteY64" fmla="*/ 2049459 h 3621082"/>
              <a:gd name="connsiteX65" fmla="*/ 2309810 w 3079747"/>
              <a:gd name="connsiteY65" fmla="*/ 2078034 h 3621082"/>
              <a:gd name="connsiteX66" fmla="*/ 2262185 w 3079747"/>
              <a:gd name="connsiteY66" fmla="*/ 2066128 h 3621082"/>
              <a:gd name="connsiteX67" fmla="*/ 2140742 w 3079747"/>
              <a:gd name="connsiteY67" fmla="*/ 2161377 h 3621082"/>
              <a:gd name="connsiteX68" fmla="*/ 1895472 w 3079747"/>
              <a:gd name="connsiteY68" fmla="*/ 1968496 h 3621082"/>
              <a:gd name="connsiteX69" fmla="*/ 1797840 w 3079747"/>
              <a:gd name="connsiteY69" fmla="*/ 1994690 h 3621082"/>
              <a:gd name="connsiteX70" fmla="*/ 1690685 w 3079747"/>
              <a:gd name="connsiteY70" fmla="*/ 2161378 h 3621082"/>
              <a:gd name="connsiteX71" fmla="*/ 1466846 w 3079747"/>
              <a:gd name="connsiteY71" fmla="*/ 2254246 h 3621082"/>
              <a:gd name="connsiteX72" fmla="*/ 1188241 w 3079747"/>
              <a:gd name="connsiteY72" fmla="*/ 2187571 h 3621082"/>
              <a:gd name="connsiteX73" fmla="*/ 871534 w 3079747"/>
              <a:gd name="connsiteY73" fmla="*/ 1866103 h 3621082"/>
              <a:gd name="connsiteX74" fmla="*/ 759616 w 3079747"/>
              <a:gd name="connsiteY74" fmla="*/ 1575590 h 3621082"/>
              <a:gd name="connsiteX75" fmla="*/ 835815 w 3079747"/>
              <a:gd name="connsiteY75" fmla="*/ 1244596 h 3621082"/>
              <a:gd name="connsiteX76" fmla="*/ 888203 w 3079747"/>
              <a:gd name="connsiteY76" fmla="*/ 970755 h 3621082"/>
              <a:gd name="connsiteX77" fmla="*/ 954879 w 3079747"/>
              <a:gd name="connsiteY77" fmla="*/ 863599 h 3621082"/>
              <a:gd name="connsiteX78" fmla="*/ 854866 w 3079747"/>
              <a:gd name="connsiteY78" fmla="*/ 696912 h 3621082"/>
              <a:gd name="connsiteX79" fmla="*/ 909634 w 3079747"/>
              <a:gd name="connsiteY79" fmla="*/ 570706 h 3621082"/>
              <a:gd name="connsiteX80" fmla="*/ 876297 w 3079747"/>
              <a:gd name="connsiteY80" fmla="*/ 477837 h 3621082"/>
              <a:gd name="connsiteX81" fmla="*/ 873916 w 3079747"/>
              <a:gd name="connsiteY81" fmla="*/ 330196 h 3621082"/>
              <a:gd name="connsiteX82" fmla="*/ 892966 w 3079747"/>
              <a:gd name="connsiteY82" fmla="*/ 289718 h 3621082"/>
              <a:gd name="connsiteX83" fmla="*/ 919159 w 3079747"/>
              <a:gd name="connsiteY83" fmla="*/ 239709 h 3621082"/>
              <a:gd name="connsiteX84" fmla="*/ 966784 w 3079747"/>
              <a:gd name="connsiteY84" fmla="*/ 115885 h 3621082"/>
              <a:gd name="connsiteX85" fmla="*/ 931066 w 3079747"/>
              <a:gd name="connsiteY85" fmla="*/ 63499 h 3621082"/>
              <a:gd name="connsiteX86" fmla="*/ 931066 w 3079747"/>
              <a:gd name="connsiteY86" fmla="*/ 63499 h 3621082"/>
              <a:gd name="connsiteX87" fmla="*/ 892966 w 3079747"/>
              <a:gd name="connsiteY87" fmla="*/ 92074 h 3621082"/>
              <a:gd name="connsiteX88" fmla="*/ 902491 w 3079747"/>
              <a:gd name="connsiteY88" fmla="*/ 13494 h 3621082"/>
              <a:gd name="connsiteX89" fmla="*/ 902491 w 3079747"/>
              <a:gd name="connsiteY89" fmla="*/ 11112 h 3621082"/>
              <a:gd name="connsiteX0" fmla="*/ 0 w 3079747"/>
              <a:gd name="connsiteY0" fmla="*/ 3669502 h 3671883"/>
              <a:gd name="connsiteX1" fmla="*/ 50006 w 3079747"/>
              <a:gd name="connsiteY1" fmla="*/ 3648070 h 3671883"/>
              <a:gd name="connsiteX2" fmla="*/ 95250 w 3079747"/>
              <a:gd name="connsiteY2" fmla="*/ 3626639 h 3671883"/>
              <a:gd name="connsiteX3" fmla="*/ 119062 w 3079747"/>
              <a:gd name="connsiteY3" fmla="*/ 3614733 h 3671883"/>
              <a:gd name="connsiteX4" fmla="*/ 145256 w 3079747"/>
              <a:gd name="connsiteY4" fmla="*/ 3619495 h 3671883"/>
              <a:gd name="connsiteX5" fmla="*/ 214312 w 3079747"/>
              <a:gd name="connsiteY5" fmla="*/ 3609970 h 3671883"/>
              <a:gd name="connsiteX6" fmla="*/ 278606 w 3079747"/>
              <a:gd name="connsiteY6" fmla="*/ 3576633 h 3671883"/>
              <a:gd name="connsiteX7" fmla="*/ 330994 w 3079747"/>
              <a:gd name="connsiteY7" fmla="*/ 3562345 h 3671883"/>
              <a:gd name="connsiteX8" fmla="*/ 397669 w 3079747"/>
              <a:gd name="connsiteY8" fmla="*/ 3602827 h 3671883"/>
              <a:gd name="connsiteX9" fmla="*/ 335756 w 3079747"/>
              <a:gd name="connsiteY9" fmla="*/ 3648070 h 3671883"/>
              <a:gd name="connsiteX10" fmla="*/ 383381 w 3079747"/>
              <a:gd name="connsiteY10" fmla="*/ 3671883 h 3671883"/>
              <a:gd name="connsiteX11" fmla="*/ 397669 w 3079747"/>
              <a:gd name="connsiteY11" fmla="*/ 3664739 h 3671883"/>
              <a:gd name="connsiteX12" fmla="*/ 421481 w 3079747"/>
              <a:gd name="connsiteY12" fmla="*/ 3671883 h 3671883"/>
              <a:gd name="connsiteX13" fmla="*/ 661987 w 3079747"/>
              <a:gd name="connsiteY13" fmla="*/ 3669502 h 3671883"/>
              <a:gd name="connsiteX14" fmla="*/ 681037 w 3079747"/>
              <a:gd name="connsiteY14" fmla="*/ 3562345 h 3671883"/>
              <a:gd name="connsiteX15" fmla="*/ 714375 w 3079747"/>
              <a:gd name="connsiteY15" fmla="*/ 3512339 h 3671883"/>
              <a:gd name="connsiteX16" fmla="*/ 738187 w 3079747"/>
              <a:gd name="connsiteY16" fmla="*/ 3471858 h 3671883"/>
              <a:gd name="connsiteX17" fmla="*/ 833437 w 3079747"/>
              <a:gd name="connsiteY17" fmla="*/ 3352795 h 3671883"/>
              <a:gd name="connsiteX18" fmla="*/ 895350 w 3079747"/>
              <a:gd name="connsiteY18" fmla="*/ 3278977 h 3671883"/>
              <a:gd name="connsiteX19" fmla="*/ 954881 w 3079747"/>
              <a:gd name="connsiteY19" fmla="*/ 3264689 h 3671883"/>
              <a:gd name="connsiteX20" fmla="*/ 1019175 w 3079747"/>
              <a:gd name="connsiteY20" fmla="*/ 3264689 h 3671883"/>
              <a:gd name="connsiteX21" fmla="*/ 1035844 w 3079747"/>
              <a:gd name="connsiteY21" fmla="*/ 3226589 h 3671883"/>
              <a:gd name="connsiteX22" fmla="*/ 1150144 w 3079747"/>
              <a:gd name="connsiteY22" fmla="*/ 3221827 h 3671883"/>
              <a:gd name="connsiteX23" fmla="*/ 1197769 w 3079747"/>
              <a:gd name="connsiteY23" fmla="*/ 3133720 h 3671883"/>
              <a:gd name="connsiteX24" fmla="*/ 1250156 w 3079747"/>
              <a:gd name="connsiteY24" fmla="*/ 3105145 h 3671883"/>
              <a:gd name="connsiteX25" fmla="*/ 1281112 w 3079747"/>
              <a:gd name="connsiteY25" fmla="*/ 3028945 h 3671883"/>
              <a:gd name="connsiteX26" fmla="*/ 1373981 w 3079747"/>
              <a:gd name="connsiteY26" fmla="*/ 2928933 h 3671883"/>
              <a:gd name="connsiteX27" fmla="*/ 1402556 w 3079747"/>
              <a:gd name="connsiteY27" fmla="*/ 2924170 h 3671883"/>
              <a:gd name="connsiteX28" fmla="*/ 1421606 w 3079747"/>
              <a:gd name="connsiteY28" fmla="*/ 2878927 h 3671883"/>
              <a:gd name="connsiteX29" fmla="*/ 1419225 w 3079747"/>
              <a:gd name="connsiteY29" fmla="*/ 2845589 h 3671883"/>
              <a:gd name="connsiteX30" fmla="*/ 1462087 w 3079747"/>
              <a:gd name="connsiteY30" fmla="*/ 2790820 h 3671883"/>
              <a:gd name="connsiteX31" fmla="*/ 1547812 w 3079747"/>
              <a:gd name="connsiteY31" fmla="*/ 2793202 h 3671883"/>
              <a:gd name="connsiteX32" fmla="*/ 1550194 w 3079747"/>
              <a:gd name="connsiteY32" fmla="*/ 2767008 h 3671883"/>
              <a:gd name="connsiteX33" fmla="*/ 1595437 w 3079747"/>
              <a:gd name="connsiteY33" fmla="*/ 2731289 h 3671883"/>
              <a:gd name="connsiteX34" fmla="*/ 1612106 w 3079747"/>
              <a:gd name="connsiteY34" fmla="*/ 2740814 h 3671883"/>
              <a:gd name="connsiteX35" fmla="*/ 1650206 w 3079747"/>
              <a:gd name="connsiteY35" fmla="*/ 2686045 h 3671883"/>
              <a:gd name="connsiteX36" fmla="*/ 1757362 w 3079747"/>
              <a:gd name="connsiteY36" fmla="*/ 2600320 h 3671883"/>
              <a:gd name="connsiteX37" fmla="*/ 1835944 w 3079747"/>
              <a:gd name="connsiteY37" fmla="*/ 2466970 h 3671883"/>
              <a:gd name="connsiteX38" fmla="*/ 1919287 w 3079747"/>
              <a:gd name="connsiteY38" fmla="*/ 2362195 h 3671883"/>
              <a:gd name="connsiteX39" fmla="*/ 1983581 w 3079747"/>
              <a:gd name="connsiteY39" fmla="*/ 2333620 h 3671883"/>
              <a:gd name="connsiteX40" fmla="*/ 1964531 w 3079747"/>
              <a:gd name="connsiteY40" fmla="*/ 2307427 h 3671883"/>
              <a:gd name="connsiteX41" fmla="*/ 2002631 w 3079747"/>
              <a:gd name="connsiteY41" fmla="*/ 2259802 h 3671883"/>
              <a:gd name="connsiteX42" fmla="*/ 2019300 w 3079747"/>
              <a:gd name="connsiteY42" fmla="*/ 2243133 h 3671883"/>
              <a:gd name="connsiteX43" fmla="*/ 2055019 w 3079747"/>
              <a:gd name="connsiteY43" fmla="*/ 2290758 h 3671883"/>
              <a:gd name="connsiteX44" fmla="*/ 2078831 w 3079747"/>
              <a:gd name="connsiteY44" fmla="*/ 2307427 h 3671883"/>
              <a:gd name="connsiteX45" fmla="*/ 2078831 w 3079747"/>
              <a:gd name="connsiteY45" fmla="*/ 2338383 h 3671883"/>
              <a:gd name="connsiteX46" fmla="*/ 2107405 w 3079747"/>
              <a:gd name="connsiteY46" fmla="*/ 2316952 h 3671883"/>
              <a:gd name="connsiteX47" fmla="*/ 2295524 w 3079747"/>
              <a:gd name="connsiteY47" fmla="*/ 2185983 h 3671883"/>
              <a:gd name="connsiteX48" fmla="*/ 2500311 w 3079747"/>
              <a:gd name="connsiteY48" fmla="*/ 2350290 h 3671883"/>
              <a:gd name="connsiteX49" fmla="*/ 2619374 w 3079747"/>
              <a:gd name="connsiteY49" fmla="*/ 2364578 h 3671883"/>
              <a:gd name="connsiteX50" fmla="*/ 2814638 w 3079747"/>
              <a:gd name="connsiteY50" fmla="*/ 2552696 h 3671883"/>
              <a:gd name="connsiteX51" fmla="*/ 3043235 w 3079747"/>
              <a:gd name="connsiteY51" fmla="*/ 2533646 h 3671883"/>
              <a:gd name="connsiteX52" fmla="*/ 3033709 w 3079747"/>
              <a:gd name="connsiteY52" fmla="*/ 2221703 h 3671883"/>
              <a:gd name="connsiteX53" fmla="*/ 3036090 w 3079747"/>
              <a:gd name="connsiteY53" fmla="*/ 2157409 h 3671883"/>
              <a:gd name="connsiteX54" fmla="*/ 3026566 w 3079747"/>
              <a:gd name="connsiteY54" fmla="*/ 2095496 h 3671883"/>
              <a:gd name="connsiteX55" fmla="*/ 3005136 w 3079747"/>
              <a:gd name="connsiteY55" fmla="*/ 2043108 h 3671883"/>
              <a:gd name="connsiteX56" fmla="*/ 3007516 w 3079747"/>
              <a:gd name="connsiteY56" fmla="*/ 1962146 h 3671883"/>
              <a:gd name="connsiteX57" fmla="*/ 2990847 w 3079747"/>
              <a:gd name="connsiteY57" fmla="*/ 1900236 h 3671883"/>
              <a:gd name="connsiteX58" fmla="*/ 2931315 w 3079747"/>
              <a:gd name="connsiteY58" fmla="*/ 1843084 h 3671883"/>
              <a:gd name="connsiteX59" fmla="*/ 2874166 w 3079747"/>
              <a:gd name="connsiteY59" fmla="*/ 1895473 h 3671883"/>
              <a:gd name="connsiteX60" fmla="*/ 2764628 w 3079747"/>
              <a:gd name="connsiteY60" fmla="*/ 1914523 h 3671883"/>
              <a:gd name="connsiteX61" fmla="*/ 2588416 w 3079747"/>
              <a:gd name="connsiteY61" fmla="*/ 2043110 h 3671883"/>
              <a:gd name="connsiteX62" fmla="*/ 2509835 w 3079747"/>
              <a:gd name="connsiteY62" fmla="*/ 2205035 h 3671883"/>
              <a:gd name="connsiteX63" fmla="*/ 2412203 w 3079747"/>
              <a:gd name="connsiteY63" fmla="*/ 2138360 h 3671883"/>
              <a:gd name="connsiteX64" fmla="*/ 2338384 w 3079747"/>
              <a:gd name="connsiteY64" fmla="*/ 2100260 h 3671883"/>
              <a:gd name="connsiteX65" fmla="*/ 2309810 w 3079747"/>
              <a:gd name="connsiteY65" fmla="*/ 2128835 h 3671883"/>
              <a:gd name="connsiteX66" fmla="*/ 2262185 w 3079747"/>
              <a:gd name="connsiteY66" fmla="*/ 2116929 h 3671883"/>
              <a:gd name="connsiteX67" fmla="*/ 2140742 w 3079747"/>
              <a:gd name="connsiteY67" fmla="*/ 2212178 h 3671883"/>
              <a:gd name="connsiteX68" fmla="*/ 1895472 w 3079747"/>
              <a:gd name="connsiteY68" fmla="*/ 2019297 h 3671883"/>
              <a:gd name="connsiteX69" fmla="*/ 1797840 w 3079747"/>
              <a:gd name="connsiteY69" fmla="*/ 2045491 h 3671883"/>
              <a:gd name="connsiteX70" fmla="*/ 1690685 w 3079747"/>
              <a:gd name="connsiteY70" fmla="*/ 2212179 h 3671883"/>
              <a:gd name="connsiteX71" fmla="*/ 1466846 w 3079747"/>
              <a:gd name="connsiteY71" fmla="*/ 2305047 h 3671883"/>
              <a:gd name="connsiteX72" fmla="*/ 1188241 w 3079747"/>
              <a:gd name="connsiteY72" fmla="*/ 2238372 h 3671883"/>
              <a:gd name="connsiteX73" fmla="*/ 871534 w 3079747"/>
              <a:gd name="connsiteY73" fmla="*/ 1916904 h 3671883"/>
              <a:gd name="connsiteX74" fmla="*/ 759616 w 3079747"/>
              <a:gd name="connsiteY74" fmla="*/ 1626391 h 3671883"/>
              <a:gd name="connsiteX75" fmla="*/ 835815 w 3079747"/>
              <a:gd name="connsiteY75" fmla="*/ 1295397 h 3671883"/>
              <a:gd name="connsiteX76" fmla="*/ 888203 w 3079747"/>
              <a:gd name="connsiteY76" fmla="*/ 1021556 h 3671883"/>
              <a:gd name="connsiteX77" fmla="*/ 954879 w 3079747"/>
              <a:gd name="connsiteY77" fmla="*/ 914400 h 3671883"/>
              <a:gd name="connsiteX78" fmla="*/ 854866 w 3079747"/>
              <a:gd name="connsiteY78" fmla="*/ 747713 h 3671883"/>
              <a:gd name="connsiteX79" fmla="*/ 909634 w 3079747"/>
              <a:gd name="connsiteY79" fmla="*/ 621507 h 3671883"/>
              <a:gd name="connsiteX80" fmla="*/ 876297 w 3079747"/>
              <a:gd name="connsiteY80" fmla="*/ 528638 h 3671883"/>
              <a:gd name="connsiteX81" fmla="*/ 873916 w 3079747"/>
              <a:gd name="connsiteY81" fmla="*/ 380997 h 3671883"/>
              <a:gd name="connsiteX82" fmla="*/ 892966 w 3079747"/>
              <a:gd name="connsiteY82" fmla="*/ 340519 h 3671883"/>
              <a:gd name="connsiteX83" fmla="*/ 919159 w 3079747"/>
              <a:gd name="connsiteY83" fmla="*/ 290510 h 3671883"/>
              <a:gd name="connsiteX84" fmla="*/ 966784 w 3079747"/>
              <a:gd name="connsiteY84" fmla="*/ 166686 h 3671883"/>
              <a:gd name="connsiteX85" fmla="*/ 931066 w 3079747"/>
              <a:gd name="connsiteY85" fmla="*/ 114300 h 3671883"/>
              <a:gd name="connsiteX86" fmla="*/ 931066 w 3079747"/>
              <a:gd name="connsiteY86" fmla="*/ 114300 h 3671883"/>
              <a:gd name="connsiteX87" fmla="*/ 892966 w 3079747"/>
              <a:gd name="connsiteY87" fmla="*/ 142875 h 3671883"/>
              <a:gd name="connsiteX88" fmla="*/ 902491 w 3079747"/>
              <a:gd name="connsiteY88" fmla="*/ 64295 h 3671883"/>
              <a:gd name="connsiteX89" fmla="*/ 845341 w 3079747"/>
              <a:gd name="connsiteY89" fmla="*/ 0 h 3671883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40578 w 3079747"/>
              <a:gd name="connsiteY90" fmla="*/ 1468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97716 w 3079747"/>
              <a:gd name="connsiteY91" fmla="*/ 119461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61997 w 3079747"/>
              <a:gd name="connsiteY92" fmla="*/ 9564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757234 w 3079747"/>
              <a:gd name="connsiteY93" fmla="*/ 3849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71509 w 3079747"/>
              <a:gd name="connsiteY95" fmla="*/ 1599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611978 w 3079747"/>
              <a:gd name="connsiteY96" fmla="*/ 13136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528634 w 3079747"/>
              <a:gd name="connsiteY97" fmla="*/ 25519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461959 w 3079747"/>
              <a:gd name="connsiteY98" fmla="*/ 307580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321466 w 3079747"/>
              <a:gd name="connsiteY98" fmla="*/ 324249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88128 w 3079747"/>
              <a:gd name="connsiteY99" fmla="*/ 32424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61934 w 3079747"/>
              <a:gd name="connsiteY100" fmla="*/ 3885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214309 w 3079747"/>
              <a:gd name="connsiteY101" fmla="*/ 3171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109534 w 3079747"/>
              <a:gd name="connsiteY102" fmla="*/ 3933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26190 w 3079747"/>
              <a:gd name="connsiteY102" fmla="*/ 37901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26190 w 3079747"/>
              <a:gd name="connsiteY102" fmla="*/ 379018 h 3681805"/>
              <a:gd name="connsiteX103" fmla="*/ 28572 w 3079747"/>
              <a:gd name="connsiteY103" fmla="*/ 379017 h 3681805"/>
              <a:gd name="connsiteX0" fmla="*/ 45742 w 3125489"/>
              <a:gd name="connsiteY0" fmla="*/ 3679424 h 3681805"/>
              <a:gd name="connsiteX1" fmla="*/ 95748 w 3125489"/>
              <a:gd name="connsiteY1" fmla="*/ 3657992 h 3681805"/>
              <a:gd name="connsiteX2" fmla="*/ 140992 w 3125489"/>
              <a:gd name="connsiteY2" fmla="*/ 3636561 h 3681805"/>
              <a:gd name="connsiteX3" fmla="*/ 164804 w 3125489"/>
              <a:gd name="connsiteY3" fmla="*/ 3624655 h 3681805"/>
              <a:gd name="connsiteX4" fmla="*/ 190998 w 3125489"/>
              <a:gd name="connsiteY4" fmla="*/ 3629417 h 3681805"/>
              <a:gd name="connsiteX5" fmla="*/ 260054 w 3125489"/>
              <a:gd name="connsiteY5" fmla="*/ 3619892 h 3681805"/>
              <a:gd name="connsiteX6" fmla="*/ 324348 w 3125489"/>
              <a:gd name="connsiteY6" fmla="*/ 3586555 h 3681805"/>
              <a:gd name="connsiteX7" fmla="*/ 376736 w 3125489"/>
              <a:gd name="connsiteY7" fmla="*/ 3572267 h 3681805"/>
              <a:gd name="connsiteX8" fmla="*/ 443411 w 3125489"/>
              <a:gd name="connsiteY8" fmla="*/ 3612749 h 3681805"/>
              <a:gd name="connsiteX9" fmla="*/ 381498 w 3125489"/>
              <a:gd name="connsiteY9" fmla="*/ 3657992 h 3681805"/>
              <a:gd name="connsiteX10" fmla="*/ 429123 w 3125489"/>
              <a:gd name="connsiteY10" fmla="*/ 3681805 h 3681805"/>
              <a:gd name="connsiteX11" fmla="*/ 443411 w 3125489"/>
              <a:gd name="connsiteY11" fmla="*/ 3674661 h 3681805"/>
              <a:gd name="connsiteX12" fmla="*/ 467223 w 3125489"/>
              <a:gd name="connsiteY12" fmla="*/ 3681805 h 3681805"/>
              <a:gd name="connsiteX13" fmla="*/ 707729 w 3125489"/>
              <a:gd name="connsiteY13" fmla="*/ 3679424 h 3681805"/>
              <a:gd name="connsiteX14" fmla="*/ 726779 w 3125489"/>
              <a:gd name="connsiteY14" fmla="*/ 3572267 h 3681805"/>
              <a:gd name="connsiteX15" fmla="*/ 760117 w 3125489"/>
              <a:gd name="connsiteY15" fmla="*/ 3522261 h 3681805"/>
              <a:gd name="connsiteX16" fmla="*/ 783929 w 3125489"/>
              <a:gd name="connsiteY16" fmla="*/ 3481780 h 3681805"/>
              <a:gd name="connsiteX17" fmla="*/ 879179 w 3125489"/>
              <a:gd name="connsiteY17" fmla="*/ 3362717 h 3681805"/>
              <a:gd name="connsiteX18" fmla="*/ 941092 w 3125489"/>
              <a:gd name="connsiteY18" fmla="*/ 3288899 h 3681805"/>
              <a:gd name="connsiteX19" fmla="*/ 1000623 w 3125489"/>
              <a:gd name="connsiteY19" fmla="*/ 3274611 h 3681805"/>
              <a:gd name="connsiteX20" fmla="*/ 1064917 w 3125489"/>
              <a:gd name="connsiteY20" fmla="*/ 3274611 h 3681805"/>
              <a:gd name="connsiteX21" fmla="*/ 1081586 w 3125489"/>
              <a:gd name="connsiteY21" fmla="*/ 3236511 h 3681805"/>
              <a:gd name="connsiteX22" fmla="*/ 1195886 w 3125489"/>
              <a:gd name="connsiteY22" fmla="*/ 3231749 h 3681805"/>
              <a:gd name="connsiteX23" fmla="*/ 1243511 w 3125489"/>
              <a:gd name="connsiteY23" fmla="*/ 3143642 h 3681805"/>
              <a:gd name="connsiteX24" fmla="*/ 1295898 w 3125489"/>
              <a:gd name="connsiteY24" fmla="*/ 3115067 h 3681805"/>
              <a:gd name="connsiteX25" fmla="*/ 1326854 w 3125489"/>
              <a:gd name="connsiteY25" fmla="*/ 3038867 h 3681805"/>
              <a:gd name="connsiteX26" fmla="*/ 1419723 w 3125489"/>
              <a:gd name="connsiteY26" fmla="*/ 2938855 h 3681805"/>
              <a:gd name="connsiteX27" fmla="*/ 1448298 w 3125489"/>
              <a:gd name="connsiteY27" fmla="*/ 2934092 h 3681805"/>
              <a:gd name="connsiteX28" fmla="*/ 1467348 w 3125489"/>
              <a:gd name="connsiteY28" fmla="*/ 2888849 h 3681805"/>
              <a:gd name="connsiteX29" fmla="*/ 1464967 w 3125489"/>
              <a:gd name="connsiteY29" fmla="*/ 2855511 h 3681805"/>
              <a:gd name="connsiteX30" fmla="*/ 1507829 w 3125489"/>
              <a:gd name="connsiteY30" fmla="*/ 2800742 h 3681805"/>
              <a:gd name="connsiteX31" fmla="*/ 1593554 w 3125489"/>
              <a:gd name="connsiteY31" fmla="*/ 2803124 h 3681805"/>
              <a:gd name="connsiteX32" fmla="*/ 1595936 w 3125489"/>
              <a:gd name="connsiteY32" fmla="*/ 2776930 h 3681805"/>
              <a:gd name="connsiteX33" fmla="*/ 1641179 w 3125489"/>
              <a:gd name="connsiteY33" fmla="*/ 2741211 h 3681805"/>
              <a:gd name="connsiteX34" fmla="*/ 1657848 w 3125489"/>
              <a:gd name="connsiteY34" fmla="*/ 2750736 h 3681805"/>
              <a:gd name="connsiteX35" fmla="*/ 1695948 w 3125489"/>
              <a:gd name="connsiteY35" fmla="*/ 2695967 h 3681805"/>
              <a:gd name="connsiteX36" fmla="*/ 1803104 w 3125489"/>
              <a:gd name="connsiteY36" fmla="*/ 2610242 h 3681805"/>
              <a:gd name="connsiteX37" fmla="*/ 1881686 w 3125489"/>
              <a:gd name="connsiteY37" fmla="*/ 2476892 h 3681805"/>
              <a:gd name="connsiteX38" fmla="*/ 1965029 w 3125489"/>
              <a:gd name="connsiteY38" fmla="*/ 2372117 h 3681805"/>
              <a:gd name="connsiteX39" fmla="*/ 2029323 w 3125489"/>
              <a:gd name="connsiteY39" fmla="*/ 2343542 h 3681805"/>
              <a:gd name="connsiteX40" fmla="*/ 2010273 w 3125489"/>
              <a:gd name="connsiteY40" fmla="*/ 2317349 h 3681805"/>
              <a:gd name="connsiteX41" fmla="*/ 2048373 w 3125489"/>
              <a:gd name="connsiteY41" fmla="*/ 2269724 h 3681805"/>
              <a:gd name="connsiteX42" fmla="*/ 2065042 w 3125489"/>
              <a:gd name="connsiteY42" fmla="*/ 2253055 h 3681805"/>
              <a:gd name="connsiteX43" fmla="*/ 2100761 w 3125489"/>
              <a:gd name="connsiteY43" fmla="*/ 2300680 h 3681805"/>
              <a:gd name="connsiteX44" fmla="*/ 2124573 w 3125489"/>
              <a:gd name="connsiteY44" fmla="*/ 2317349 h 3681805"/>
              <a:gd name="connsiteX45" fmla="*/ 2124573 w 3125489"/>
              <a:gd name="connsiteY45" fmla="*/ 2348305 h 3681805"/>
              <a:gd name="connsiteX46" fmla="*/ 2153147 w 3125489"/>
              <a:gd name="connsiteY46" fmla="*/ 2326874 h 3681805"/>
              <a:gd name="connsiteX47" fmla="*/ 2341266 w 3125489"/>
              <a:gd name="connsiteY47" fmla="*/ 2195905 h 3681805"/>
              <a:gd name="connsiteX48" fmla="*/ 2546053 w 3125489"/>
              <a:gd name="connsiteY48" fmla="*/ 2360212 h 3681805"/>
              <a:gd name="connsiteX49" fmla="*/ 2665116 w 3125489"/>
              <a:gd name="connsiteY49" fmla="*/ 2374500 h 3681805"/>
              <a:gd name="connsiteX50" fmla="*/ 2860380 w 3125489"/>
              <a:gd name="connsiteY50" fmla="*/ 2562618 h 3681805"/>
              <a:gd name="connsiteX51" fmla="*/ 3088977 w 3125489"/>
              <a:gd name="connsiteY51" fmla="*/ 2543568 h 3681805"/>
              <a:gd name="connsiteX52" fmla="*/ 3079451 w 3125489"/>
              <a:gd name="connsiteY52" fmla="*/ 2231625 h 3681805"/>
              <a:gd name="connsiteX53" fmla="*/ 3081832 w 3125489"/>
              <a:gd name="connsiteY53" fmla="*/ 2167331 h 3681805"/>
              <a:gd name="connsiteX54" fmla="*/ 3072308 w 3125489"/>
              <a:gd name="connsiteY54" fmla="*/ 2105418 h 3681805"/>
              <a:gd name="connsiteX55" fmla="*/ 3050878 w 3125489"/>
              <a:gd name="connsiteY55" fmla="*/ 2053030 h 3681805"/>
              <a:gd name="connsiteX56" fmla="*/ 3053258 w 3125489"/>
              <a:gd name="connsiteY56" fmla="*/ 1972068 h 3681805"/>
              <a:gd name="connsiteX57" fmla="*/ 3036589 w 3125489"/>
              <a:gd name="connsiteY57" fmla="*/ 1910158 h 3681805"/>
              <a:gd name="connsiteX58" fmla="*/ 2977057 w 3125489"/>
              <a:gd name="connsiteY58" fmla="*/ 1853006 h 3681805"/>
              <a:gd name="connsiteX59" fmla="*/ 2919908 w 3125489"/>
              <a:gd name="connsiteY59" fmla="*/ 1905395 h 3681805"/>
              <a:gd name="connsiteX60" fmla="*/ 2810370 w 3125489"/>
              <a:gd name="connsiteY60" fmla="*/ 1924445 h 3681805"/>
              <a:gd name="connsiteX61" fmla="*/ 2634158 w 3125489"/>
              <a:gd name="connsiteY61" fmla="*/ 2053032 h 3681805"/>
              <a:gd name="connsiteX62" fmla="*/ 2555577 w 3125489"/>
              <a:gd name="connsiteY62" fmla="*/ 2214957 h 3681805"/>
              <a:gd name="connsiteX63" fmla="*/ 2457945 w 3125489"/>
              <a:gd name="connsiteY63" fmla="*/ 2148282 h 3681805"/>
              <a:gd name="connsiteX64" fmla="*/ 2384126 w 3125489"/>
              <a:gd name="connsiteY64" fmla="*/ 2110182 h 3681805"/>
              <a:gd name="connsiteX65" fmla="*/ 2355552 w 3125489"/>
              <a:gd name="connsiteY65" fmla="*/ 2138757 h 3681805"/>
              <a:gd name="connsiteX66" fmla="*/ 2307927 w 3125489"/>
              <a:gd name="connsiteY66" fmla="*/ 2126851 h 3681805"/>
              <a:gd name="connsiteX67" fmla="*/ 2186484 w 3125489"/>
              <a:gd name="connsiteY67" fmla="*/ 2222100 h 3681805"/>
              <a:gd name="connsiteX68" fmla="*/ 1941214 w 3125489"/>
              <a:gd name="connsiteY68" fmla="*/ 2029219 h 3681805"/>
              <a:gd name="connsiteX69" fmla="*/ 1843582 w 3125489"/>
              <a:gd name="connsiteY69" fmla="*/ 2055413 h 3681805"/>
              <a:gd name="connsiteX70" fmla="*/ 1736427 w 3125489"/>
              <a:gd name="connsiteY70" fmla="*/ 2222101 h 3681805"/>
              <a:gd name="connsiteX71" fmla="*/ 1512588 w 3125489"/>
              <a:gd name="connsiteY71" fmla="*/ 2314969 h 3681805"/>
              <a:gd name="connsiteX72" fmla="*/ 1233983 w 3125489"/>
              <a:gd name="connsiteY72" fmla="*/ 2248294 h 3681805"/>
              <a:gd name="connsiteX73" fmla="*/ 917276 w 3125489"/>
              <a:gd name="connsiteY73" fmla="*/ 1926826 h 3681805"/>
              <a:gd name="connsiteX74" fmla="*/ 805358 w 3125489"/>
              <a:gd name="connsiteY74" fmla="*/ 1636313 h 3681805"/>
              <a:gd name="connsiteX75" fmla="*/ 881557 w 3125489"/>
              <a:gd name="connsiteY75" fmla="*/ 1305319 h 3681805"/>
              <a:gd name="connsiteX76" fmla="*/ 933945 w 3125489"/>
              <a:gd name="connsiteY76" fmla="*/ 1031478 h 3681805"/>
              <a:gd name="connsiteX77" fmla="*/ 1000621 w 3125489"/>
              <a:gd name="connsiteY77" fmla="*/ 924322 h 3681805"/>
              <a:gd name="connsiteX78" fmla="*/ 900608 w 3125489"/>
              <a:gd name="connsiteY78" fmla="*/ 757635 h 3681805"/>
              <a:gd name="connsiteX79" fmla="*/ 955376 w 3125489"/>
              <a:gd name="connsiteY79" fmla="*/ 631429 h 3681805"/>
              <a:gd name="connsiteX80" fmla="*/ 922039 w 3125489"/>
              <a:gd name="connsiteY80" fmla="*/ 538560 h 3681805"/>
              <a:gd name="connsiteX81" fmla="*/ 919658 w 3125489"/>
              <a:gd name="connsiteY81" fmla="*/ 390919 h 3681805"/>
              <a:gd name="connsiteX82" fmla="*/ 938708 w 3125489"/>
              <a:gd name="connsiteY82" fmla="*/ 350441 h 3681805"/>
              <a:gd name="connsiteX83" fmla="*/ 964901 w 3125489"/>
              <a:gd name="connsiteY83" fmla="*/ 300432 h 3681805"/>
              <a:gd name="connsiteX84" fmla="*/ 1012526 w 3125489"/>
              <a:gd name="connsiteY84" fmla="*/ 176608 h 3681805"/>
              <a:gd name="connsiteX85" fmla="*/ 976808 w 3125489"/>
              <a:gd name="connsiteY85" fmla="*/ 124222 h 3681805"/>
              <a:gd name="connsiteX86" fmla="*/ 976808 w 3125489"/>
              <a:gd name="connsiteY86" fmla="*/ 124222 h 3681805"/>
              <a:gd name="connsiteX87" fmla="*/ 938708 w 3125489"/>
              <a:gd name="connsiteY87" fmla="*/ 152797 h 3681805"/>
              <a:gd name="connsiteX88" fmla="*/ 948233 w 3125489"/>
              <a:gd name="connsiteY88" fmla="*/ 74217 h 3681805"/>
              <a:gd name="connsiteX89" fmla="*/ 891083 w 3125489"/>
              <a:gd name="connsiteY89" fmla="*/ 9922 h 3681805"/>
              <a:gd name="connsiteX90" fmla="*/ 845839 w 3125489"/>
              <a:gd name="connsiteY90" fmla="*/ 124223 h 3681805"/>
              <a:gd name="connsiteX91" fmla="*/ 810120 w 3125489"/>
              <a:gd name="connsiteY91" fmla="*/ 88505 h 3681805"/>
              <a:gd name="connsiteX92" fmla="*/ 805358 w 3125489"/>
              <a:gd name="connsiteY92" fmla="*/ 38498 h 3681805"/>
              <a:gd name="connsiteX93" fmla="*/ 724395 w 3125489"/>
              <a:gd name="connsiteY93" fmla="*/ 148036 h 3681805"/>
              <a:gd name="connsiteX94" fmla="*/ 714870 w 3125489"/>
              <a:gd name="connsiteY94" fmla="*/ 150417 h 3681805"/>
              <a:gd name="connsiteX95" fmla="*/ 664863 w 3125489"/>
              <a:gd name="connsiteY95" fmla="*/ 126604 h 3681805"/>
              <a:gd name="connsiteX96" fmla="*/ 571995 w 3125489"/>
              <a:gd name="connsiteY96" fmla="*/ 243285 h 3681805"/>
              <a:gd name="connsiteX97" fmla="*/ 514844 w 3125489"/>
              <a:gd name="connsiteY97" fmla="*/ 312342 h 3681805"/>
              <a:gd name="connsiteX98" fmla="*/ 329108 w 3125489"/>
              <a:gd name="connsiteY98" fmla="*/ 319487 h 3681805"/>
              <a:gd name="connsiteX99" fmla="*/ 310057 w 3125489"/>
              <a:gd name="connsiteY99" fmla="*/ 379016 h 3681805"/>
              <a:gd name="connsiteX100" fmla="*/ 252907 w 3125489"/>
              <a:gd name="connsiteY100" fmla="*/ 309961 h 3681805"/>
              <a:gd name="connsiteX101" fmla="*/ 148132 w 3125489"/>
              <a:gd name="connsiteY101" fmla="*/ 390923 h 3681805"/>
              <a:gd name="connsiteX102" fmla="*/ 71932 w 3125489"/>
              <a:gd name="connsiteY102" fmla="*/ 379018 h 3681805"/>
              <a:gd name="connsiteX103" fmla="*/ 496 w 3125489"/>
              <a:gd name="connsiteY103" fmla="*/ 269479 h 3681805"/>
              <a:gd name="connsiteX0" fmla="*/ 57946 w 3137693"/>
              <a:gd name="connsiteY0" fmla="*/ 3679424 h 3681805"/>
              <a:gd name="connsiteX1" fmla="*/ 107952 w 3137693"/>
              <a:gd name="connsiteY1" fmla="*/ 3657992 h 3681805"/>
              <a:gd name="connsiteX2" fmla="*/ 153196 w 3137693"/>
              <a:gd name="connsiteY2" fmla="*/ 3636561 h 3681805"/>
              <a:gd name="connsiteX3" fmla="*/ 177008 w 3137693"/>
              <a:gd name="connsiteY3" fmla="*/ 3624655 h 3681805"/>
              <a:gd name="connsiteX4" fmla="*/ 203202 w 3137693"/>
              <a:gd name="connsiteY4" fmla="*/ 3629417 h 3681805"/>
              <a:gd name="connsiteX5" fmla="*/ 272258 w 3137693"/>
              <a:gd name="connsiteY5" fmla="*/ 3619892 h 3681805"/>
              <a:gd name="connsiteX6" fmla="*/ 336552 w 3137693"/>
              <a:gd name="connsiteY6" fmla="*/ 3586555 h 3681805"/>
              <a:gd name="connsiteX7" fmla="*/ 388940 w 3137693"/>
              <a:gd name="connsiteY7" fmla="*/ 3572267 h 3681805"/>
              <a:gd name="connsiteX8" fmla="*/ 455615 w 3137693"/>
              <a:gd name="connsiteY8" fmla="*/ 3612749 h 3681805"/>
              <a:gd name="connsiteX9" fmla="*/ 393702 w 3137693"/>
              <a:gd name="connsiteY9" fmla="*/ 3657992 h 3681805"/>
              <a:gd name="connsiteX10" fmla="*/ 441327 w 3137693"/>
              <a:gd name="connsiteY10" fmla="*/ 3681805 h 3681805"/>
              <a:gd name="connsiteX11" fmla="*/ 455615 w 3137693"/>
              <a:gd name="connsiteY11" fmla="*/ 3674661 h 3681805"/>
              <a:gd name="connsiteX12" fmla="*/ 479427 w 3137693"/>
              <a:gd name="connsiteY12" fmla="*/ 3681805 h 3681805"/>
              <a:gd name="connsiteX13" fmla="*/ 719933 w 3137693"/>
              <a:gd name="connsiteY13" fmla="*/ 3679424 h 3681805"/>
              <a:gd name="connsiteX14" fmla="*/ 738983 w 3137693"/>
              <a:gd name="connsiteY14" fmla="*/ 3572267 h 3681805"/>
              <a:gd name="connsiteX15" fmla="*/ 772321 w 3137693"/>
              <a:gd name="connsiteY15" fmla="*/ 3522261 h 3681805"/>
              <a:gd name="connsiteX16" fmla="*/ 796133 w 3137693"/>
              <a:gd name="connsiteY16" fmla="*/ 3481780 h 3681805"/>
              <a:gd name="connsiteX17" fmla="*/ 891383 w 3137693"/>
              <a:gd name="connsiteY17" fmla="*/ 3362717 h 3681805"/>
              <a:gd name="connsiteX18" fmla="*/ 953296 w 3137693"/>
              <a:gd name="connsiteY18" fmla="*/ 3288899 h 3681805"/>
              <a:gd name="connsiteX19" fmla="*/ 1012827 w 3137693"/>
              <a:gd name="connsiteY19" fmla="*/ 3274611 h 3681805"/>
              <a:gd name="connsiteX20" fmla="*/ 1077121 w 3137693"/>
              <a:gd name="connsiteY20" fmla="*/ 3274611 h 3681805"/>
              <a:gd name="connsiteX21" fmla="*/ 1093790 w 3137693"/>
              <a:gd name="connsiteY21" fmla="*/ 3236511 h 3681805"/>
              <a:gd name="connsiteX22" fmla="*/ 1208090 w 3137693"/>
              <a:gd name="connsiteY22" fmla="*/ 3231749 h 3681805"/>
              <a:gd name="connsiteX23" fmla="*/ 1255715 w 3137693"/>
              <a:gd name="connsiteY23" fmla="*/ 3143642 h 3681805"/>
              <a:gd name="connsiteX24" fmla="*/ 1308102 w 3137693"/>
              <a:gd name="connsiteY24" fmla="*/ 3115067 h 3681805"/>
              <a:gd name="connsiteX25" fmla="*/ 1339058 w 3137693"/>
              <a:gd name="connsiteY25" fmla="*/ 3038867 h 3681805"/>
              <a:gd name="connsiteX26" fmla="*/ 1431927 w 3137693"/>
              <a:gd name="connsiteY26" fmla="*/ 2938855 h 3681805"/>
              <a:gd name="connsiteX27" fmla="*/ 1460502 w 3137693"/>
              <a:gd name="connsiteY27" fmla="*/ 2934092 h 3681805"/>
              <a:gd name="connsiteX28" fmla="*/ 1479552 w 3137693"/>
              <a:gd name="connsiteY28" fmla="*/ 2888849 h 3681805"/>
              <a:gd name="connsiteX29" fmla="*/ 1477171 w 3137693"/>
              <a:gd name="connsiteY29" fmla="*/ 2855511 h 3681805"/>
              <a:gd name="connsiteX30" fmla="*/ 1520033 w 3137693"/>
              <a:gd name="connsiteY30" fmla="*/ 2800742 h 3681805"/>
              <a:gd name="connsiteX31" fmla="*/ 1605758 w 3137693"/>
              <a:gd name="connsiteY31" fmla="*/ 2803124 h 3681805"/>
              <a:gd name="connsiteX32" fmla="*/ 1608140 w 3137693"/>
              <a:gd name="connsiteY32" fmla="*/ 2776930 h 3681805"/>
              <a:gd name="connsiteX33" fmla="*/ 1653383 w 3137693"/>
              <a:gd name="connsiteY33" fmla="*/ 2741211 h 3681805"/>
              <a:gd name="connsiteX34" fmla="*/ 1670052 w 3137693"/>
              <a:gd name="connsiteY34" fmla="*/ 2750736 h 3681805"/>
              <a:gd name="connsiteX35" fmla="*/ 1708152 w 3137693"/>
              <a:gd name="connsiteY35" fmla="*/ 2695967 h 3681805"/>
              <a:gd name="connsiteX36" fmla="*/ 1815308 w 3137693"/>
              <a:gd name="connsiteY36" fmla="*/ 2610242 h 3681805"/>
              <a:gd name="connsiteX37" fmla="*/ 1893890 w 3137693"/>
              <a:gd name="connsiteY37" fmla="*/ 2476892 h 3681805"/>
              <a:gd name="connsiteX38" fmla="*/ 1977233 w 3137693"/>
              <a:gd name="connsiteY38" fmla="*/ 2372117 h 3681805"/>
              <a:gd name="connsiteX39" fmla="*/ 2041527 w 3137693"/>
              <a:gd name="connsiteY39" fmla="*/ 2343542 h 3681805"/>
              <a:gd name="connsiteX40" fmla="*/ 2022477 w 3137693"/>
              <a:gd name="connsiteY40" fmla="*/ 2317349 h 3681805"/>
              <a:gd name="connsiteX41" fmla="*/ 2060577 w 3137693"/>
              <a:gd name="connsiteY41" fmla="*/ 2269724 h 3681805"/>
              <a:gd name="connsiteX42" fmla="*/ 2077246 w 3137693"/>
              <a:gd name="connsiteY42" fmla="*/ 2253055 h 3681805"/>
              <a:gd name="connsiteX43" fmla="*/ 2112965 w 3137693"/>
              <a:gd name="connsiteY43" fmla="*/ 2300680 h 3681805"/>
              <a:gd name="connsiteX44" fmla="*/ 2136777 w 3137693"/>
              <a:gd name="connsiteY44" fmla="*/ 2317349 h 3681805"/>
              <a:gd name="connsiteX45" fmla="*/ 2136777 w 3137693"/>
              <a:gd name="connsiteY45" fmla="*/ 2348305 h 3681805"/>
              <a:gd name="connsiteX46" fmla="*/ 2165351 w 3137693"/>
              <a:gd name="connsiteY46" fmla="*/ 2326874 h 3681805"/>
              <a:gd name="connsiteX47" fmla="*/ 2353470 w 3137693"/>
              <a:gd name="connsiteY47" fmla="*/ 2195905 h 3681805"/>
              <a:gd name="connsiteX48" fmla="*/ 2558257 w 3137693"/>
              <a:gd name="connsiteY48" fmla="*/ 2360212 h 3681805"/>
              <a:gd name="connsiteX49" fmla="*/ 2677320 w 3137693"/>
              <a:gd name="connsiteY49" fmla="*/ 2374500 h 3681805"/>
              <a:gd name="connsiteX50" fmla="*/ 2872584 w 3137693"/>
              <a:gd name="connsiteY50" fmla="*/ 2562618 h 3681805"/>
              <a:gd name="connsiteX51" fmla="*/ 3101181 w 3137693"/>
              <a:gd name="connsiteY51" fmla="*/ 2543568 h 3681805"/>
              <a:gd name="connsiteX52" fmla="*/ 3091655 w 3137693"/>
              <a:gd name="connsiteY52" fmla="*/ 2231625 h 3681805"/>
              <a:gd name="connsiteX53" fmla="*/ 3094036 w 3137693"/>
              <a:gd name="connsiteY53" fmla="*/ 2167331 h 3681805"/>
              <a:gd name="connsiteX54" fmla="*/ 3084512 w 3137693"/>
              <a:gd name="connsiteY54" fmla="*/ 2105418 h 3681805"/>
              <a:gd name="connsiteX55" fmla="*/ 3063082 w 3137693"/>
              <a:gd name="connsiteY55" fmla="*/ 2053030 h 3681805"/>
              <a:gd name="connsiteX56" fmla="*/ 3065462 w 3137693"/>
              <a:gd name="connsiteY56" fmla="*/ 1972068 h 3681805"/>
              <a:gd name="connsiteX57" fmla="*/ 3048793 w 3137693"/>
              <a:gd name="connsiteY57" fmla="*/ 1910158 h 3681805"/>
              <a:gd name="connsiteX58" fmla="*/ 2989261 w 3137693"/>
              <a:gd name="connsiteY58" fmla="*/ 1853006 h 3681805"/>
              <a:gd name="connsiteX59" fmla="*/ 2932112 w 3137693"/>
              <a:gd name="connsiteY59" fmla="*/ 1905395 h 3681805"/>
              <a:gd name="connsiteX60" fmla="*/ 2822574 w 3137693"/>
              <a:gd name="connsiteY60" fmla="*/ 1924445 h 3681805"/>
              <a:gd name="connsiteX61" fmla="*/ 2646362 w 3137693"/>
              <a:gd name="connsiteY61" fmla="*/ 2053032 h 3681805"/>
              <a:gd name="connsiteX62" fmla="*/ 2567781 w 3137693"/>
              <a:gd name="connsiteY62" fmla="*/ 2214957 h 3681805"/>
              <a:gd name="connsiteX63" fmla="*/ 2470149 w 3137693"/>
              <a:gd name="connsiteY63" fmla="*/ 2148282 h 3681805"/>
              <a:gd name="connsiteX64" fmla="*/ 2396330 w 3137693"/>
              <a:gd name="connsiteY64" fmla="*/ 2110182 h 3681805"/>
              <a:gd name="connsiteX65" fmla="*/ 2367756 w 3137693"/>
              <a:gd name="connsiteY65" fmla="*/ 2138757 h 3681805"/>
              <a:gd name="connsiteX66" fmla="*/ 2320131 w 3137693"/>
              <a:gd name="connsiteY66" fmla="*/ 2126851 h 3681805"/>
              <a:gd name="connsiteX67" fmla="*/ 2198688 w 3137693"/>
              <a:gd name="connsiteY67" fmla="*/ 2222100 h 3681805"/>
              <a:gd name="connsiteX68" fmla="*/ 1953418 w 3137693"/>
              <a:gd name="connsiteY68" fmla="*/ 2029219 h 3681805"/>
              <a:gd name="connsiteX69" fmla="*/ 1855786 w 3137693"/>
              <a:gd name="connsiteY69" fmla="*/ 2055413 h 3681805"/>
              <a:gd name="connsiteX70" fmla="*/ 1748631 w 3137693"/>
              <a:gd name="connsiteY70" fmla="*/ 2222101 h 3681805"/>
              <a:gd name="connsiteX71" fmla="*/ 1524792 w 3137693"/>
              <a:gd name="connsiteY71" fmla="*/ 2314969 h 3681805"/>
              <a:gd name="connsiteX72" fmla="*/ 1246187 w 3137693"/>
              <a:gd name="connsiteY72" fmla="*/ 2248294 h 3681805"/>
              <a:gd name="connsiteX73" fmla="*/ 929480 w 3137693"/>
              <a:gd name="connsiteY73" fmla="*/ 1926826 h 3681805"/>
              <a:gd name="connsiteX74" fmla="*/ 817562 w 3137693"/>
              <a:gd name="connsiteY74" fmla="*/ 1636313 h 3681805"/>
              <a:gd name="connsiteX75" fmla="*/ 893761 w 3137693"/>
              <a:gd name="connsiteY75" fmla="*/ 1305319 h 3681805"/>
              <a:gd name="connsiteX76" fmla="*/ 946149 w 3137693"/>
              <a:gd name="connsiteY76" fmla="*/ 1031478 h 3681805"/>
              <a:gd name="connsiteX77" fmla="*/ 1012825 w 3137693"/>
              <a:gd name="connsiteY77" fmla="*/ 924322 h 3681805"/>
              <a:gd name="connsiteX78" fmla="*/ 912812 w 3137693"/>
              <a:gd name="connsiteY78" fmla="*/ 757635 h 3681805"/>
              <a:gd name="connsiteX79" fmla="*/ 967580 w 3137693"/>
              <a:gd name="connsiteY79" fmla="*/ 631429 h 3681805"/>
              <a:gd name="connsiteX80" fmla="*/ 934243 w 3137693"/>
              <a:gd name="connsiteY80" fmla="*/ 538560 h 3681805"/>
              <a:gd name="connsiteX81" fmla="*/ 931862 w 3137693"/>
              <a:gd name="connsiteY81" fmla="*/ 390919 h 3681805"/>
              <a:gd name="connsiteX82" fmla="*/ 950912 w 3137693"/>
              <a:gd name="connsiteY82" fmla="*/ 350441 h 3681805"/>
              <a:gd name="connsiteX83" fmla="*/ 977105 w 3137693"/>
              <a:gd name="connsiteY83" fmla="*/ 300432 h 3681805"/>
              <a:gd name="connsiteX84" fmla="*/ 1024730 w 3137693"/>
              <a:gd name="connsiteY84" fmla="*/ 176608 h 3681805"/>
              <a:gd name="connsiteX85" fmla="*/ 989012 w 3137693"/>
              <a:gd name="connsiteY85" fmla="*/ 124222 h 3681805"/>
              <a:gd name="connsiteX86" fmla="*/ 989012 w 3137693"/>
              <a:gd name="connsiteY86" fmla="*/ 124222 h 3681805"/>
              <a:gd name="connsiteX87" fmla="*/ 950912 w 3137693"/>
              <a:gd name="connsiteY87" fmla="*/ 152797 h 3681805"/>
              <a:gd name="connsiteX88" fmla="*/ 960437 w 3137693"/>
              <a:gd name="connsiteY88" fmla="*/ 74217 h 3681805"/>
              <a:gd name="connsiteX89" fmla="*/ 903287 w 3137693"/>
              <a:gd name="connsiteY89" fmla="*/ 9922 h 3681805"/>
              <a:gd name="connsiteX90" fmla="*/ 858043 w 3137693"/>
              <a:gd name="connsiteY90" fmla="*/ 124223 h 3681805"/>
              <a:gd name="connsiteX91" fmla="*/ 822324 w 3137693"/>
              <a:gd name="connsiteY91" fmla="*/ 88505 h 3681805"/>
              <a:gd name="connsiteX92" fmla="*/ 817562 w 3137693"/>
              <a:gd name="connsiteY92" fmla="*/ 38498 h 3681805"/>
              <a:gd name="connsiteX93" fmla="*/ 736599 w 3137693"/>
              <a:gd name="connsiteY93" fmla="*/ 148036 h 3681805"/>
              <a:gd name="connsiteX94" fmla="*/ 727074 w 3137693"/>
              <a:gd name="connsiteY94" fmla="*/ 150417 h 3681805"/>
              <a:gd name="connsiteX95" fmla="*/ 677067 w 3137693"/>
              <a:gd name="connsiteY95" fmla="*/ 126604 h 3681805"/>
              <a:gd name="connsiteX96" fmla="*/ 584199 w 3137693"/>
              <a:gd name="connsiteY96" fmla="*/ 243285 h 3681805"/>
              <a:gd name="connsiteX97" fmla="*/ 527048 w 3137693"/>
              <a:gd name="connsiteY97" fmla="*/ 312342 h 3681805"/>
              <a:gd name="connsiteX98" fmla="*/ 341312 w 3137693"/>
              <a:gd name="connsiteY98" fmla="*/ 319487 h 3681805"/>
              <a:gd name="connsiteX99" fmla="*/ 322261 w 3137693"/>
              <a:gd name="connsiteY99" fmla="*/ 379016 h 3681805"/>
              <a:gd name="connsiteX100" fmla="*/ 265111 w 3137693"/>
              <a:gd name="connsiteY100" fmla="*/ 309961 h 3681805"/>
              <a:gd name="connsiteX101" fmla="*/ 160336 w 3137693"/>
              <a:gd name="connsiteY101" fmla="*/ 390923 h 3681805"/>
              <a:gd name="connsiteX102" fmla="*/ 84136 w 3137693"/>
              <a:gd name="connsiteY102" fmla="*/ 379018 h 3681805"/>
              <a:gd name="connsiteX103" fmla="*/ 12700 w 3137693"/>
              <a:gd name="connsiteY103" fmla="*/ 269479 h 3681805"/>
              <a:gd name="connsiteX104" fmla="*/ 7937 w 3137693"/>
              <a:gd name="connsiteY104" fmla="*/ 271861 h 3681805"/>
              <a:gd name="connsiteX0" fmla="*/ 169072 w 3248819"/>
              <a:gd name="connsiteY0" fmla="*/ 3679424 h 3681805"/>
              <a:gd name="connsiteX1" fmla="*/ 219078 w 3248819"/>
              <a:gd name="connsiteY1" fmla="*/ 3657992 h 3681805"/>
              <a:gd name="connsiteX2" fmla="*/ 264322 w 3248819"/>
              <a:gd name="connsiteY2" fmla="*/ 3636561 h 3681805"/>
              <a:gd name="connsiteX3" fmla="*/ 288134 w 3248819"/>
              <a:gd name="connsiteY3" fmla="*/ 3624655 h 3681805"/>
              <a:gd name="connsiteX4" fmla="*/ 314328 w 3248819"/>
              <a:gd name="connsiteY4" fmla="*/ 3629417 h 3681805"/>
              <a:gd name="connsiteX5" fmla="*/ 383384 w 3248819"/>
              <a:gd name="connsiteY5" fmla="*/ 3619892 h 3681805"/>
              <a:gd name="connsiteX6" fmla="*/ 447678 w 3248819"/>
              <a:gd name="connsiteY6" fmla="*/ 3586555 h 3681805"/>
              <a:gd name="connsiteX7" fmla="*/ 500066 w 3248819"/>
              <a:gd name="connsiteY7" fmla="*/ 3572267 h 3681805"/>
              <a:gd name="connsiteX8" fmla="*/ 566741 w 3248819"/>
              <a:gd name="connsiteY8" fmla="*/ 3612749 h 3681805"/>
              <a:gd name="connsiteX9" fmla="*/ 504828 w 3248819"/>
              <a:gd name="connsiteY9" fmla="*/ 3657992 h 3681805"/>
              <a:gd name="connsiteX10" fmla="*/ 552453 w 3248819"/>
              <a:gd name="connsiteY10" fmla="*/ 3681805 h 3681805"/>
              <a:gd name="connsiteX11" fmla="*/ 566741 w 3248819"/>
              <a:gd name="connsiteY11" fmla="*/ 3674661 h 3681805"/>
              <a:gd name="connsiteX12" fmla="*/ 590553 w 3248819"/>
              <a:gd name="connsiteY12" fmla="*/ 3681805 h 3681805"/>
              <a:gd name="connsiteX13" fmla="*/ 831059 w 3248819"/>
              <a:gd name="connsiteY13" fmla="*/ 3679424 h 3681805"/>
              <a:gd name="connsiteX14" fmla="*/ 850109 w 3248819"/>
              <a:gd name="connsiteY14" fmla="*/ 3572267 h 3681805"/>
              <a:gd name="connsiteX15" fmla="*/ 883447 w 3248819"/>
              <a:gd name="connsiteY15" fmla="*/ 3522261 h 3681805"/>
              <a:gd name="connsiteX16" fmla="*/ 907259 w 3248819"/>
              <a:gd name="connsiteY16" fmla="*/ 3481780 h 3681805"/>
              <a:gd name="connsiteX17" fmla="*/ 1002509 w 3248819"/>
              <a:gd name="connsiteY17" fmla="*/ 3362717 h 3681805"/>
              <a:gd name="connsiteX18" fmla="*/ 1064422 w 3248819"/>
              <a:gd name="connsiteY18" fmla="*/ 3288899 h 3681805"/>
              <a:gd name="connsiteX19" fmla="*/ 1123953 w 3248819"/>
              <a:gd name="connsiteY19" fmla="*/ 3274611 h 3681805"/>
              <a:gd name="connsiteX20" fmla="*/ 1188247 w 3248819"/>
              <a:gd name="connsiteY20" fmla="*/ 3274611 h 3681805"/>
              <a:gd name="connsiteX21" fmla="*/ 1204916 w 3248819"/>
              <a:gd name="connsiteY21" fmla="*/ 3236511 h 3681805"/>
              <a:gd name="connsiteX22" fmla="*/ 1319216 w 3248819"/>
              <a:gd name="connsiteY22" fmla="*/ 3231749 h 3681805"/>
              <a:gd name="connsiteX23" fmla="*/ 1366841 w 3248819"/>
              <a:gd name="connsiteY23" fmla="*/ 3143642 h 3681805"/>
              <a:gd name="connsiteX24" fmla="*/ 1419228 w 3248819"/>
              <a:gd name="connsiteY24" fmla="*/ 3115067 h 3681805"/>
              <a:gd name="connsiteX25" fmla="*/ 1450184 w 3248819"/>
              <a:gd name="connsiteY25" fmla="*/ 3038867 h 3681805"/>
              <a:gd name="connsiteX26" fmla="*/ 1543053 w 3248819"/>
              <a:gd name="connsiteY26" fmla="*/ 2938855 h 3681805"/>
              <a:gd name="connsiteX27" fmla="*/ 1571628 w 3248819"/>
              <a:gd name="connsiteY27" fmla="*/ 2934092 h 3681805"/>
              <a:gd name="connsiteX28" fmla="*/ 1590678 w 3248819"/>
              <a:gd name="connsiteY28" fmla="*/ 2888849 h 3681805"/>
              <a:gd name="connsiteX29" fmla="*/ 1588297 w 3248819"/>
              <a:gd name="connsiteY29" fmla="*/ 2855511 h 3681805"/>
              <a:gd name="connsiteX30" fmla="*/ 1631159 w 3248819"/>
              <a:gd name="connsiteY30" fmla="*/ 2800742 h 3681805"/>
              <a:gd name="connsiteX31" fmla="*/ 1716884 w 3248819"/>
              <a:gd name="connsiteY31" fmla="*/ 2803124 h 3681805"/>
              <a:gd name="connsiteX32" fmla="*/ 1719266 w 3248819"/>
              <a:gd name="connsiteY32" fmla="*/ 2776930 h 3681805"/>
              <a:gd name="connsiteX33" fmla="*/ 1764509 w 3248819"/>
              <a:gd name="connsiteY33" fmla="*/ 2741211 h 3681805"/>
              <a:gd name="connsiteX34" fmla="*/ 1781178 w 3248819"/>
              <a:gd name="connsiteY34" fmla="*/ 2750736 h 3681805"/>
              <a:gd name="connsiteX35" fmla="*/ 1819278 w 3248819"/>
              <a:gd name="connsiteY35" fmla="*/ 2695967 h 3681805"/>
              <a:gd name="connsiteX36" fmla="*/ 1926434 w 3248819"/>
              <a:gd name="connsiteY36" fmla="*/ 2610242 h 3681805"/>
              <a:gd name="connsiteX37" fmla="*/ 2005016 w 3248819"/>
              <a:gd name="connsiteY37" fmla="*/ 2476892 h 3681805"/>
              <a:gd name="connsiteX38" fmla="*/ 2088359 w 3248819"/>
              <a:gd name="connsiteY38" fmla="*/ 2372117 h 3681805"/>
              <a:gd name="connsiteX39" fmla="*/ 2152653 w 3248819"/>
              <a:gd name="connsiteY39" fmla="*/ 2343542 h 3681805"/>
              <a:gd name="connsiteX40" fmla="*/ 2133603 w 3248819"/>
              <a:gd name="connsiteY40" fmla="*/ 2317349 h 3681805"/>
              <a:gd name="connsiteX41" fmla="*/ 2171703 w 3248819"/>
              <a:gd name="connsiteY41" fmla="*/ 2269724 h 3681805"/>
              <a:gd name="connsiteX42" fmla="*/ 2188372 w 3248819"/>
              <a:gd name="connsiteY42" fmla="*/ 2253055 h 3681805"/>
              <a:gd name="connsiteX43" fmla="*/ 2224091 w 3248819"/>
              <a:gd name="connsiteY43" fmla="*/ 2300680 h 3681805"/>
              <a:gd name="connsiteX44" fmla="*/ 2247903 w 3248819"/>
              <a:gd name="connsiteY44" fmla="*/ 2317349 h 3681805"/>
              <a:gd name="connsiteX45" fmla="*/ 2247903 w 3248819"/>
              <a:gd name="connsiteY45" fmla="*/ 2348305 h 3681805"/>
              <a:gd name="connsiteX46" fmla="*/ 2276477 w 3248819"/>
              <a:gd name="connsiteY46" fmla="*/ 2326874 h 3681805"/>
              <a:gd name="connsiteX47" fmla="*/ 2464596 w 3248819"/>
              <a:gd name="connsiteY47" fmla="*/ 2195905 h 3681805"/>
              <a:gd name="connsiteX48" fmla="*/ 2669383 w 3248819"/>
              <a:gd name="connsiteY48" fmla="*/ 2360212 h 3681805"/>
              <a:gd name="connsiteX49" fmla="*/ 2788446 w 3248819"/>
              <a:gd name="connsiteY49" fmla="*/ 2374500 h 3681805"/>
              <a:gd name="connsiteX50" fmla="*/ 2983710 w 3248819"/>
              <a:gd name="connsiteY50" fmla="*/ 2562618 h 3681805"/>
              <a:gd name="connsiteX51" fmla="*/ 3212307 w 3248819"/>
              <a:gd name="connsiteY51" fmla="*/ 2543568 h 3681805"/>
              <a:gd name="connsiteX52" fmla="*/ 3202781 w 3248819"/>
              <a:gd name="connsiteY52" fmla="*/ 2231625 h 3681805"/>
              <a:gd name="connsiteX53" fmla="*/ 3205162 w 3248819"/>
              <a:gd name="connsiteY53" fmla="*/ 2167331 h 3681805"/>
              <a:gd name="connsiteX54" fmla="*/ 3195638 w 3248819"/>
              <a:gd name="connsiteY54" fmla="*/ 2105418 h 3681805"/>
              <a:gd name="connsiteX55" fmla="*/ 3174208 w 3248819"/>
              <a:gd name="connsiteY55" fmla="*/ 2053030 h 3681805"/>
              <a:gd name="connsiteX56" fmla="*/ 3176588 w 3248819"/>
              <a:gd name="connsiteY56" fmla="*/ 1972068 h 3681805"/>
              <a:gd name="connsiteX57" fmla="*/ 3159919 w 3248819"/>
              <a:gd name="connsiteY57" fmla="*/ 1910158 h 3681805"/>
              <a:gd name="connsiteX58" fmla="*/ 3100387 w 3248819"/>
              <a:gd name="connsiteY58" fmla="*/ 1853006 h 3681805"/>
              <a:gd name="connsiteX59" fmla="*/ 3043238 w 3248819"/>
              <a:gd name="connsiteY59" fmla="*/ 1905395 h 3681805"/>
              <a:gd name="connsiteX60" fmla="*/ 2933700 w 3248819"/>
              <a:gd name="connsiteY60" fmla="*/ 1924445 h 3681805"/>
              <a:gd name="connsiteX61" fmla="*/ 2757488 w 3248819"/>
              <a:gd name="connsiteY61" fmla="*/ 2053032 h 3681805"/>
              <a:gd name="connsiteX62" fmla="*/ 2678907 w 3248819"/>
              <a:gd name="connsiteY62" fmla="*/ 2214957 h 3681805"/>
              <a:gd name="connsiteX63" fmla="*/ 2581275 w 3248819"/>
              <a:gd name="connsiteY63" fmla="*/ 2148282 h 3681805"/>
              <a:gd name="connsiteX64" fmla="*/ 2507456 w 3248819"/>
              <a:gd name="connsiteY64" fmla="*/ 2110182 h 3681805"/>
              <a:gd name="connsiteX65" fmla="*/ 2478882 w 3248819"/>
              <a:gd name="connsiteY65" fmla="*/ 2138757 h 3681805"/>
              <a:gd name="connsiteX66" fmla="*/ 2431257 w 3248819"/>
              <a:gd name="connsiteY66" fmla="*/ 2126851 h 3681805"/>
              <a:gd name="connsiteX67" fmla="*/ 2309814 w 3248819"/>
              <a:gd name="connsiteY67" fmla="*/ 2222100 h 3681805"/>
              <a:gd name="connsiteX68" fmla="*/ 2064544 w 3248819"/>
              <a:gd name="connsiteY68" fmla="*/ 2029219 h 3681805"/>
              <a:gd name="connsiteX69" fmla="*/ 1966912 w 3248819"/>
              <a:gd name="connsiteY69" fmla="*/ 2055413 h 3681805"/>
              <a:gd name="connsiteX70" fmla="*/ 1859757 w 3248819"/>
              <a:gd name="connsiteY70" fmla="*/ 2222101 h 3681805"/>
              <a:gd name="connsiteX71" fmla="*/ 1635918 w 3248819"/>
              <a:gd name="connsiteY71" fmla="*/ 2314969 h 3681805"/>
              <a:gd name="connsiteX72" fmla="*/ 1357313 w 3248819"/>
              <a:gd name="connsiteY72" fmla="*/ 2248294 h 3681805"/>
              <a:gd name="connsiteX73" fmla="*/ 1040606 w 3248819"/>
              <a:gd name="connsiteY73" fmla="*/ 1926826 h 3681805"/>
              <a:gd name="connsiteX74" fmla="*/ 928688 w 3248819"/>
              <a:gd name="connsiteY74" fmla="*/ 1636313 h 3681805"/>
              <a:gd name="connsiteX75" fmla="*/ 1004887 w 3248819"/>
              <a:gd name="connsiteY75" fmla="*/ 1305319 h 3681805"/>
              <a:gd name="connsiteX76" fmla="*/ 1057275 w 3248819"/>
              <a:gd name="connsiteY76" fmla="*/ 1031478 h 3681805"/>
              <a:gd name="connsiteX77" fmla="*/ 1123951 w 3248819"/>
              <a:gd name="connsiteY77" fmla="*/ 924322 h 3681805"/>
              <a:gd name="connsiteX78" fmla="*/ 1023938 w 3248819"/>
              <a:gd name="connsiteY78" fmla="*/ 757635 h 3681805"/>
              <a:gd name="connsiteX79" fmla="*/ 1078706 w 3248819"/>
              <a:gd name="connsiteY79" fmla="*/ 631429 h 3681805"/>
              <a:gd name="connsiteX80" fmla="*/ 1045369 w 3248819"/>
              <a:gd name="connsiteY80" fmla="*/ 538560 h 3681805"/>
              <a:gd name="connsiteX81" fmla="*/ 1042988 w 3248819"/>
              <a:gd name="connsiteY81" fmla="*/ 390919 h 3681805"/>
              <a:gd name="connsiteX82" fmla="*/ 1062038 w 3248819"/>
              <a:gd name="connsiteY82" fmla="*/ 350441 h 3681805"/>
              <a:gd name="connsiteX83" fmla="*/ 1088231 w 3248819"/>
              <a:gd name="connsiteY83" fmla="*/ 300432 h 3681805"/>
              <a:gd name="connsiteX84" fmla="*/ 1135856 w 3248819"/>
              <a:gd name="connsiteY84" fmla="*/ 176608 h 3681805"/>
              <a:gd name="connsiteX85" fmla="*/ 1100138 w 3248819"/>
              <a:gd name="connsiteY85" fmla="*/ 124222 h 3681805"/>
              <a:gd name="connsiteX86" fmla="*/ 1100138 w 3248819"/>
              <a:gd name="connsiteY86" fmla="*/ 124222 h 3681805"/>
              <a:gd name="connsiteX87" fmla="*/ 1062038 w 3248819"/>
              <a:gd name="connsiteY87" fmla="*/ 152797 h 3681805"/>
              <a:gd name="connsiteX88" fmla="*/ 1071563 w 3248819"/>
              <a:gd name="connsiteY88" fmla="*/ 74217 h 3681805"/>
              <a:gd name="connsiteX89" fmla="*/ 1014413 w 3248819"/>
              <a:gd name="connsiteY89" fmla="*/ 9922 h 3681805"/>
              <a:gd name="connsiteX90" fmla="*/ 969169 w 3248819"/>
              <a:gd name="connsiteY90" fmla="*/ 124223 h 3681805"/>
              <a:gd name="connsiteX91" fmla="*/ 933450 w 3248819"/>
              <a:gd name="connsiteY91" fmla="*/ 88505 h 3681805"/>
              <a:gd name="connsiteX92" fmla="*/ 928688 w 3248819"/>
              <a:gd name="connsiteY92" fmla="*/ 38498 h 3681805"/>
              <a:gd name="connsiteX93" fmla="*/ 847725 w 3248819"/>
              <a:gd name="connsiteY93" fmla="*/ 148036 h 3681805"/>
              <a:gd name="connsiteX94" fmla="*/ 838200 w 3248819"/>
              <a:gd name="connsiteY94" fmla="*/ 150417 h 3681805"/>
              <a:gd name="connsiteX95" fmla="*/ 788193 w 3248819"/>
              <a:gd name="connsiteY95" fmla="*/ 126604 h 3681805"/>
              <a:gd name="connsiteX96" fmla="*/ 695325 w 3248819"/>
              <a:gd name="connsiteY96" fmla="*/ 243285 h 3681805"/>
              <a:gd name="connsiteX97" fmla="*/ 638174 w 3248819"/>
              <a:gd name="connsiteY97" fmla="*/ 312342 h 3681805"/>
              <a:gd name="connsiteX98" fmla="*/ 452438 w 3248819"/>
              <a:gd name="connsiteY98" fmla="*/ 319487 h 3681805"/>
              <a:gd name="connsiteX99" fmla="*/ 433387 w 3248819"/>
              <a:gd name="connsiteY99" fmla="*/ 379016 h 3681805"/>
              <a:gd name="connsiteX100" fmla="*/ 376237 w 3248819"/>
              <a:gd name="connsiteY100" fmla="*/ 309961 h 3681805"/>
              <a:gd name="connsiteX101" fmla="*/ 271462 w 3248819"/>
              <a:gd name="connsiteY101" fmla="*/ 390923 h 3681805"/>
              <a:gd name="connsiteX102" fmla="*/ 195262 w 3248819"/>
              <a:gd name="connsiteY102" fmla="*/ 379018 h 3681805"/>
              <a:gd name="connsiteX103" fmla="*/ 123826 w 3248819"/>
              <a:gd name="connsiteY103" fmla="*/ 269479 h 3681805"/>
              <a:gd name="connsiteX104" fmla="*/ 0 w 3248819"/>
              <a:gd name="connsiteY104" fmla="*/ 457599 h 3681805"/>
              <a:gd name="connsiteX0" fmla="*/ 189710 w 3269457"/>
              <a:gd name="connsiteY0" fmla="*/ 3679424 h 3681805"/>
              <a:gd name="connsiteX1" fmla="*/ 239716 w 3269457"/>
              <a:gd name="connsiteY1" fmla="*/ 3657992 h 3681805"/>
              <a:gd name="connsiteX2" fmla="*/ 284960 w 3269457"/>
              <a:gd name="connsiteY2" fmla="*/ 3636561 h 3681805"/>
              <a:gd name="connsiteX3" fmla="*/ 308772 w 3269457"/>
              <a:gd name="connsiteY3" fmla="*/ 3624655 h 3681805"/>
              <a:gd name="connsiteX4" fmla="*/ 334966 w 3269457"/>
              <a:gd name="connsiteY4" fmla="*/ 3629417 h 3681805"/>
              <a:gd name="connsiteX5" fmla="*/ 404022 w 3269457"/>
              <a:gd name="connsiteY5" fmla="*/ 3619892 h 3681805"/>
              <a:gd name="connsiteX6" fmla="*/ 468316 w 3269457"/>
              <a:gd name="connsiteY6" fmla="*/ 3586555 h 3681805"/>
              <a:gd name="connsiteX7" fmla="*/ 520704 w 3269457"/>
              <a:gd name="connsiteY7" fmla="*/ 3572267 h 3681805"/>
              <a:gd name="connsiteX8" fmla="*/ 587379 w 3269457"/>
              <a:gd name="connsiteY8" fmla="*/ 3612749 h 3681805"/>
              <a:gd name="connsiteX9" fmla="*/ 525466 w 3269457"/>
              <a:gd name="connsiteY9" fmla="*/ 3657992 h 3681805"/>
              <a:gd name="connsiteX10" fmla="*/ 573091 w 3269457"/>
              <a:gd name="connsiteY10" fmla="*/ 3681805 h 3681805"/>
              <a:gd name="connsiteX11" fmla="*/ 587379 w 3269457"/>
              <a:gd name="connsiteY11" fmla="*/ 3674661 h 3681805"/>
              <a:gd name="connsiteX12" fmla="*/ 611191 w 3269457"/>
              <a:gd name="connsiteY12" fmla="*/ 3681805 h 3681805"/>
              <a:gd name="connsiteX13" fmla="*/ 851697 w 3269457"/>
              <a:gd name="connsiteY13" fmla="*/ 3679424 h 3681805"/>
              <a:gd name="connsiteX14" fmla="*/ 870747 w 3269457"/>
              <a:gd name="connsiteY14" fmla="*/ 3572267 h 3681805"/>
              <a:gd name="connsiteX15" fmla="*/ 904085 w 3269457"/>
              <a:gd name="connsiteY15" fmla="*/ 3522261 h 3681805"/>
              <a:gd name="connsiteX16" fmla="*/ 927897 w 3269457"/>
              <a:gd name="connsiteY16" fmla="*/ 3481780 h 3681805"/>
              <a:gd name="connsiteX17" fmla="*/ 1023147 w 3269457"/>
              <a:gd name="connsiteY17" fmla="*/ 3362717 h 3681805"/>
              <a:gd name="connsiteX18" fmla="*/ 1085060 w 3269457"/>
              <a:gd name="connsiteY18" fmla="*/ 3288899 h 3681805"/>
              <a:gd name="connsiteX19" fmla="*/ 1144591 w 3269457"/>
              <a:gd name="connsiteY19" fmla="*/ 3274611 h 3681805"/>
              <a:gd name="connsiteX20" fmla="*/ 1208885 w 3269457"/>
              <a:gd name="connsiteY20" fmla="*/ 3274611 h 3681805"/>
              <a:gd name="connsiteX21" fmla="*/ 1225554 w 3269457"/>
              <a:gd name="connsiteY21" fmla="*/ 3236511 h 3681805"/>
              <a:gd name="connsiteX22" fmla="*/ 1339854 w 3269457"/>
              <a:gd name="connsiteY22" fmla="*/ 3231749 h 3681805"/>
              <a:gd name="connsiteX23" fmla="*/ 1387479 w 3269457"/>
              <a:gd name="connsiteY23" fmla="*/ 3143642 h 3681805"/>
              <a:gd name="connsiteX24" fmla="*/ 1439866 w 3269457"/>
              <a:gd name="connsiteY24" fmla="*/ 3115067 h 3681805"/>
              <a:gd name="connsiteX25" fmla="*/ 1470822 w 3269457"/>
              <a:gd name="connsiteY25" fmla="*/ 3038867 h 3681805"/>
              <a:gd name="connsiteX26" fmla="*/ 1563691 w 3269457"/>
              <a:gd name="connsiteY26" fmla="*/ 2938855 h 3681805"/>
              <a:gd name="connsiteX27" fmla="*/ 1592266 w 3269457"/>
              <a:gd name="connsiteY27" fmla="*/ 2934092 h 3681805"/>
              <a:gd name="connsiteX28" fmla="*/ 1611316 w 3269457"/>
              <a:gd name="connsiteY28" fmla="*/ 2888849 h 3681805"/>
              <a:gd name="connsiteX29" fmla="*/ 1608935 w 3269457"/>
              <a:gd name="connsiteY29" fmla="*/ 2855511 h 3681805"/>
              <a:gd name="connsiteX30" fmla="*/ 1651797 w 3269457"/>
              <a:gd name="connsiteY30" fmla="*/ 2800742 h 3681805"/>
              <a:gd name="connsiteX31" fmla="*/ 1737522 w 3269457"/>
              <a:gd name="connsiteY31" fmla="*/ 2803124 h 3681805"/>
              <a:gd name="connsiteX32" fmla="*/ 1739904 w 3269457"/>
              <a:gd name="connsiteY32" fmla="*/ 2776930 h 3681805"/>
              <a:gd name="connsiteX33" fmla="*/ 1785147 w 3269457"/>
              <a:gd name="connsiteY33" fmla="*/ 2741211 h 3681805"/>
              <a:gd name="connsiteX34" fmla="*/ 1801816 w 3269457"/>
              <a:gd name="connsiteY34" fmla="*/ 2750736 h 3681805"/>
              <a:gd name="connsiteX35" fmla="*/ 1839916 w 3269457"/>
              <a:gd name="connsiteY35" fmla="*/ 2695967 h 3681805"/>
              <a:gd name="connsiteX36" fmla="*/ 1947072 w 3269457"/>
              <a:gd name="connsiteY36" fmla="*/ 2610242 h 3681805"/>
              <a:gd name="connsiteX37" fmla="*/ 2025654 w 3269457"/>
              <a:gd name="connsiteY37" fmla="*/ 2476892 h 3681805"/>
              <a:gd name="connsiteX38" fmla="*/ 2108997 w 3269457"/>
              <a:gd name="connsiteY38" fmla="*/ 2372117 h 3681805"/>
              <a:gd name="connsiteX39" fmla="*/ 2173291 w 3269457"/>
              <a:gd name="connsiteY39" fmla="*/ 2343542 h 3681805"/>
              <a:gd name="connsiteX40" fmla="*/ 2154241 w 3269457"/>
              <a:gd name="connsiteY40" fmla="*/ 2317349 h 3681805"/>
              <a:gd name="connsiteX41" fmla="*/ 2192341 w 3269457"/>
              <a:gd name="connsiteY41" fmla="*/ 2269724 h 3681805"/>
              <a:gd name="connsiteX42" fmla="*/ 2209010 w 3269457"/>
              <a:gd name="connsiteY42" fmla="*/ 2253055 h 3681805"/>
              <a:gd name="connsiteX43" fmla="*/ 2244729 w 3269457"/>
              <a:gd name="connsiteY43" fmla="*/ 2300680 h 3681805"/>
              <a:gd name="connsiteX44" fmla="*/ 2268541 w 3269457"/>
              <a:gd name="connsiteY44" fmla="*/ 2317349 h 3681805"/>
              <a:gd name="connsiteX45" fmla="*/ 2268541 w 3269457"/>
              <a:gd name="connsiteY45" fmla="*/ 2348305 h 3681805"/>
              <a:gd name="connsiteX46" fmla="*/ 2297115 w 3269457"/>
              <a:gd name="connsiteY46" fmla="*/ 2326874 h 3681805"/>
              <a:gd name="connsiteX47" fmla="*/ 2485234 w 3269457"/>
              <a:gd name="connsiteY47" fmla="*/ 2195905 h 3681805"/>
              <a:gd name="connsiteX48" fmla="*/ 2690021 w 3269457"/>
              <a:gd name="connsiteY48" fmla="*/ 2360212 h 3681805"/>
              <a:gd name="connsiteX49" fmla="*/ 2809084 w 3269457"/>
              <a:gd name="connsiteY49" fmla="*/ 2374500 h 3681805"/>
              <a:gd name="connsiteX50" fmla="*/ 3004348 w 3269457"/>
              <a:gd name="connsiteY50" fmla="*/ 2562618 h 3681805"/>
              <a:gd name="connsiteX51" fmla="*/ 3232945 w 3269457"/>
              <a:gd name="connsiteY51" fmla="*/ 2543568 h 3681805"/>
              <a:gd name="connsiteX52" fmla="*/ 3223419 w 3269457"/>
              <a:gd name="connsiteY52" fmla="*/ 2231625 h 3681805"/>
              <a:gd name="connsiteX53" fmla="*/ 3225800 w 3269457"/>
              <a:gd name="connsiteY53" fmla="*/ 2167331 h 3681805"/>
              <a:gd name="connsiteX54" fmla="*/ 3216276 w 3269457"/>
              <a:gd name="connsiteY54" fmla="*/ 2105418 h 3681805"/>
              <a:gd name="connsiteX55" fmla="*/ 3194846 w 3269457"/>
              <a:gd name="connsiteY55" fmla="*/ 2053030 h 3681805"/>
              <a:gd name="connsiteX56" fmla="*/ 3197226 w 3269457"/>
              <a:gd name="connsiteY56" fmla="*/ 1972068 h 3681805"/>
              <a:gd name="connsiteX57" fmla="*/ 3180557 w 3269457"/>
              <a:gd name="connsiteY57" fmla="*/ 1910158 h 3681805"/>
              <a:gd name="connsiteX58" fmla="*/ 3121025 w 3269457"/>
              <a:gd name="connsiteY58" fmla="*/ 1853006 h 3681805"/>
              <a:gd name="connsiteX59" fmla="*/ 3063876 w 3269457"/>
              <a:gd name="connsiteY59" fmla="*/ 1905395 h 3681805"/>
              <a:gd name="connsiteX60" fmla="*/ 2954338 w 3269457"/>
              <a:gd name="connsiteY60" fmla="*/ 1924445 h 3681805"/>
              <a:gd name="connsiteX61" fmla="*/ 2778126 w 3269457"/>
              <a:gd name="connsiteY61" fmla="*/ 2053032 h 3681805"/>
              <a:gd name="connsiteX62" fmla="*/ 2699545 w 3269457"/>
              <a:gd name="connsiteY62" fmla="*/ 2214957 h 3681805"/>
              <a:gd name="connsiteX63" fmla="*/ 2601913 w 3269457"/>
              <a:gd name="connsiteY63" fmla="*/ 2148282 h 3681805"/>
              <a:gd name="connsiteX64" fmla="*/ 2528094 w 3269457"/>
              <a:gd name="connsiteY64" fmla="*/ 2110182 h 3681805"/>
              <a:gd name="connsiteX65" fmla="*/ 2499520 w 3269457"/>
              <a:gd name="connsiteY65" fmla="*/ 2138757 h 3681805"/>
              <a:gd name="connsiteX66" fmla="*/ 2451895 w 3269457"/>
              <a:gd name="connsiteY66" fmla="*/ 2126851 h 3681805"/>
              <a:gd name="connsiteX67" fmla="*/ 2330452 w 3269457"/>
              <a:gd name="connsiteY67" fmla="*/ 2222100 h 3681805"/>
              <a:gd name="connsiteX68" fmla="*/ 2085182 w 3269457"/>
              <a:gd name="connsiteY68" fmla="*/ 2029219 h 3681805"/>
              <a:gd name="connsiteX69" fmla="*/ 1987550 w 3269457"/>
              <a:gd name="connsiteY69" fmla="*/ 2055413 h 3681805"/>
              <a:gd name="connsiteX70" fmla="*/ 1880395 w 3269457"/>
              <a:gd name="connsiteY70" fmla="*/ 2222101 h 3681805"/>
              <a:gd name="connsiteX71" fmla="*/ 1656556 w 3269457"/>
              <a:gd name="connsiteY71" fmla="*/ 2314969 h 3681805"/>
              <a:gd name="connsiteX72" fmla="*/ 1377951 w 3269457"/>
              <a:gd name="connsiteY72" fmla="*/ 2248294 h 3681805"/>
              <a:gd name="connsiteX73" fmla="*/ 1061244 w 3269457"/>
              <a:gd name="connsiteY73" fmla="*/ 1926826 h 3681805"/>
              <a:gd name="connsiteX74" fmla="*/ 949326 w 3269457"/>
              <a:gd name="connsiteY74" fmla="*/ 1636313 h 3681805"/>
              <a:gd name="connsiteX75" fmla="*/ 1025525 w 3269457"/>
              <a:gd name="connsiteY75" fmla="*/ 1305319 h 3681805"/>
              <a:gd name="connsiteX76" fmla="*/ 1077913 w 3269457"/>
              <a:gd name="connsiteY76" fmla="*/ 1031478 h 3681805"/>
              <a:gd name="connsiteX77" fmla="*/ 1144589 w 3269457"/>
              <a:gd name="connsiteY77" fmla="*/ 924322 h 3681805"/>
              <a:gd name="connsiteX78" fmla="*/ 1044576 w 3269457"/>
              <a:gd name="connsiteY78" fmla="*/ 757635 h 3681805"/>
              <a:gd name="connsiteX79" fmla="*/ 1099344 w 3269457"/>
              <a:gd name="connsiteY79" fmla="*/ 631429 h 3681805"/>
              <a:gd name="connsiteX80" fmla="*/ 1066007 w 3269457"/>
              <a:gd name="connsiteY80" fmla="*/ 538560 h 3681805"/>
              <a:gd name="connsiteX81" fmla="*/ 1063626 w 3269457"/>
              <a:gd name="connsiteY81" fmla="*/ 390919 h 3681805"/>
              <a:gd name="connsiteX82" fmla="*/ 1082676 w 3269457"/>
              <a:gd name="connsiteY82" fmla="*/ 350441 h 3681805"/>
              <a:gd name="connsiteX83" fmla="*/ 1108869 w 3269457"/>
              <a:gd name="connsiteY83" fmla="*/ 300432 h 3681805"/>
              <a:gd name="connsiteX84" fmla="*/ 1156494 w 3269457"/>
              <a:gd name="connsiteY84" fmla="*/ 176608 h 3681805"/>
              <a:gd name="connsiteX85" fmla="*/ 1120776 w 3269457"/>
              <a:gd name="connsiteY85" fmla="*/ 124222 h 3681805"/>
              <a:gd name="connsiteX86" fmla="*/ 1120776 w 3269457"/>
              <a:gd name="connsiteY86" fmla="*/ 124222 h 3681805"/>
              <a:gd name="connsiteX87" fmla="*/ 1082676 w 3269457"/>
              <a:gd name="connsiteY87" fmla="*/ 152797 h 3681805"/>
              <a:gd name="connsiteX88" fmla="*/ 1092201 w 3269457"/>
              <a:gd name="connsiteY88" fmla="*/ 74217 h 3681805"/>
              <a:gd name="connsiteX89" fmla="*/ 1035051 w 3269457"/>
              <a:gd name="connsiteY89" fmla="*/ 9922 h 3681805"/>
              <a:gd name="connsiteX90" fmla="*/ 989807 w 3269457"/>
              <a:gd name="connsiteY90" fmla="*/ 124223 h 3681805"/>
              <a:gd name="connsiteX91" fmla="*/ 954088 w 3269457"/>
              <a:gd name="connsiteY91" fmla="*/ 88505 h 3681805"/>
              <a:gd name="connsiteX92" fmla="*/ 949326 w 3269457"/>
              <a:gd name="connsiteY92" fmla="*/ 38498 h 3681805"/>
              <a:gd name="connsiteX93" fmla="*/ 868363 w 3269457"/>
              <a:gd name="connsiteY93" fmla="*/ 148036 h 3681805"/>
              <a:gd name="connsiteX94" fmla="*/ 858838 w 3269457"/>
              <a:gd name="connsiteY94" fmla="*/ 150417 h 3681805"/>
              <a:gd name="connsiteX95" fmla="*/ 808831 w 3269457"/>
              <a:gd name="connsiteY95" fmla="*/ 126604 h 3681805"/>
              <a:gd name="connsiteX96" fmla="*/ 715963 w 3269457"/>
              <a:gd name="connsiteY96" fmla="*/ 243285 h 3681805"/>
              <a:gd name="connsiteX97" fmla="*/ 658812 w 3269457"/>
              <a:gd name="connsiteY97" fmla="*/ 312342 h 3681805"/>
              <a:gd name="connsiteX98" fmla="*/ 473076 w 3269457"/>
              <a:gd name="connsiteY98" fmla="*/ 319487 h 3681805"/>
              <a:gd name="connsiteX99" fmla="*/ 454025 w 3269457"/>
              <a:gd name="connsiteY99" fmla="*/ 379016 h 3681805"/>
              <a:gd name="connsiteX100" fmla="*/ 396875 w 3269457"/>
              <a:gd name="connsiteY100" fmla="*/ 309961 h 3681805"/>
              <a:gd name="connsiteX101" fmla="*/ 292100 w 3269457"/>
              <a:gd name="connsiteY101" fmla="*/ 390923 h 3681805"/>
              <a:gd name="connsiteX102" fmla="*/ 215900 w 3269457"/>
              <a:gd name="connsiteY102" fmla="*/ 379018 h 3681805"/>
              <a:gd name="connsiteX103" fmla="*/ 144464 w 3269457"/>
              <a:gd name="connsiteY103" fmla="*/ 269479 h 3681805"/>
              <a:gd name="connsiteX104" fmla="*/ 20638 w 3269457"/>
              <a:gd name="connsiteY104" fmla="*/ 457599 h 3681805"/>
              <a:gd name="connsiteX105" fmla="*/ 20638 w 3269457"/>
              <a:gd name="connsiteY105" fmla="*/ 457598 h 3681805"/>
              <a:gd name="connsiteX0" fmla="*/ 211934 w 3291681"/>
              <a:gd name="connsiteY0" fmla="*/ 3679424 h 3681805"/>
              <a:gd name="connsiteX1" fmla="*/ 261940 w 3291681"/>
              <a:gd name="connsiteY1" fmla="*/ 3657992 h 3681805"/>
              <a:gd name="connsiteX2" fmla="*/ 307184 w 3291681"/>
              <a:gd name="connsiteY2" fmla="*/ 3636561 h 3681805"/>
              <a:gd name="connsiteX3" fmla="*/ 330996 w 3291681"/>
              <a:gd name="connsiteY3" fmla="*/ 3624655 h 3681805"/>
              <a:gd name="connsiteX4" fmla="*/ 357190 w 3291681"/>
              <a:gd name="connsiteY4" fmla="*/ 3629417 h 3681805"/>
              <a:gd name="connsiteX5" fmla="*/ 426246 w 3291681"/>
              <a:gd name="connsiteY5" fmla="*/ 3619892 h 3681805"/>
              <a:gd name="connsiteX6" fmla="*/ 490540 w 3291681"/>
              <a:gd name="connsiteY6" fmla="*/ 3586555 h 3681805"/>
              <a:gd name="connsiteX7" fmla="*/ 542928 w 3291681"/>
              <a:gd name="connsiteY7" fmla="*/ 3572267 h 3681805"/>
              <a:gd name="connsiteX8" fmla="*/ 609603 w 3291681"/>
              <a:gd name="connsiteY8" fmla="*/ 3612749 h 3681805"/>
              <a:gd name="connsiteX9" fmla="*/ 547690 w 3291681"/>
              <a:gd name="connsiteY9" fmla="*/ 3657992 h 3681805"/>
              <a:gd name="connsiteX10" fmla="*/ 595315 w 3291681"/>
              <a:gd name="connsiteY10" fmla="*/ 3681805 h 3681805"/>
              <a:gd name="connsiteX11" fmla="*/ 609603 w 3291681"/>
              <a:gd name="connsiteY11" fmla="*/ 3674661 h 3681805"/>
              <a:gd name="connsiteX12" fmla="*/ 633415 w 3291681"/>
              <a:gd name="connsiteY12" fmla="*/ 3681805 h 3681805"/>
              <a:gd name="connsiteX13" fmla="*/ 873921 w 3291681"/>
              <a:gd name="connsiteY13" fmla="*/ 3679424 h 3681805"/>
              <a:gd name="connsiteX14" fmla="*/ 892971 w 3291681"/>
              <a:gd name="connsiteY14" fmla="*/ 3572267 h 3681805"/>
              <a:gd name="connsiteX15" fmla="*/ 926309 w 3291681"/>
              <a:gd name="connsiteY15" fmla="*/ 3522261 h 3681805"/>
              <a:gd name="connsiteX16" fmla="*/ 950121 w 3291681"/>
              <a:gd name="connsiteY16" fmla="*/ 3481780 h 3681805"/>
              <a:gd name="connsiteX17" fmla="*/ 1045371 w 3291681"/>
              <a:gd name="connsiteY17" fmla="*/ 3362717 h 3681805"/>
              <a:gd name="connsiteX18" fmla="*/ 1107284 w 3291681"/>
              <a:gd name="connsiteY18" fmla="*/ 3288899 h 3681805"/>
              <a:gd name="connsiteX19" fmla="*/ 1166815 w 3291681"/>
              <a:gd name="connsiteY19" fmla="*/ 3274611 h 3681805"/>
              <a:gd name="connsiteX20" fmla="*/ 1231109 w 3291681"/>
              <a:gd name="connsiteY20" fmla="*/ 3274611 h 3681805"/>
              <a:gd name="connsiteX21" fmla="*/ 1247778 w 3291681"/>
              <a:gd name="connsiteY21" fmla="*/ 3236511 h 3681805"/>
              <a:gd name="connsiteX22" fmla="*/ 1362078 w 3291681"/>
              <a:gd name="connsiteY22" fmla="*/ 3231749 h 3681805"/>
              <a:gd name="connsiteX23" fmla="*/ 1409703 w 3291681"/>
              <a:gd name="connsiteY23" fmla="*/ 3143642 h 3681805"/>
              <a:gd name="connsiteX24" fmla="*/ 1462090 w 3291681"/>
              <a:gd name="connsiteY24" fmla="*/ 3115067 h 3681805"/>
              <a:gd name="connsiteX25" fmla="*/ 1493046 w 3291681"/>
              <a:gd name="connsiteY25" fmla="*/ 3038867 h 3681805"/>
              <a:gd name="connsiteX26" fmla="*/ 1585915 w 3291681"/>
              <a:gd name="connsiteY26" fmla="*/ 2938855 h 3681805"/>
              <a:gd name="connsiteX27" fmla="*/ 1614490 w 3291681"/>
              <a:gd name="connsiteY27" fmla="*/ 2934092 h 3681805"/>
              <a:gd name="connsiteX28" fmla="*/ 1633540 w 3291681"/>
              <a:gd name="connsiteY28" fmla="*/ 2888849 h 3681805"/>
              <a:gd name="connsiteX29" fmla="*/ 1631159 w 3291681"/>
              <a:gd name="connsiteY29" fmla="*/ 2855511 h 3681805"/>
              <a:gd name="connsiteX30" fmla="*/ 1674021 w 3291681"/>
              <a:gd name="connsiteY30" fmla="*/ 2800742 h 3681805"/>
              <a:gd name="connsiteX31" fmla="*/ 1759746 w 3291681"/>
              <a:gd name="connsiteY31" fmla="*/ 2803124 h 3681805"/>
              <a:gd name="connsiteX32" fmla="*/ 1762128 w 3291681"/>
              <a:gd name="connsiteY32" fmla="*/ 2776930 h 3681805"/>
              <a:gd name="connsiteX33" fmla="*/ 1807371 w 3291681"/>
              <a:gd name="connsiteY33" fmla="*/ 2741211 h 3681805"/>
              <a:gd name="connsiteX34" fmla="*/ 1824040 w 3291681"/>
              <a:gd name="connsiteY34" fmla="*/ 2750736 h 3681805"/>
              <a:gd name="connsiteX35" fmla="*/ 1862140 w 3291681"/>
              <a:gd name="connsiteY35" fmla="*/ 2695967 h 3681805"/>
              <a:gd name="connsiteX36" fmla="*/ 1969296 w 3291681"/>
              <a:gd name="connsiteY36" fmla="*/ 2610242 h 3681805"/>
              <a:gd name="connsiteX37" fmla="*/ 2047878 w 3291681"/>
              <a:gd name="connsiteY37" fmla="*/ 2476892 h 3681805"/>
              <a:gd name="connsiteX38" fmla="*/ 2131221 w 3291681"/>
              <a:gd name="connsiteY38" fmla="*/ 2372117 h 3681805"/>
              <a:gd name="connsiteX39" fmla="*/ 2195515 w 3291681"/>
              <a:gd name="connsiteY39" fmla="*/ 2343542 h 3681805"/>
              <a:gd name="connsiteX40" fmla="*/ 2176465 w 3291681"/>
              <a:gd name="connsiteY40" fmla="*/ 2317349 h 3681805"/>
              <a:gd name="connsiteX41" fmla="*/ 2214565 w 3291681"/>
              <a:gd name="connsiteY41" fmla="*/ 2269724 h 3681805"/>
              <a:gd name="connsiteX42" fmla="*/ 2231234 w 3291681"/>
              <a:gd name="connsiteY42" fmla="*/ 2253055 h 3681805"/>
              <a:gd name="connsiteX43" fmla="*/ 2266953 w 3291681"/>
              <a:gd name="connsiteY43" fmla="*/ 2300680 h 3681805"/>
              <a:gd name="connsiteX44" fmla="*/ 2290765 w 3291681"/>
              <a:gd name="connsiteY44" fmla="*/ 2317349 h 3681805"/>
              <a:gd name="connsiteX45" fmla="*/ 2290765 w 3291681"/>
              <a:gd name="connsiteY45" fmla="*/ 2348305 h 3681805"/>
              <a:gd name="connsiteX46" fmla="*/ 2319339 w 3291681"/>
              <a:gd name="connsiteY46" fmla="*/ 2326874 h 3681805"/>
              <a:gd name="connsiteX47" fmla="*/ 2507458 w 3291681"/>
              <a:gd name="connsiteY47" fmla="*/ 2195905 h 3681805"/>
              <a:gd name="connsiteX48" fmla="*/ 2712245 w 3291681"/>
              <a:gd name="connsiteY48" fmla="*/ 2360212 h 3681805"/>
              <a:gd name="connsiteX49" fmla="*/ 2831308 w 3291681"/>
              <a:gd name="connsiteY49" fmla="*/ 2374500 h 3681805"/>
              <a:gd name="connsiteX50" fmla="*/ 3026572 w 3291681"/>
              <a:gd name="connsiteY50" fmla="*/ 2562618 h 3681805"/>
              <a:gd name="connsiteX51" fmla="*/ 3255169 w 3291681"/>
              <a:gd name="connsiteY51" fmla="*/ 2543568 h 3681805"/>
              <a:gd name="connsiteX52" fmla="*/ 3245643 w 3291681"/>
              <a:gd name="connsiteY52" fmla="*/ 2231625 h 3681805"/>
              <a:gd name="connsiteX53" fmla="*/ 3248024 w 3291681"/>
              <a:gd name="connsiteY53" fmla="*/ 2167331 h 3681805"/>
              <a:gd name="connsiteX54" fmla="*/ 3238500 w 3291681"/>
              <a:gd name="connsiteY54" fmla="*/ 2105418 h 3681805"/>
              <a:gd name="connsiteX55" fmla="*/ 3217070 w 3291681"/>
              <a:gd name="connsiteY55" fmla="*/ 2053030 h 3681805"/>
              <a:gd name="connsiteX56" fmla="*/ 3219450 w 3291681"/>
              <a:gd name="connsiteY56" fmla="*/ 1972068 h 3681805"/>
              <a:gd name="connsiteX57" fmla="*/ 3202781 w 3291681"/>
              <a:gd name="connsiteY57" fmla="*/ 1910158 h 3681805"/>
              <a:gd name="connsiteX58" fmla="*/ 3143249 w 3291681"/>
              <a:gd name="connsiteY58" fmla="*/ 1853006 h 3681805"/>
              <a:gd name="connsiteX59" fmla="*/ 3086100 w 3291681"/>
              <a:gd name="connsiteY59" fmla="*/ 1905395 h 3681805"/>
              <a:gd name="connsiteX60" fmla="*/ 2976562 w 3291681"/>
              <a:gd name="connsiteY60" fmla="*/ 1924445 h 3681805"/>
              <a:gd name="connsiteX61" fmla="*/ 2800350 w 3291681"/>
              <a:gd name="connsiteY61" fmla="*/ 2053032 h 3681805"/>
              <a:gd name="connsiteX62" fmla="*/ 2721769 w 3291681"/>
              <a:gd name="connsiteY62" fmla="*/ 2214957 h 3681805"/>
              <a:gd name="connsiteX63" fmla="*/ 2624137 w 3291681"/>
              <a:gd name="connsiteY63" fmla="*/ 2148282 h 3681805"/>
              <a:gd name="connsiteX64" fmla="*/ 2550318 w 3291681"/>
              <a:gd name="connsiteY64" fmla="*/ 2110182 h 3681805"/>
              <a:gd name="connsiteX65" fmla="*/ 2521744 w 3291681"/>
              <a:gd name="connsiteY65" fmla="*/ 2138757 h 3681805"/>
              <a:gd name="connsiteX66" fmla="*/ 2474119 w 3291681"/>
              <a:gd name="connsiteY66" fmla="*/ 2126851 h 3681805"/>
              <a:gd name="connsiteX67" fmla="*/ 2352676 w 3291681"/>
              <a:gd name="connsiteY67" fmla="*/ 2222100 h 3681805"/>
              <a:gd name="connsiteX68" fmla="*/ 2107406 w 3291681"/>
              <a:gd name="connsiteY68" fmla="*/ 2029219 h 3681805"/>
              <a:gd name="connsiteX69" fmla="*/ 2009774 w 3291681"/>
              <a:gd name="connsiteY69" fmla="*/ 2055413 h 3681805"/>
              <a:gd name="connsiteX70" fmla="*/ 1902619 w 3291681"/>
              <a:gd name="connsiteY70" fmla="*/ 2222101 h 3681805"/>
              <a:gd name="connsiteX71" fmla="*/ 1678780 w 3291681"/>
              <a:gd name="connsiteY71" fmla="*/ 2314969 h 3681805"/>
              <a:gd name="connsiteX72" fmla="*/ 1400175 w 3291681"/>
              <a:gd name="connsiteY72" fmla="*/ 2248294 h 3681805"/>
              <a:gd name="connsiteX73" fmla="*/ 1083468 w 3291681"/>
              <a:gd name="connsiteY73" fmla="*/ 1926826 h 3681805"/>
              <a:gd name="connsiteX74" fmla="*/ 971550 w 3291681"/>
              <a:gd name="connsiteY74" fmla="*/ 1636313 h 3681805"/>
              <a:gd name="connsiteX75" fmla="*/ 1047749 w 3291681"/>
              <a:gd name="connsiteY75" fmla="*/ 1305319 h 3681805"/>
              <a:gd name="connsiteX76" fmla="*/ 1100137 w 3291681"/>
              <a:gd name="connsiteY76" fmla="*/ 1031478 h 3681805"/>
              <a:gd name="connsiteX77" fmla="*/ 1166813 w 3291681"/>
              <a:gd name="connsiteY77" fmla="*/ 924322 h 3681805"/>
              <a:gd name="connsiteX78" fmla="*/ 1066800 w 3291681"/>
              <a:gd name="connsiteY78" fmla="*/ 757635 h 3681805"/>
              <a:gd name="connsiteX79" fmla="*/ 1121568 w 3291681"/>
              <a:gd name="connsiteY79" fmla="*/ 631429 h 3681805"/>
              <a:gd name="connsiteX80" fmla="*/ 1088231 w 3291681"/>
              <a:gd name="connsiteY80" fmla="*/ 538560 h 3681805"/>
              <a:gd name="connsiteX81" fmla="*/ 1085850 w 3291681"/>
              <a:gd name="connsiteY81" fmla="*/ 390919 h 3681805"/>
              <a:gd name="connsiteX82" fmla="*/ 1104900 w 3291681"/>
              <a:gd name="connsiteY82" fmla="*/ 350441 h 3681805"/>
              <a:gd name="connsiteX83" fmla="*/ 1131093 w 3291681"/>
              <a:gd name="connsiteY83" fmla="*/ 300432 h 3681805"/>
              <a:gd name="connsiteX84" fmla="*/ 1178718 w 3291681"/>
              <a:gd name="connsiteY84" fmla="*/ 176608 h 3681805"/>
              <a:gd name="connsiteX85" fmla="*/ 1143000 w 3291681"/>
              <a:gd name="connsiteY85" fmla="*/ 124222 h 3681805"/>
              <a:gd name="connsiteX86" fmla="*/ 1143000 w 3291681"/>
              <a:gd name="connsiteY86" fmla="*/ 124222 h 3681805"/>
              <a:gd name="connsiteX87" fmla="*/ 1104900 w 3291681"/>
              <a:gd name="connsiteY87" fmla="*/ 152797 h 3681805"/>
              <a:gd name="connsiteX88" fmla="*/ 1114425 w 3291681"/>
              <a:gd name="connsiteY88" fmla="*/ 74217 h 3681805"/>
              <a:gd name="connsiteX89" fmla="*/ 1057275 w 3291681"/>
              <a:gd name="connsiteY89" fmla="*/ 9922 h 3681805"/>
              <a:gd name="connsiteX90" fmla="*/ 1012031 w 3291681"/>
              <a:gd name="connsiteY90" fmla="*/ 124223 h 3681805"/>
              <a:gd name="connsiteX91" fmla="*/ 976312 w 3291681"/>
              <a:gd name="connsiteY91" fmla="*/ 88505 h 3681805"/>
              <a:gd name="connsiteX92" fmla="*/ 971550 w 3291681"/>
              <a:gd name="connsiteY92" fmla="*/ 38498 h 3681805"/>
              <a:gd name="connsiteX93" fmla="*/ 890587 w 3291681"/>
              <a:gd name="connsiteY93" fmla="*/ 148036 h 3681805"/>
              <a:gd name="connsiteX94" fmla="*/ 881062 w 3291681"/>
              <a:gd name="connsiteY94" fmla="*/ 150417 h 3681805"/>
              <a:gd name="connsiteX95" fmla="*/ 831055 w 3291681"/>
              <a:gd name="connsiteY95" fmla="*/ 126604 h 3681805"/>
              <a:gd name="connsiteX96" fmla="*/ 738187 w 3291681"/>
              <a:gd name="connsiteY96" fmla="*/ 243285 h 3681805"/>
              <a:gd name="connsiteX97" fmla="*/ 681036 w 3291681"/>
              <a:gd name="connsiteY97" fmla="*/ 312342 h 3681805"/>
              <a:gd name="connsiteX98" fmla="*/ 495300 w 3291681"/>
              <a:gd name="connsiteY98" fmla="*/ 319487 h 3681805"/>
              <a:gd name="connsiteX99" fmla="*/ 476249 w 3291681"/>
              <a:gd name="connsiteY99" fmla="*/ 379016 h 3681805"/>
              <a:gd name="connsiteX100" fmla="*/ 419099 w 3291681"/>
              <a:gd name="connsiteY100" fmla="*/ 309961 h 3681805"/>
              <a:gd name="connsiteX101" fmla="*/ 314324 w 3291681"/>
              <a:gd name="connsiteY101" fmla="*/ 390923 h 3681805"/>
              <a:gd name="connsiteX102" fmla="*/ 238124 w 3291681"/>
              <a:gd name="connsiteY102" fmla="*/ 379018 h 3681805"/>
              <a:gd name="connsiteX103" fmla="*/ 166688 w 3291681"/>
              <a:gd name="connsiteY103" fmla="*/ 269479 h 3681805"/>
              <a:gd name="connsiteX104" fmla="*/ 42862 w 3291681"/>
              <a:gd name="connsiteY104" fmla="*/ 457599 h 3681805"/>
              <a:gd name="connsiteX105" fmla="*/ 0 w 3291681"/>
              <a:gd name="connsiteY105" fmla="*/ 448073 h 3681805"/>
              <a:gd name="connsiteX0" fmla="*/ 218284 w 3298031"/>
              <a:gd name="connsiteY0" fmla="*/ 3679424 h 3681805"/>
              <a:gd name="connsiteX1" fmla="*/ 268290 w 3298031"/>
              <a:gd name="connsiteY1" fmla="*/ 3657992 h 3681805"/>
              <a:gd name="connsiteX2" fmla="*/ 313534 w 3298031"/>
              <a:gd name="connsiteY2" fmla="*/ 3636561 h 3681805"/>
              <a:gd name="connsiteX3" fmla="*/ 337346 w 3298031"/>
              <a:gd name="connsiteY3" fmla="*/ 3624655 h 3681805"/>
              <a:gd name="connsiteX4" fmla="*/ 363540 w 3298031"/>
              <a:gd name="connsiteY4" fmla="*/ 3629417 h 3681805"/>
              <a:gd name="connsiteX5" fmla="*/ 432596 w 3298031"/>
              <a:gd name="connsiteY5" fmla="*/ 3619892 h 3681805"/>
              <a:gd name="connsiteX6" fmla="*/ 496890 w 3298031"/>
              <a:gd name="connsiteY6" fmla="*/ 3586555 h 3681805"/>
              <a:gd name="connsiteX7" fmla="*/ 549278 w 3298031"/>
              <a:gd name="connsiteY7" fmla="*/ 3572267 h 3681805"/>
              <a:gd name="connsiteX8" fmla="*/ 615953 w 3298031"/>
              <a:gd name="connsiteY8" fmla="*/ 3612749 h 3681805"/>
              <a:gd name="connsiteX9" fmla="*/ 554040 w 3298031"/>
              <a:gd name="connsiteY9" fmla="*/ 3657992 h 3681805"/>
              <a:gd name="connsiteX10" fmla="*/ 601665 w 3298031"/>
              <a:gd name="connsiteY10" fmla="*/ 3681805 h 3681805"/>
              <a:gd name="connsiteX11" fmla="*/ 615953 w 3298031"/>
              <a:gd name="connsiteY11" fmla="*/ 3674661 h 3681805"/>
              <a:gd name="connsiteX12" fmla="*/ 639765 w 3298031"/>
              <a:gd name="connsiteY12" fmla="*/ 3681805 h 3681805"/>
              <a:gd name="connsiteX13" fmla="*/ 880271 w 3298031"/>
              <a:gd name="connsiteY13" fmla="*/ 3679424 h 3681805"/>
              <a:gd name="connsiteX14" fmla="*/ 899321 w 3298031"/>
              <a:gd name="connsiteY14" fmla="*/ 3572267 h 3681805"/>
              <a:gd name="connsiteX15" fmla="*/ 932659 w 3298031"/>
              <a:gd name="connsiteY15" fmla="*/ 3522261 h 3681805"/>
              <a:gd name="connsiteX16" fmla="*/ 956471 w 3298031"/>
              <a:gd name="connsiteY16" fmla="*/ 3481780 h 3681805"/>
              <a:gd name="connsiteX17" fmla="*/ 1051721 w 3298031"/>
              <a:gd name="connsiteY17" fmla="*/ 3362717 h 3681805"/>
              <a:gd name="connsiteX18" fmla="*/ 1113634 w 3298031"/>
              <a:gd name="connsiteY18" fmla="*/ 3288899 h 3681805"/>
              <a:gd name="connsiteX19" fmla="*/ 1173165 w 3298031"/>
              <a:gd name="connsiteY19" fmla="*/ 3274611 h 3681805"/>
              <a:gd name="connsiteX20" fmla="*/ 1237459 w 3298031"/>
              <a:gd name="connsiteY20" fmla="*/ 3274611 h 3681805"/>
              <a:gd name="connsiteX21" fmla="*/ 1254128 w 3298031"/>
              <a:gd name="connsiteY21" fmla="*/ 3236511 h 3681805"/>
              <a:gd name="connsiteX22" fmla="*/ 1368428 w 3298031"/>
              <a:gd name="connsiteY22" fmla="*/ 3231749 h 3681805"/>
              <a:gd name="connsiteX23" fmla="*/ 1416053 w 3298031"/>
              <a:gd name="connsiteY23" fmla="*/ 3143642 h 3681805"/>
              <a:gd name="connsiteX24" fmla="*/ 1468440 w 3298031"/>
              <a:gd name="connsiteY24" fmla="*/ 3115067 h 3681805"/>
              <a:gd name="connsiteX25" fmla="*/ 1499396 w 3298031"/>
              <a:gd name="connsiteY25" fmla="*/ 3038867 h 3681805"/>
              <a:gd name="connsiteX26" fmla="*/ 1592265 w 3298031"/>
              <a:gd name="connsiteY26" fmla="*/ 2938855 h 3681805"/>
              <a:gd name="connsiteX27" fmla="*/ 1620840 w 3298031"/>
              <a:gd name="connsiteY27" fmla="*/ 2934092 h 3681805"/>
              <a:gd name="connsiteX28" fmla="*/ 1639890 w 3298031"/>
              <a:gd name="connsiteY28" fmla="*/ 2888849 h 3681805"/>
              <a:gd name="connsiteX29" fmla="*/ 1637509 w 3298031"/>
              <a:gd name="connsiteY29" fmla="*/ 2855511 h 3681805"/>
              <a:gd name="connsiteX30" fmla="*/ 1680371 w 3298031"/>
              <a:gd name="connsiteY30" fmla="*/ 2800742 h 3681805"/>
              <a:gd name="connsiteX31" fmla="*/ 1766096 w 3298031"/>
              <a:gd name="connsiteY31" fmla="*/ 2803124 h 3681805"/>
              <a:gd name="connsiteX32" fmla="*/ 1768478 w 3298031"/>
              <a:gd name="connsiteY32" fmla="*/ 2776930 h 3681805"/>
              <a:gd name="connsiteX33" fmla="*/ 1813721 w 3298031"/>
              <a:gd name="connsiteY33" fmla="*/ 2741211 h 3681805"/>
              <a:gd name="connsiteX34" fmla="*/ 1830390 w 3298031"/>
              <a:gd name="connsiteY34" fmla="*/ 2750736 h 3681805"/>
              <a:gd name="connsiteX35" fmla="*/ 1868490 w 3298031"/>
              <a:gd name="connsiteY35" fmla="*/ 2695967 h 3681805"/>
              <a:gd name="connsiteX36" fmla="*/ 1975646 w 3298031"/>
              <a:gd name="connsiteY36" fmla="*/ 2610242 h 3681805"/>
              <a:gd name="connsiteX37" fmla="*/ 2054228 w 3298031"/>
              <a:gd name="connsiteY37" fmla="*/ 2476892 h 3681805"/>
              <a:gd name="connsiteX38" fmla="*/ 2137571 w 3298031"/>
              <a:gd name="connsiteY38" fmla="*/ 2372117 h 3681805"/>
              <a:gd name="connsiteX39" fmla="*/ 2201865 w 3298031"/>
              <a:gd name="connsiteY39" fmla="*/ 2343542 h 3681805"/>
              <a:gd name="connsiteX40" fmla="*/ 2182815 w 3298031"/>
              <a:gd name="connsiteY40" fmla="*/ 2317349 h 3681805"/>
              <a:gd name="connsiteX41" fmla="*/ 2220915 w 3298031"/>
              <a:gd name="connsiteY41" fmla="*/ 2269724 h 3681805"/>
              <a:gd name="connsiteX42" fmla="*/ 2237584 w 3298031"/>
              <a:gd name="connsiteY42" fmla="*/ 2253055 h 3681805"/>
              <a:gd name="connsiteX43" fmla="*/ 2273303 w 3298031"/>
              <a:gd name="connsiteY43" fmla="*/ 2300680 h 3681805"/>
              <a:gd name="connsiteX44" fmla="*/ 2297115 w 3298031"/>
              <a:gd name="connsiteY44" fmla="*/ 2317349 h 3681805"/>
              <a:gd name="connsiteX45" fmla="*/ 2297115 w 3298031"/>
              <a:gd name="connsiteY45" fmla="*/ 2348305 h 3681805"/>
              <a:gd name="connsiteX46" fmla="*/ 2325689 w 3298031"/>
              <a:gd name="connsiteY46" fmla="*/ 2326874 h 3681805"/>
              <a:gd name="connsiteX47" fmla="*/ 2513808 w 3298031"/>
              <a:gd name="connsiteY47" fmla="*/ 2195905 h 3681805"/>
              <a:gd name="connsiteX48" fmla="*/ 2718595 w 3298031"/>
              <a:gd name="connsiteY48" fmla="*/ 2360212 h 3681805"/>
              <a:gd name="connsiteX49" fmla="*/ 2837658 w 3298031"/>
              <a:gd name="connsiteY49" fmla="*/ 2374500 h 3681805"/>
              <a:gd name="connsiteX50" fmla="*/ 3032922 w 3298031"/>
              <a:gd name="connsiteY50" fmla="*/ 2562618 h 3681805"/>
              <a:gd name="connsiteX51" fmla="*/ 3261519 w 3298031"/>
              <a:gd name="connsiteY51" fmla="*/ 2543568 h 3681805"/>
              <a:gd name="connsiteX52" fmla="*/ 3251993 w 3298031"/>
              <a:gd name="connsiteY52" fmla="*/ 2231625 h 3681805"/>
              <a:gd name="connsiteX53" fmla="*/ 3254374 w 3298031"/>
              <a:gd name="connsiteY53" fmla="*/ 2167331 h 3681805"/>
              <a:gd name="connsiteX54" fmla="*/ 3244850 w 3298031"/>
              <a:gd name="connsiteY54" fmla="*/ 2105418 h 3681805"/>
              <a:gd name="connsiteX55" fmla="*/ 3223420 w 3298031"/>
              <a:gd name="connsiteY55" fmla="*/ 2053030 h 3681805"/>
              <a:gd name="connsiteX56" fmla="*/ 3225800 w 3298031"/>
              <a:gd name="connsiteY56" fmla="*/ 1972068 h 3681805"/>
              <a:gd name="connsiteX57" fmla="*/ 3209131 w 3298031"/>
              <a:gd name="connsiteY57" fmla="*/ 1910158 h 3681805"/>
              <a:gd name="connsiteX58" fmla="*/ 3149599 w 3298031"/>
              <a:gd name="connsiteY58" fmla="*/ 1853006 h 3681805"/>
              <a:gd name="connsiteX59" fmla="*/ 3092450 w 3298031"/>
              <a:gd name="connsiteY59" fmla="*/ 1905395 h 3681805"/>
              <a:gd name="connsiteX60" fmla="*/ 2982912 w 3298031"/>
              <a:gd name="connsiteY60" fmla="*/ 1924445 h 3681805"/>
              <a:gd name="connsiteX61" fmla="*/ 2806700 w 3298031"/>
              <a:gd name="connsiteY61" fmla="*/ 2053032 h 3681805"/>
              <a:gd name="connsiteX62" fmla="*/ 2728119 w 3298031"/>
              <a:gd name="connsiteY62" fmla="*/ 2214957 h 3681805"/>
              <a:gd name="connsiteX63" fmla="*/ 2630487 w 3298031"/>
              <a:gd name="connsiteY63" fmla="*/ 2148282 h 3681805"/>
              <a:gd name="connsiteX64" fmla="*/ 2556668 w 3298031"/>
              <a:gd name="connsiteY64" fmla="*/ 2110182 h 3681805"/>
              <a:gd name="connsiteX65" fmla="*/ 2528094 w 3298031"/>
              <a:gd name="connsiteY65" fmla="*/ 2138757 h 3681805"/>
              <a:gd name="connsiteX66" fmla="*/ 2480469 w 3298031"/>
              <a:gd name="connsiteY66" fmla="*/ 2126851 h 3681805"/>
              <a:gd name="connsiteX67" fmla="*/ 2359026 w 3298031"/>
              <a:gd name="connsiteY67" fmla="*/ 2222100 h 3681805"/>
              <a:gd name="connsiteX68" fmla="*/ 2113756 w 3298031"/>
              <a:gd name="connsiteY68" fmla="*/ 2029219 h 3681805"/>
              <a:gd name="connsiteX69" fmla="*/ 2016124 w 3298031"/>
              <a:gd name="connsiteY69" fmla="*/ 2055413 h 3681805"/>
              <a:gd name="connsiteX70" fmla="*/ 1908969 w 3298031"/>
              <a:gd name="connsiteY70" fmla="*/ 2222101 h 3681805"/>
              <a:gd name="connsiteX71" fmla="*/ 1685130 w 3298031"/>
              <a:gd name="connsiteY71" fmla="*/ 2314969 h 3681805"/>
              <a:gd name="connsiteX72" fmla="*/ 1406525 w 3298031"/>
              <a:gd name="connsiteY72" fmla="*/ 2248294 h 3681805"/>
              <a:gd name="connsiteX73" fmla="*/ 1089818 w 3298031"/>
              <a:gd name="connsiteY73" fmla="*/ 1926826 h 3681805"/>
              <a:gd name="connsiteX74" fmla="*/ 977900 w 3298031"/>
              <a:gd name="connsiteY74" fmla="*/ 1636313 h 3681805"/>
              <a:gd name="connsiteX75" fmla="*/ 1054099 w 3298031"/>
              <a:gd name="connsiteY75" fmla="*/ 1305319 h 3681805"/>
              <a:gd name="connsiteX76" fmla="*/ 1106487 w 3298031"/>
              <a:gd name="connsiteY76" fmla="*/ 1031478 h 3681805"/>
              <a:gd name="connsiteX77" fmla="*/ 1173163 w 3298031"/>
              <a:gd name="connsiteY77" fmla="*/ 924322 h 3681805"/>
              <a:gd name="connsiteX78" fmla="*/ 1073150 w 3298031"/>
              <a:gd name="connsiteY78" fmla="*/ 757635 h 3681805"/>
              <a:gd name="connsiteX79" fmla="*/ 1127918 w 3298031"/>
              <a:gd name="connsiteY79" fmla="*/ 631429 h 3681805"/>
              <a:gd name="connsiteX80" fmla="*/ 1094581 w 3298031"/>
              <a:gd name="connsiteY80" fmla="*/ 538560 h 3681805"/>
              <a:gd name="connsiteX81" fmla="*/ 1092200 w 3298031"/>
              <a:gd name="connsiteY81" fmla="*/ 390919 h 3681805"/>
              <a:gd name="connsiteX82" fmla="*/ 1111250 w 3298031"/>
              <a:gd name="connsiteY82" fmla="*/ 350441 h 3681805"/>
              <a:gd name="connsiteX83" fmla="*/ 1137443 w 3298031"/>
              <a:gd name="connsiteY83" fmla="*/ 300432 h 3681805"/>
              <a:gd name="connsiteX84" fmla="*/ 1185068 w 3298031"/>
              <a:gd name="connsiteY84" fmla="*/ 176608 h 3681805"/>
              <a:gd name="connsiteX85" fmla="*/ 1149350 w 3298031"/>
              <a:gd name="connsiteY85" fmla="*/ 124222 h 3681805"/>
              <a:gd name="connsiteX86" fmla="*/ 1149350 w 3298031"/>
              <a:gd name="connsiteY86" fmla="*/ 124222 h 3681805"/>
              <a:gd name="connsiteX87" fmla="*/ 1111250 w 3298031"/>
              <a:gd name="connsiteY87" fmla="*/ 152797 h 3681805"/>
              <a:gd name="connsiteX88" fmla="*/ 1120775 w 3298031"/>
              <a:gd name="connsiteY88" fmla="*/ 74217 h 3681805"/>
              <a:gd name="connsiteX89" fmla="*/ 1063625 w 3298031"/>
              <a:gd name="connsiteY89" fmla="*/ 9922 h 3681805"/>
              <a:gd name="connsiteX90" fmla="*/ 1018381 w 3298031"/>
              <a:gd name="connsiteY90" fmla="*/ 124223 h 3681805"/>
              <a:gd name="connsiteX91" fmla="*/ 982662 w 3298031"/>
              <a:gd name="connsiteY91" fmla="*/ 88505 h 3681805"/>
              <a:gd name="connsiteX92" fmla="*/ 977900 w 3298031"/>
              <a:gd name="connsiteY92" fmla="*/ 38498 h 3681805"/>
              <a:gd name="connsiteX93" fmla="*/ 896937 w 3298031"/>
              <a:gd name="connsiteY93" fmla="*/ 148036 h 3681805"/>
              <a:gd name="connsiteX94" fmla="*/ 887412 w 3298031"/>
              <a:gd name="connsiteY94" fmla="*/ 150417 h 3681805"/>
              <a:gd name="connsiteX95" fmla="*/ 837405 w 3298031"/>
              <a:gd name="connsiteY95" fmla="*/ 126604 h 3681805"/>
              <a:gd name="connsiteX96" fmla="*/ 744537 w 3298031"/>
              <a:gd name="connsiteY96" fmla="*/ 243285 h 3681805"/>
              <a:gd name="connsiteX97" fmla="*/ 687386 w 3298031"/>
              <a:gd name="connsiteY97" fmla="*/ 312342 h 3681805"/>
              <a:gd name="connsiteX98" fmla="*/ 501650 w 3298031"/>
              <a:gd name="connsiteY98" fmla="*/ 319487 h 3681805"/>
              <a:gd name="connsiteX99" fmla="*/ 482599 w 3298031"/>
              <a:gd name="connsiteY99" fmla="*/ 379016 h 3681805"/>
              <a:gd name="connsiteX100" fmla="*/ 425449 w 3298031"/>
              <a:gd name="connsiteY100" fmla="*/ 309961 h 3681805"/>
              <a:gd name="connsiteX101" fmla="*/ 320674 w 3298031"/>
              <a:gd name="connsiteY101" fmla="*/ 390923 h 3681805"/>
              <a:gd name="connsiteX102" fmla="*/ 244474 w 3298031"/>
              <a:gd name="connsiteY102" fmla="*/ 379018 h 3681805"/>
              <a:gd name="connsiteX103" fmla="*/ 173038 w 3298031"/>
              <a:gd name="connsiteY103" fmla="*/ 269479 h 3681805"/>
              <a:gd name="connsiteX104" fmla="*/ 49212 w 3298031"/>
              <a:gd name="connsiteY104" fmla="*/ 457599 h 3681805"/>
              <a:gd name="connsiteX105" fmla="*/ 6350 w 3298031"/>
              <a:gd name="connsiteY105" fmla="*/ 448073 h 3681805"/>
              <a:gd name="connsiteX106" fmla="*/ 11112 w 3298031"/>
              <a:gd name="connsiteY106" fmla="*/ 450455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135 w 3302198"/>
              <a:gd name="connsiteY108" fmla="*/ 600473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86717 w 3302198"/>
              <a:gd name="connsiteY109" fmla="*/ 700486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31960 w 3302198"/>
              <a:gd name="connsiteY110" fmla="*/ 683817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12910 w 3302198"/>
              <a:gd name="connsiteY110" fmla="*/ 1469630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12910 w 3302198"/>
              <a:gd name="connsiteY110" fmla="*/ 1469630 h 3681805"/>
              <a:gd name="connsiteX111" fmla="*/ 115292 w 3302198"/>
              <a:gd name="connsiteY111" fmla="*/ 1479155 h 3681805"/>
              <a:gd name="connsiteX0" fmla="*/ 224337 w 3304084"/>
              <a:gd name="connsiteY0" fmla="*/ 3679424 h 3681805"/>
              <a:gd name="connsiteX1" fmla="*/ 274343 w 3304084"/>
              <a:gd name="connsiteY1" fmla="*/ 3657992 h 3681805"/>
              <a:gd name="connsiteX2" fmla="*/ 319587 w 3304084"/>
              <a:gd name="connsiteY2" fmla="*/ 3636561 h 3681805"/>
              <a:gd name="connsiteX3" fmla="*/ 343399 w 3304084"/>
              <a:gd name="connsiteY3" fmla="*/ 3624655 h 3681805"/>
              <a:gd name="connsiteX4" fmla="*/ 369593 w 3304084"/>
              <a:gd name="connsiteY4" fmla="*/ 3629417 h 3681805"/>
              <a:gd name="connsiteX5" fmla="*/ 438649 w 3304084"/>
              <a:gd name="connsiteY5" fmla="*/ 3619892 h 3681805"/>
              <a:gd name="connsiteX6" fmla="*/ 502943 w 3304084"/>
              <a:gd name="connsiteY6" fmla="*/ 3586555 h 3681805"/>
              <a:gd name="connsiteX7" fmla="*/ 555331 w 3304084"/>
              <a:gd name="connsiteY7" fmla="*/ 3572267 h 3681805"/>
              <a:gd name="connsiteX8" fmla="*/ 622006 w 3304084"/>
              <a:gd name="connsiteY8" fmla="*/ 3612749 h 3681805"/>
              <a:gd name="connsiteX9" fmla="*/ 560093 w 3304084"/>
              <a:gd name="connsiteY9" fmla="*/ 3657992 h 3681805"/>
              <a:gd name="connsiteX10" fmla="*/ 607718 w 3304084"/>
              <a:gd name="connsiteY10" fmla="*/ 3681805 h 3681805"/>
              <a:gd name="connsiteX11" fmla="*/ 622006 w 3304084"/>
              <a:gd name="connsiteY11" fmla="*/ 3674661 h 3681805"/>
              <a:gd name="connsiteX12" fmla="*/ 645818 w 3304084"/>
              <a:gd name="connsiteY12" fmla="*/ 3681805 h 3681805"/>
              <a:gd name="connsiteX13" fmla="*/ 886324 w 3304084"/>
              <a:gd name="connsiteY13" fmla="*/ 3679424 h 3681805"/>
              <a:gd name="connsiteX14" fmla="*/ 905374 w 3304084"/>
              <a:gd name="connsiteY14" fmla="*/ 3572267 h 3681805"/>
              <a:gd name="connsiteX15" fmla="*/ 938712 w 3304084"/>
              <a:gd name="connsiteY15" fmla="*/ 3522261 h 3681805"/>
              <a:gd name="connsiteX16" fmla="*/ 962524 w 3304084"/>
              <a:gd name="connsiteY16" fmla="*/ 3481780 h 3681805"/>
              <a:gd name="connsiteX17" fmla="*/ 1057774 w 3304084"/>
              <a:gd name="connsiteY17" fmla="*/ 3362717 h 3681805"/>
              <a:gd name="connsiteX18" fmla="*/ 1119687 w 3304084"/>
              <a:gd name="connsiteY18" fmla="*/ 3288899 h 3681805"/>
              <a:gd name="connsiteX19" fmla="*/ 1179218 w 3304084"/>
              <a:gd name="connsiteY19" fmla="*/ 3274611 h 3681805"/>
              <a:gd name="connsiteX20" fmla="*/ 1243512 w 3304084"/>
              <a:gd name="connsiteY20" fmla="*/ 3274611 h 3681805"/>
              <a:gd name="connsiteX21" fmla="*/ 1260181 w 3304084"/>
              <a:gd name="connsiteY21" fmla="*/ 3236511 h 3681805"/>
              <a:gd name="connsiteX22" fmla="*/ 1374481 w 3304084"/>
              <a:gd name="connsiteY22" fmla="*/ 3231749 h 3681805"/>
              <a:gd name="connsiteX23" fmla="*/ 1422106 w 3304084"/>
              <a:gd name="connsiteY23" fmla="*/ 3143642 h 3681805"/>
              <a:gd name="connsiteX24" fmla="*/ 1474493 w 3304084"/>
              <a:gd name="connsiteY24" fmla="*/ 3115067 h 3681805"/>
              <a:gd name="connsiteX25" fmla="*/ 1505449 w 3304084"/>
              <a:gd name="connsiteY25" fmla="*/ 3038867 h 3681805"/>
              <a:gd name="connsiteX26" fmla="*/ 1598318 w 3304084"/>
              <a:gd name="connsiteY26" fmla="*/ 2938855 h 3681805"/>
              <a:gd name="connsiteX27" fmla="*/ 1626893 w 3304084"/>
              <a:gd name="connsiteY27" fmla="*/ 2934092 h 3681805"/>
              <a:gd name="connsiteX28" fmla="*/ 1645943 w 3304084"/>
              <a:gd name="connsiteY28" fmla="*/ 2888849 h 3681805"/>
              <a:gd name="connsiteX29" fmla="*/ 1643562 w 3304084"/>
              <a:gd name="connsiteY29" fmla="*/ 2855511 h 3681805"/>
              <a:gd name="connsiteX30" fmla="*/ 1686424 w 3304084"/>
              <a:gd name="connsiteY30" fmla="*/ 2800742 h 3681805"/>
              <a:gd name="connsiteX31" fmla="*/ 1772149 w 3304084"/>
              <a:gd name="connsiteY31" fmla="*/ 2803124 h 3681805"/>
              <a:gd name="connsiteX32" fmla="*/ 1774531 w 3304084"/>
              <a:gd name="connsiteY32" fmla="*/ 2776930 h 3681805"/>
              <a:gd name="connsiteX33" fmla="*/ 1819774 w 3304084"/>
              <a:gd name="connsiteY33" fmla="*/ 2741211 h 3681805"/>
              <a:gd name="connsiteX34" fmla="*/ 1836443 w 3304084"/>
              <a:gd name="connsiteY34" fmla="*/ 2750736 h 3681805"/>
              <a:gd name="connsiteX35" fmla="*/ 1874543 w 3304084"/>
              <a:gd name="connsiteY35" fmla="*/ 2695967 h 3681805"/>
              <a:gd name="connsiteX36" fmla="*/ 1981699 w 3304084"/>
              <a:gd name="connsiteY36" fmla="*/ 2610242 h 3681805"/>
              <a:gd name="connsiteX37" fmla="*/ 2060281 w 3304084"/>
              <a:gd name="connsiteY37" fmla="*/ 2476892 h 3681805"/>
              <a:gd name="connsiteX38" fmla="*/ 2143624 w 3304084"/>
              <a:gd name="connsiteY38" fmla="*/ 2372117 h 3681805"/>
              <a:gd name="connsiteX39" fmla="*/ 2207918 w 3304084"/>
              <a:gd name="connsiteY39" fmla="*/ 2343542 h 3681805"/>
              <a:gd name="connsiteX40" fmla="*/ 2188868 w 3304084"/>
              <a:gd name="connsiteY40" fmla="*/ 2317349 h 3681805"/>
              <a:gd name="connsiteX41" fmla="*/ 2226968 w 3304084"/>
              <a:gd name="connsiteY41" fmla="*/ 2269724 h 3681805"/>
              <a:gd name="connsiteX42" fmla="*/ 2243637 w 3304084"/>
              <a:gd name="connsiteY42" fmla="*/ 2253055 h 3681805"/>
              <a:gd name="connsiteX43" fmla="*/ 2279356 w 3304084"/>
              <a:gd name="connsiteY43" fmla="*/ 2300680 h 3681805"/>
              <a:gd name="connsiteX44" fmla="*/ 2303168 w 3304084"/>
              <a:gd name="connsiteY44" fmla="*/ 2317349 h 3681805"/>
              <a:gd name="connsiteX45" fmla="*/ 2303168 w 3304084"/>
              <a:gd name="connsiteY45" fmla="*/ 2348305 h 3681805"/>
              <a:gd name="connsiteX46" fmla="*/ 2331742 w 3304084"/>
              <a:gd name="connsiteY46" fmla="*/ 2326874 h 3681805"/>
              <a:gd name="connsiteX47" fmla="*/ 2519861 w 3304084"/>
              <a:gd name="connsiteY47" fmla="*/ 2195905 h 3681805"/>
              <a:gd name="connsiteX48" fmla="*/ 2724648 w 3304084"/>
              <a:gd name="connsiteY48" fmla="*/ 2360212 h 3681805"/>
              <a:gd name="connsiteX49" fmla="*/ 2843711 w 3304084"/>
              <a:gd name="connsiteY49" fmla="*/ 2374500 h 3681805"/>
              <a:gd name="connsiteX50" fmla="*/ 3038975 w 3304084"/>
              <a:gd name="connsiteY50" fmla="*/ 2562618 h 3681805"/>
              <a:gd name="connsiteX51" fmla="*/ 3267572 w 3304084"/>
              <a:gd name="connsiteY51" fmla="*/ 2543568 h 3681805"/>
              <a:gd name="connsiteX52" fmla="*/ 3258046 w 3304084"/>
              <a:gd name="connsiteY52" fmla="*/ 2231625 h 3681805"/>
              <a:gd name="connsiteX53" fmla="*/ 3260427 w 3304084"/>
              <a:gd name="connsiteY53" fmla="*/ 2167331 h 3681805"/>
              <a:gd name="connsiteX54" fmla="*/ 3250903 w 3304084"/>
              <a:gd name="connsiteY54" fmla="*/ 2105418 h 3681805"/>
              <a:gd name="connsiteX55" fmla="*/ 3229473 w 3304084"/>
              <a:gd name="connsiteY55" fmla="*/ 2053030 h 3681805"/>
              <a:gd name="connsiteX56" fmla="*/ 3231853 w 3304084"/>
              <a:gd name="connsiteY56" fmla="*/ 1972068 h 3681805"/>
              <a:gd name="connsiteX57" fmla="*/ 3215184 w 3304084"/>
              <a:gd name="connsiteY57" fmla="*/ 1910158 h 3681805"/>
              <a:gd name="connsiteX58" fmla="*/ 3155652 w 3304084"/>
              <a:gd name="connsiteY58" fmla="*/ 1853006 h 3681805"/>
              <a:gd name="connsiteX59" fmla="*/ 3098503 w 3304084"/>
              <a:gd name="connsiteY59" fmla="*/ 1905395 h 3681805"/>
              <a:gd name="connsiteX60" fmla="*/ 2988965 w 3304084"/>
              <a:gd name="connsiteY60" fmla="*/ 1924445 h 3681805"/>
              <a:gd name="connsiteX61" fmla="*/ 2812753 w 3304084"/>
              <a:gd name="connsiteY61" fmla="*/ 2053032 h 3681805"/>
              <a:gd name="connsiteX62" fmla="*/ 2734172 w 3304084"/>
              <a:gd name="connsiteY62" fmla="*/ 2214957 h 3681805"/>
              <a:gd name="connsiteX63" fmla="*/ 2636540 w 3304084"/>
              <a:gd name="connsiteY63" fmla="*/ 2148282 h 3681805"/>
              <a:gd name="connsiteX64" fmla="*/ 2562721 w 3304084"/>
              <a:gd name="connsiteY64" fmla="*/ 2110182 h 3681805"/>
              <a:gd name="connsiteX65" fmla="*/ 2534147 w 3304084"/>
              <a:gd name="connsiteY65" fmla="*/ 2138757 h 3681805"/>
              <a:gd name="connsiteX66" fmla="*/ 2486522 w 3304084"/>
              <a:gd name="connsiteY66" fmla="*/ 2126851 h 3681805"/>
              <a:gd name="connsiteX67" fmla="*/ 2365079 w 3304084"/>
              <a:gd name="connsiteY67" fmla="*/ 2222100 h 3681805"/>
              <a:gd name="connsiteX68" fmla="*/ 2119809 w 3304084"/>
              <a:gd name="connsiteY68" fmla="*/ 2029219 h 3681805"/>
              <a:gd name="connsiteX69" fmla="*/ 2022177 w 3304084"/>
              <a:gd name="connsiteY69" fmla="*/ 2055413 h 3681805"/>
              <a:gd name="connsiteX70" fmla="*/ 1915022 w 3304084"/>
              <a:gd name="connsiteY70" fmla="*/ 2222101 h 3681805"/>
              <a:gd name="connsiteX71" fmla="*/ 1691183 w 3304084"/>
              <a:gd name="connsiteY71" fmla="*/ 2314969 h 3681805"/>
              <a:gd name="connsiteX72" fmla="*/ 1412578 w 3304084"/>
              <a:gd name="connsiteY72" fmla="*/ 2248294 h 3681805"/>
              <a:gd name="connsiteX73" fmla="*/ 1095871 w 3304084"/>
              <a:gd name="connsiteY73" fmla="*/ 1926826 h 3681805"/>
              <a:gd name="connsiteX74" fmla="*/ 983953 w 3304084"/>
              <a:gd name="connsiteY74" fmla="*/ 1636313 h 3681805"/>
              <a:gd name="connsiteX75" fmla="*/ 1060152 w 3304084"/>
              <a:gd name="connsiteY75" fmla="*/ 1305319 h 3681805"/>
              <a:gd name="connsiteX76" fmla="*/ 1112540 w 3304084"/>
              <a:gd name="connsiteY76" fmla="*/ 1031478 h 3681805"/>
              <a:gd name="connsiteX77" fmla="*/ 1179216 w 3304084"/>
              <a:gd name="connsiteY77" fmla="*/ 924322 h 3681805"/>
              <a:gd name="connsiteX78" fmla="*/ 1079203 w 3304084"/>
              <a:gd name="connsiteY78" fmla="*/ 757635 h 3681805"/>
              <a:gd name="connsiteX79" fmla="*/ 1133971 w 3304084"/>
              <a:gd name="connsiteY79" fmla="*/ 631429 h 3681805"/>
              <a:gd name="connsiteX80" fmla="*/ 1100634 w 3304084"/>
              <a:gd name="connsiteY80" fmla="*/ 538560 h 3681805"/>
              <a:gd name="connsiteX81" fmla="*/ 1098253 w 3304084"/>
              <a:gd name="connsiteY81" fmla="*/ 390919 h 3681805"/>
              <a:gd name="connsiteX82" fmla="*/ 1117303 w 3304084"/>
              <a:gd name="connsiteY82" fmla="*/ 350441 h 3681805"/>
              <a:gd name="connsiteX83" fmla="*/ 1143496 w 3304084"/>
              <a:gd name="connsiteY83" fmla="*/ 300432 h 3681805"/>
              <a:gd name="connsiteX84" fmla="*/ 1191121 w 3304084"/>
              <a:gd name="connsiteY84" fmla="*/ 176608 h 3681805"/>
              <a:gd name="connsiteX85" fmla="*/ 1155403 w 3304084"/>
              <a:gd name="connsiteY85" fmla="*/ 124222 h 3681805"/>
              <a:gd name="connsiteX86" fmla="*/ 1155403 w 3304084"/>
              <a:gd name="connsiteY86" fmla="*/ 124222 h 3681805"/>
              <a:gd name="connsiteX87" fmla="*/ 1117303 w 3304084"/>
              <a:gd name="connsiteY87" fmla="*/ 152797 h 3681805"/>
              <a:gd name="connsiteX88" fmla="*/ 1126828 w 3304084"/>
              <a:gd name="connsiteY88" fmla="*/ 74217 h 3681805"/>
              <a:gd name="connsiteX89" fmla="*/ 1069678 w 3304084"/>
              <a:gd name="connsiteY89" fmla="*/ 9922 h 3681805"/>
              <a:gd name="connsiteX90" fmla="*/ 1024434 w 3304084"/>
              <a:gd name="connsiteY90" fmla="*/ 124223 h 3681805"/>
              <a:gd name="connsiteX91" fmla="*/ 988715 w 3304084"/>
              <a:gd name="connsiteY91" fmla="*/ 88505 h 3681805"/>
              <a:gd name="connsiteX92" fmla="*/ 983953 w 3304084"/>
              <a:gd name="connsiteY92" fmla="*/ 38498 h 3681805"/>
              <a:gd name="connsiteX93" fmla="*/ 902990 w 3304084"/>
              <a:gd name="connsiteY93" fmla="*/ 148036 h 3681805"/>
              <a:gd name="connsiteX94" fmla="*/ 893465 w 3304084"/>
              <a:gd name="connsiteY94" fmla="*/ 150417 h 3681805"/>
              <a:gd name="connsiteX95" fmla="*/ 843458 w 3304084"/>
              <a:gd name="connsiteY95" fmla="*/ 126604 h 3681805"/>
              <a:gd name="connsiteX96" fmla="*/ 750590 w 3304084"/>
              <a:gd name="connsiteY96" fmla="*/ 243285 h 3681805"/>
              <a:gd name="connsiteX97" fmla="*/ 693439 w 3304084"/>
              <a:gd name="connsiteY97" fmla="*/ 312342 h 3681805"/>
              <a:gd name="connsiteX98" fmla="*/ 507703 w 3304084"/>
              <a:gd name="connsiteY98" fmla="*/ 319487 h 3681805"/>
              <a:gd name="connsiteX99" fmla="*/ 488652 w 3304084"/>
              <a:gd name="connsiteY99" fmla="*/ 379016 h 3681805"/>
              <a:gd name="connsiteX100" fmla="*/ 431502 w 3304084"/>
              <a:gd name="connsiteY100" fmla="*/ 309961 h 3681805"/>
              <a:gd name="connsiteX101" fmla="*/ 326727 w 3304084"/>
              <a:gd name="connsiteY101" fmla="*/ 390923 h 3681805"/>
              <a:gd name="connsiteX102" fmla="*/ 250527 w 3304084"/>
              <a:gd name="connsiteY102" fmla="*/ 379018 h 3681805"/>
              <a:gd name="connsiteX103" fmla="*/ 179091 w 3304084"/>
              <a:gd name="connsiteY103" fmla="*/ 269479 h 3681805"/>
              <a:gd name="connsiteX104" fmla="*/ 55265 w 3304084"/>
              <a:gd name="connsiteY104" fmla="*/ 457599 h 3681805"/>
              <a:gd name="connsiteX105" fmla="*/ 12403 w 3304084"/>
              <a:gd name="connsiteY105" fmla="*/ 448073 h 3681805"/>
              <a:gd name="connsiteX106" fmla="*/ 2878 w 3304084"/>
              <a:gd name="connsiteY106" fmla="*/ 600474 h 3681805"/>
              <a:gd name="connsiteX107" fmla="*/ 10021 w 3304084"/>
              <a:gd name="connsiteY107" fmla="*/ 602855 h 3681805"/>
              <a:gd name="connsiteX108" fmla="*/ 90984 w 3304084"/>
              <a:gd name="connsiteY108" fmla="*/ 695723 h 3681805"/>
              <a:gd name="connsiteX109" fmla="*/ 129084 w 3304084"/>
              <a:gd name="connsiteY109" fmla="*/ 681436 h 3681805"/>
              <a:gd name="connsiteX110" fmla="*/ 114796 w 3304084"/>
              <a:gd name="connsiteY110" fmla="*/ 1469630 h 3681805"/>
              <a:gd name="connsiteX111" fmla="*/ 496 w 3304084"/>
              <a:gd name="connsiteY111" fmla="*/ 1810149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7066 w 3323035"/>
              <a:gd name="connsiteY112" fmla="*/ 1810148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4684 w 3323035"/>
              <a:gd name="connsiteY112" fmla="*/ 3667523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4684 w 3323035"/>
              <a:gd name="connsiteY112" fmla="*/ 3667523 h 3681805"/>
              <a:gd name="connsiteX113" fmla="*/ 243288 w 3323035"/>
              <a:gd name="connsiteY113" fmla="*/ 3679424 h 3681805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9447 w 3323035"/>
              <a:gd name="connsiteY111" fmla="*/ 1810149 h 3681810"/>
              <a:gd name="connsiteX112" fmla="*/ 397 w 3323035"/>
              <a:gd name="connsiteY112" fmla="*/ 3681810 h 3681810"/>
              <a:gd name="connsiteX113" fmla="*/ 243288 w 3323035"/>
              <a:gd name="connsiteY113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86123 w 3323035"/>
              <a:gd name="connsiteY111" fmla="*/ 1667272 h 3681810"/>
              <a:gd name="connsiteX112" fmla="*/ 19447 w 3323035"/>
              <a:gd name="connsiteY112" fmla="*/ 1810149 h 3681810"/>
              <a:gd name="connsiteX113" fmla="*/ 397 w 3323035"/>
              <a:gd name="connsiteY113" fmla="*/ 3681810 h 3681810"/>
              <a:gd name="connsiteX114" fmla="*/ 243288 w 3323035"/>
              <a:gd name="connsiteY114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14698 w 3323035"/>
              <a:gd name="connsiteY111" fmla="*/ 1600597 h 3681810"/>
              <a:gd name="connsiteX112" fmla="*/ 86123 w 3323035"/>
              <a:gd name="connsiteY112" fmla="*/ 1667272 h 3681810"/>
              <a:gd name="connsiteX113" fmla="*/ 19447 w 3323035"/>
              <a:gd name="connsiteY113" fmla="*/ 1810149 h 3681810"/>
              <a:gd name="connsiteX114" fmla="*/ 397 w 3323035"/>
              <a:gd name="connsiteY114" fmla="*/ 3681810 h 3681810"/>
              <a:gd name="connsiteX115" fmla="*/ 243288 w 3323035"/>
              <a:gd name="connsiteY115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83741 w 3323035"/>
              <a:gd name="connsiteY111" fmla="*/ 1600597 h 3681810"/>
              <a:gd name="connsiteX112" fmla="*/ 86123 w 3323035"/>
              <a:gd name="connsiteY112" fmla="*/ 1667272 h 3681810"/>
              <a:gd name="connsiteX113" fmla="*/ 19447 w 3323035"/>
              <a:gd name="connsiteY113" fmla="*/ 1810149 h 3681810"/>
              <a:gd name="connsiteX114" fmla="*/ 397 w 3323035"/>
              <a:gd name="connsiteY114" fmla="*/ 3681810 h 3681810"/>
              <a:gd name="connsiteX115" fmla="*/ 243288 w 3323035"/>
              <a:gd name="connsiteY115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24223 w 3323035"/>
              <a:gd name="connsiteY111" fmla="*/ 1531541 h 3681810"/>
              <a:gd name="connsiteX112" fmla="*/ 83741 w 3323035"/>
              <a:gd name="connsiteY112" fmla="*/ 1600597 h 3681810"/>
              <a:gd name="connsiteX113" fmla="*/ 86123 w 3323035"/>
              <a:gd name="connsiteY113" fmla="*/ 1667272 h 3681810"/>
              <a:gd name="connsiteX114" fmla="*/ 19447 w 3323035"/>
              <a:gd name="connsiteY114" fmla="*/ 1810149 h 3681810"/>
              <a:gd name="connsiteX115" fmla="*/ 397 w 3323035"/>
              <a:gd name="connsiteY115" fmla="*/ 3681810 h 3681810"/>
              <a:gd name="connsiteX116" fmla="*/ 243288 w 3323035"/>
              <a:gd name="connsiteY116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93267 w 3323035"/>
              <a:gd name="connsiteY111" fmla="*/ 1502966 h 3681810"/>
              <a:gd name="connsiteX112" fmla="*/ 83741 w 3323035"/>
              <a:gd name="connsiteY112" fmla="*/ 1600597 h 3681810"/>
              <a:gd name="connsiteX113" fmla="*/ 86123 w 3323035"/>
              <a:gd name="connsiteY113" fmla="*/ 1667272 h 3681810"/>
              <a:gd name="connsiteX114" fmla="*/ 19447 w 3323035"/>
              <a:gd name="connsiteY114" fmla="*/ 1810149 h 3681810"/>
              <a:gd name="connsiteX115" fmla="*/ 397 w 3323035"/>
              <a:gd name="connsiteY115" fmla="*/ 3681810 h 3681810"/>
              <a:gd name="connsiteX116" fmla="*/ 243288 w 3323035"/>
              <a:gd name="connsiteY116" fmla="*/ 3679424 h 368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323035" h="3681810">
                <a:moveTo>
                  <a:pt x="243288" y="3679424"/>
                </a:moveTo>
                <a:lnTo>
                  <a:pt x="293294" y="3657992"/>
                </a:lnTo>
                <a:lnTo>
                  <a:pt x="338538" y="3636561"/>
                </a:lnTo>
                <a:lnTo>
                  <a:pt x="362350" y="3624655"/>
                </a:lnTo>
                <a:lnTo>
                  <a:pt x="388544" y="3629417"/>
                </a:lnTo>
                <a:lnTo>
                  <a:pt x="457600" y="3619892"/>
                </a:lnTo>
                <a:lnTo>
                  <a:pt x="521894" y="3586555"/>
                </a:lnTo>
                <a:lnTo>
                  <a:pt x="574282" y="3572267"/>
                </a:lnTo>
                <a:lnTo>
                  <a:pt x="640957" y="3612749"/>
                </a:lnTo>
                <a:lnTo>
                  <a:pt x="579044" y="3657992"/>
                </a:lnTo>
                <a:lnTo>
                  <a:pt x="626669" y="3681805"/>
                </a:lnTo>
                <a:lnTo>
                  <a:pt x="640957" y="3674661"/>
                </a:lnTo>
                <a:lnTo>
                  <a:pt x="664769" y="3681805"/>
                </a:lnTo>
                <a:lnTo>
                  <a:pt x="905275" y="3679424"/>
                </a:lnTo>
                <a:lnTo>
                  <a:pt x="924325" y="3572267"/>
                </a:lnTo>
                <a:lnTo>
                  <a:pt x="957663" y="3522261"/>
                </a:lnTo>
                <a:lnTo>
                  <a:pt x="981475" y="3481780"/>
                </a:lnTo>
                <a:lnTo>
                  <a:pt x="1076725" y="3362717"/>
                </a:lnTo>
                <a:lnTo>
                  <a:pt x="1138638" y="3288899"/>
                </a:lnTo>
                <a:lnTo>
                  <a:pt x="1198169" y="3274611"/>
                </a:lnTo>
                <a:lnTo>
                  <a:pt x="1262463" y="3274611"/>
                </a:lnTo>
                <a:lnTo>
                  <a:pt x="1279132" y="3236511"/>
                </a:lnTo>
                <a:lnTo>
                  <a:pt x="1393432" y="3231749"/>
                </a:lnTo>
                <a:lnTo>
                  <a:pt x="1441057" y="3143642"/>
                </a:lnTo>
                <a:lnTo>
                  <a:pt x="1493444" y="3115067"/>
                </a:lnTo>
                <a:lnTo>
                  <a:pt x="1524400" y="3038867"/>
                </a:lnTo>
                <a:lnTo>
                  <a:pt x="1617269" y="2938855"/>
                </a:lnTo>
                <a:lnTo>
                  <a:pt x="1645844" y="2934092"/>
                </a:lnTo>
                <a:lnTo>
                  <a:pt x="1664894" y="2888849"/>
                </a:lnTo>
                <a:lnTo>
                  <a:pt x="1662513" y="2855511"/>
                </a:lnTo>
                <a:lnTo>
                  <a:pt x="1705375" y="2800742"/>
                </a:lnTo>
                <a:lnTo>
                  <a:pt x="1791100" y="2803124"/>
                </a:lnTo>
                <a:lnTo>
                  <a:pt x="1793482" y="2776930"/>
                </a:lnTo>
                <a:lnTo>
                  <a:pt x="1838725" y="2741211"/>
                </a:lnTo>
                <a:lnTo>
                  <a:pt x="1855394" y="2750736"/>
                </a:lnTo>
                <a:lnTo>
                  <a:pt x="1893494" y="2695967"/>
                </a:lnTo>
                <a:lnTo>
                  <a:pt x="2000650" y="2610242"/>
                </a:lnTo>
                <a:lnTo>
                  <a:pt x="2079232" y="2476892"/>
                </a:lnTo>
                <a:lnTo>
                  <a:pt x="2162575" y="2372117"/>
                </a:lnTo>
                <a:lnTo>
                  <a:pt x="2226869" y="2343542"/>
                </a:lnTo>
                <a:lnTo>
                  <a:pt x="2207819" y="2317349"/>
                </a:lnTo>
                <a:lnTo>
                  <a:pt x="2245919" y="2269724"/>
                </a:lnTo>
                <a:lnTo>
                  <a:pt x="2262588" y="2253055"/>
                </a:lnTo>
                <a:lnTo>
                  <a:pt x="2298307" y="2300680"/>
                </a:lnTo>
                <a:lnTo>
                  <a:pt x="2322119" y="2317349"/>
                </a:lnTo>
                <a:lnTo>
                  <a:pt x="2322119" y="2348305"/>
                </a:lnTo>
                <a:cubicBezTo>
                  <a:pt x="2326881" y="2349892"/>
                  <a:pt x="2303465" y="2352671"/>
                  <a:pt x="2350693" y="2326874"/>
                </a:cubicBezTo>
                <a:cubicBezTo>
                  <a:pt x="2384824" y="2308221"/>
                  <a:pt x="2466581" y="2186380"/>
                  <a:pt x="2538812" y="2195905"/>
                </a:cubicBezTo>
                <a:cubicBezTo>
                  <a:pt x="2604296" y="2201461"/>
                  <a:pt x="2678908" y="2332034"/>
                  <a:pt x="2743599" y="2360212"/>
                </a:cubicBezTo>
                <a:cubicBezTo>
                  <a:pt x="2797574" y="2389978"/>
                  <a:pt x="2810274" y="2340766"/>
                  <a:pt x="2862662" y="2374500"/>
                </a:cubicBezTo>
                <a:cubicBezTo>
                  <a:pt x="2915050" y="2408234"/>
                  <a:pt x="2987283" y="2534440"/>
                  <a:pt x="3057926" y="2562618"/>
                </a:cubicBezTo>
                <a:cubicBezTo>
                  <a:pt x="3128570" y="2590796"/>
                  <a:pt x="3250011" y="2598733"/>
                  <a:pt x="3286523" y="2543568"/>
                </a:cubicBezTo>
                <a:cubicBezTo>
                  <a:pt x="3323035" y="2488403"/>
                  <a:pt x="3282156" y="2293934"/>
                  <a:pt x="3276997" y="2231625"/>
                </a:cubicBezTo>
                <a:cubicBezTo>
                  <a:pt x="3277791" y="2210194"/>
                  <a:pt x="3278584" y="2188762"/>
                  <a:pt x="3279378" y="2167331"/>
                </a:cubicBezTo>
                <a:cubicBezTo>
                  <a:pt x="3276203" y="2146693"/>
                  <a:pt x="3282554" y="2123674"/>
                  <a:pt x="3269854" y="2105418"/>
                </a:cubicBezTo>
                <a:lnTo>
                  <a:pt x="3248424" y="2053030"/>
                </a:lnTo>
                <a:cubicBezTo>
                  <a:pt x="3245249" y="2030805"/>
                  <a:pt x="3263107" y="2005405"/>
                  <a:pt x="3250804" y="1972068"/>
                </a:cubicBezTo>
                <a:cubicBezTo>
                  <a:pt x="3246438" y="1951034"/>
                  <a:pt x="3246835" y="1930002"/>
                  <a:pt x="3234135" y="1910158"/>
                </a:cubicBezTo>
                <a:cubicBezTo>
                  <a:pt x="3221435" y="1890314"/>
                  <a:pt x="3194050" y="1853800"/>
                  <a:pt x="3174603" y="1853006"/>
                </a:cubicBezTo>
                <a:cubicBezTo>
                  <a:pt x="3155156" y="1852212"/>
                  <a:pt x="3145235" y="1893489"/>
                  <a:pt x="3117454" y="1905395"/>
                </a:cubicBezTo>
                <a:cubicBezTo>
                  <a:pt x="3089673" y="1917301"/>
                  <a:pt x="3055541" y="1899839"/>
                  <a:pt x="3007916" y="1924445"/>
                </a:cubicBezTo>
                <a:cubicBezTo>
                  <a:pt x="2960291" y="1949051"/>
                  <a:pt x="2861073" y="2031601"/>
                  <a:pt x="2831704" y="2053032"/>
                </a:cubicBezTo>
                <a:lnTo>
                  <a:pt x="2753123" y="2214957"/>
                </a:lnTo>
                <a:cubicBezTo>
                  <a:pt x="2722167" y="2232419"/>
                  <a:pt x="2684066" y="2165744"/>
                  <a:pt x="2655491" y="2148282"/>
                </a:cubicBezTo>
                <a:cubicBezTo>
                  <a:pt x="2626916" y="2130820"/>
                  <a:pt x="2598737" y="2111769"/>
                  <a:pt x="2581672" y="2110182"/>
                </a:cubicBezTo>
                <a:cubicBezTo>
                  <a:pt x="2564607" y="2108595"/>
                  <a:pt x="2565798" y="2135979"/>
                  <a:pt x="2553098" y="2138757"/>
                </a:cubicBezTo>
                <a:cubicBezTo>
                  <a:pt x="2540398" y="2141535"/>
                  <a:pt x="2533651" y="2112961"/>
                  <a:pt x="2505473" y="2126851"/>
                </a:cubicBezTo>
                <a:cubicBezTo>
                  <a:pt x="2477295" y="2140741"/>
                  <a:pt x="2445149" y="2238372"/>
                  <a:pt x="2384030" y="2222100"/>
                </a:cubicBezTo>
                <a:cubicBezTo>
                  <a:pt x="2322911" y="2205828"/>
                  <a:pt x="2195910" y="2057000"/>
                  <a:pt x="2138760" y="2029219"/>
                </a:cubicBezTo>
                <a:cubicBezTo>
                  <a:pt x="2081610" y="2001438"/>
                  <a:pt x="2075259" y="2023266"/>
                  <a:pt x="2041128" y="2055413"/>
                </a:cubicBezTo>
                <a:cubicBezTo>
                  <a:pt x="2006997" y="2087560"/>
                  <a:pt x="1989139" y="2178842"/>
                  <a:pt x="1933973" y="2222101"/>
                </a:cubicBezTo>
                <a:cubicBezTo>
                  <a:pt x="1878807" y="2265360"/>
                  <a:pt x="1793875" y="2310603"/>
                  <a:pt x="1710134" y="2314969"/>
                </a:cubicBezTo>
                <a:cubicBezTo>
                  <a:pt x="1626393" y="2319335"/>
                  <a:pt x="1530748" y="2312985"/>
                  <a:pt x="1431529" y="2248294"/>
                </a:cubicBezTo>
                <a:cubicBezTo>
                  <a:pt x="1332310" y="2183604"/>
                  <a:pt x="1186260" y="2028823"/>
                  <a:pt x="1114822" y="1926826"/>
                </a:cubicBezTo>
                <a:cubicBezTo>
                  <a:pt x="1043384" y="1824829"/>
                  <a:pt x="1008857" y="1739898"/>
                  <a:pt x="1002904" y="1636313"/>
                </a:cubicBezTo>
                <a:cubicBezTo>
                  <a:pt x="996951" y="1532729"/>
                  <a:pt x="1057672" y="1406125"/>
                  <a:pt x="1079103" y="1305319"/>
                </a:cubicBezTo>
                <a:cubicBezTo>
                  <a:pt x="1100534" y="1204513"/>
                  <a:pt x="1111647" y="1094978"/>
                  <a:pt x="1131491" y="1031478"/>
                </a:cubicBezTo>
                <a:cubicBezTo>
                  <a:pt x="1151335" y="967979"/>
                  <a:pt x="1203723" y="969962"/>
                  <a:pt x="1198167" y="924322"/>
                </a:cubicBezTo>
                <a:cubicBezTo>
                  <a:pt x="1192611" y="878682"/>
                  <a:pt x="1105695" y="806450"/>
                  <a:pt x="1098154" y="757635"/>
                </a:cubicBezTo>
                <a:cubicBezTo>
                  <a:pt x="1090613" y="708820"/>
                  <a:pt x="1149350" y="667941"/>
                  <a:pt x="1152922" y="631429"/>
                </a:cubicBezTo>
                <a:cubicBezTo>
                  <a:pt x="1156494" y="594917"/>
                  <a:pt x="1125538" y="578645"/>
                  <a:pt x="1119585" y="538560"/>
                </a:cubicBezTo>
                <a:cubicBezTo>
                  <a:pt x="1113632" y="498475"/>
                  <a:pt x="1114426" y="422272"/>
                  <a:pt x="1117204" y="390919"/>
                </a:cubicBezTo>
                <a:cubicBezTo>
                  <a:pt x="1119982" y="359566"/>
                  <a:pt x="1128714" y="365522"/>
                  <a:pt x="1136254" y="350441"/>
                </a:cubicBezTo>
                <a:cubicBezTo>
                  <a:pt x="1143795" y="335360"/>
                  <a:pt x="1145778" y="305195"/>
                  <a:pt x="1162447" y="300432"/>
                </a:cubicBezTo>
                <a:cubicBezTo>
                  <a:pt x="1156891" y="311545"/>
                  <a:pt x="1215628" y="165892"/>
                  <a:pt x="1210072" y="176608"/>
                </a:cubicBezTo>
                <a:cubicBezTo>
                  <a:pt x="1218407" y="155574"/>
                  <a:pt x="1173858" y="124718"/>
                  <a:pt x="1174354" y="124222"/>
                </a:cubicBezTo>
                <a:lnTo>
                  <a:pt x="1174354" y="124222"/>
                </a:lnTo>
                <a:lnTo>
                  <a:pt x="1136254" y="152797"/>
                </a:lnTo>
                <a:cubicBezTo>
                  <a:pt x="1129904" y="157956"/>
                  <a:pt x="1145779" y="73721"/>
                  <a:pt x="1145779" y="74217"/>
                </a:cubicBezTo>
                <a:cubicBezTo>
                  <a:pt x="1147366" y="60723"/>
                  <a:pt x="1088629" y="10418"/>
                  <a:pt x="1088629" y="9922"/>
                </a:cubicBezTo>
                <a:cubicBezTo>
                  <a:pt x="1078310" y="0"/>
                  <a:pt x="1044377" y="123231"/>
                  <a:pt x="1043385" y="124223"/>
                </a:cubicBezTo>
                <a:cubicBezTo>
                  <a:pt x="1035448" y="142479"/>
                  <a:pt x="1008162" y="89497"/>
                  <a:pt x="1007666" y="88505"/>
                </a:cubicBezTo>
                <a:cubicBezTo>
                  <a:pt x="1001316" y="83743"/>
                  <a:pt x="1003400" y="37010"/>
                  <a:pt x="1002904" y="38498"/>
                </a:cubicBezTo>
                <a:cubicBezTo>
                  <a:pt x="1001713" y="30164"/>
                  <a:pt x="922437" y="148036"/>
                  <a:pt x="921941" y="148036"/>
                </a:cubicBezTo>
                <a:cubicBezTo>
                  <a:pt x="906860" y="166689"/>
                  <a:pt x="914400" y="149921"/>
                  <a:pt x="912416" y="150417"/>
                </a:cubicBezTo>
                <a:cubicBezTo>
                  <a:pt x="911225" y="152401"/>
                  <a:pt x="861913" y="124620"/>
                  <a:pt x="862409" y="126604"/>
                </a:cubicBezTo>
                <a:cubicBezTo>
                  <a:pt x="852884" y="123429"/>
                  <a:pt x="771029" y="242293"/>
                  <a:pt x="769541" y="243285"/>
                </a:cubicBezTo>
                <a:cubicBezTo>
                  <a:pt x="754460" y="264716"/>
                  <a:pt x="711894" y="309862"/>
                  <a:pt x="712390" y="312342"/>
                </a:cubicBezTo>
                <a:cubicBezTo>
                  <a:pt x="701674" y="323058"/>
                  <a:pt x="528142" y="320479"/>
                  <a:pt x="526654" y="319487"/>
                </a:cubicBezTo>
                <a:cubicBezTo>
                  <a:pt x="496492" y="321471"/>
                  <a:pt x="506611" y="378024"/>
                  <a:pt x="507603" y="379016"/>
                </a:cubicBezTo>
                <a:cubicBezTo>
                  <a:pt x="504031" y="390525"/>
                  <a:pt x="450949" y="307977"/>
                  <a:pt x="450453" y="309961"/>
                </a:cubicBezTo>
                <a:cubicBezTo>
                  <a:pt x="442119" y="299643"/>
                  <a:pt x="344190" y="389435"/>
                  <a:pt x="345678" y="390923"/>
                </a:cubicBezTo>
                <a:cubicBezTo>
                  <a:pt x="329406" y="404814"/>
                  <a:pt x="267990" y="378522"/>
                  <a:pt x="269478" y="379018"/>
                </a:cubicBezTo>
                <a:cubicBezTo>
                  <a:pt x="257175" y="377034"/>
                  <a:pt x="197546" y="269479"/>
                  <a:pt x="198042" y="269479"/>
                </a:cubicBezTo>
                <a:cubicBezTo>
                  <a:pt x="185342" y="251620"/>
                  <a:pt x="75208" y="457103"/>
                  <a:pt x="74216" y="457599"/>
                </a:cubicBezTo>
                <a:cubicBezTo>
                  <a:pt x="53578" y="488952"/>
                  <a:pt x="31354" y="448073"/>
                  <a:pt x="31354" y="448073"/>
                </a:cubicBezTo>
                <a:cubicBezTo>
                  <a:pt x="25004" y="446882"/>
                  <a:pt x="20837" y="599978"/>
                  <a:pt x="21829" y="600474"/>
                </a:cubicBezTo>
                <a:cubicBezTo>
                  <a:pt x="21432" y="626271"/>
                  <a:pt x="27484" y="602359"/>
                  <a:pt x="28972" y="602855"/>
                </a:cubicBezTo>
                <a:cubicBezTo>
                  <a:pt x="30162" y="602855"/>
                  <a:pt x="109935" y="696219"/>
                  <a:pt x="109935" y="695723"/>
                </a:cubicBezTo>
                <a:cubicBezTo>
                  <a:pt x="123032" y="711995"/>
                  <a:pt x="148531" y="680444"/>
                  <a:pt x="148035" y="681436"/>
                </a:cubicBezTo>
                <a:cubicBezTo>
                  <a:pt x="155179" y="679452"/>
                  <a:pt x="132755" y="1469134"/>
                  <a:pt x="133747" y="1469630"/>
                </a:cubicBezTo>
                <a:cubicBezTo>
                  <a:pt x="129778" y="1611314"/>
                  <a:pt x="101601" y="1481138"/>
                  <a:pt x="93267" y="1502966"/>
                </a:cubicBezTo>
                <a:cubicBezTo>
                  <a:pt x="84933" y="1524794"/>
                  <a:pt x="84932" y="1573213"/>
                  <a:pt x="83741" y="1600597"/>
                </a:cubicBezTo>
                <a:cubicBezTo>
                  <a:pt x="82550" y="1627981"/>
                  <a:pt x="96839" y="1632347"/>
                  <a:pt x="86123" y="1667272"/>
                </a:cubicBezTo>
                <a:cubicBezTo>
                  <a:pt x="75407" y="1702197"/>
                  <a:pt x="33735" y="1474393"/>
                  <a:pt x="19447" y="1810149"/>
                </a:cubicBezTo>
                <a:cubicBezTo>
                  <a:pt x="0" y="1866902"/>
                  <a:pt x="893" y="3681810"/>
                  <a:pt x="397" y="3681810"/>
                </a:cubicBezTo>
                <a:lnTo>
                  <a:pt x="243288" y="3679424"/>
                </a:lnTo>
                <a:close/>
              </a:path>
            </a:pathLst>
          </a:custGeom>
          <a:solidFill>
            <a:srgbClr val="FF0000">
              <a:alpha val="9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0914" y="0"/>
            <a:ext cx="48330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June Flooding Probable</a:t>
            </a:r>
            <a:r>
              <a:rPr lang="en-US" sz="2400" b="1" dirty="0" smtClean="0"/>
              <a:t>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Area of greatest concern is northern Utah and northwestern Colorado rivers (see map)</a:t>
            </a:r>
          </a:p>
          <a:p>
            <a:pPr>
              <a:buFont typeface="Arial"/>
              <a:buChar char="•"/>
            </a:pP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 smtClean="0"/>
              <a:t>First two weeks of June are critical</a:t>
            </a:r>
          </a:p>
          <a:p>
            <a:pPr>
              <a:buFont typeface="Arial"/>
              <a:buChar char="•"/>
            </a:pPr>
            <a:endParaRPr lang="en-US" sz="1600" b="1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Flood likelihood increased over May as cool, wet weather prevailed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Flooding will likely also occur on rivers and streams without forecasts </a:t>
            </a:r>
          </a:p>
          <a:p>
            <a:r>
              <a:rPr lang="en-US" sz="1600" dirty="0" smtClean="0"/>
              <a:t>and/or gauges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Click for More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noaa-logo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24" y="3111500"/>
            <a:ext cx="1211176" cy="1211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357687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0947" y="2164451"/>
            <a:ext cx="1398476" cy="1360085"/>
          </a:xfrm>
          <a:custGeom>
            <a:avLst/>
            <a:gdLst>
              <a:gd name="connsiteX0" fmla="*/ 155448 w 1486999"/>
              <a:gd name="connsiteY0" fmla="*/ 1025863 h 1254463"/>
              <a:gd name="connsiteX1" fmla="*/ 155448 w 1486999"/>
              <a:gd name="connsiteY1" fmla="*/ 1025863 h 1254463"/>
              <a:gd name="connsiteX2" fmla="*/ 182880 w 1486999"/>
              <a:gd name="connsiteY2" fmla="*/ 109901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55448 w 1486999"/>
              <a:gd name="connsiteY0" fmla="*/ 1025863 h 1254463"/>
              <a:gd name="connsiteX1" fmla="*/ 109728 w 1486999"/>
              <a:gd name="connsiteY1" fmla="*/ 1144735 h 1254463"/>
              <a:gd name="connsiteX2" fmla="*/ 182880 w 1486999"/>
              <a:gd name="connsiteY2" fmla="*/ 109901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55448 w 1486999"/>
              <a:gd name="connsiteY0" fmla="*/ 1025863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103251 w 1486999"/>
              <a:gd name="connsiteY32" fmla="*/ 1139973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103251 w 1486999"/>
              <a:gd name="connsiteY32" fmla="*/ 1139973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88964 w 1486999"/>
              <a:gd name="connsiteY32" fmla="*/ 1130448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127158 w 1486999"/>
              <a:gd name="connsiteY31" fmla="*/ 1161785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127158 w 1486999"/>
              <a:gd name="connsiteY31" fmla="*/ 1161785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126173 w 1470172"/>
              <a:gd name="connsiteY8" fmla="*/ 1163023 h 1254463"/>
              <a:gd name="connsiteX9" fmla="*/ 1455357 w 1470172"/>
              <a:gd name="connsiteY9" fmla="*/ 925279 h 1254463"/>
              <a:gd name="connsiteX10" fmla="*/ 1464501 w 1470172"/>
              <a:gd name="connsiteY10" fmla="*/ 897847 h 1254463"/>
              <a:gd name="connsiteX11" fmla="*/ 1446213 w 1470172"/>
              <a:gd name="connsiteY11" fmla="*/ 797263 h 1254463"/>
              <a:gd name="connsiteX12" fmla="*/ 1437069 w 1470172"/>
              <a:gd name="connsiteY12" fmla="*/ 705823 h 1254463"/>
              <a:gd name="connsiteX13" fmla="*/ 1464501 w 1470172"/>
              <a:gd name="connsiteY13" fmla="*/ 623527 h 1254463"/>
              <a:gd name="connsiteX14" fmla="*/ 1373061 w 1470172"/>
              <a:gd name="connsiteY14" fmla="*/ 385783 h 1254463"/>
              <a:gd name="connsiteX15" fmla="*/ 1336485 w 1470172"/>
              <a:gd name="connsiteY15" fmla="*/ 349207 h 1254463"/>
              <a:gd name="connsiteX16" fmla="*/ 1254189 w 1470172"/>
              <a:gd name="connsiteY16" fmla="*/ 239479 h 1254463"/>
              <a:gd name="connsiteX17" fmla="*/ 1235901 w 1470172"/>
              <a:gd name="connsiteY17" fmla="*/ 212047 h 1254463"/>
              <a:gd name="connsiteX18" fmla="*/ 1208469 w 1470172"/>
              <a:gd name="connsiteY18" fmla="*/ 157183 h 1254463"/>
              <a:gd name="connsiteX19" fmla="*/ 1135317 w 1470172"/>
              <a:gd name="connsiteY19" fmla="*/ 102319 h 1254463"/>
              <a:gd name="connsiteX20" fmla="*/ 1016445 w 1470172"/>
              <a:gd name="connsiteY20" fmla="*/ 65743 h 1254463"/>
              <a:gd name="connsiteX21" fmla="*/ 787845 w 1470172"/>
              <a:gd name="connsiteY21" fmla="*/ 1735 h 1254463"/>
              <a:gd name="connsiteX22" fmla="*/ 678117 w 1470172"/>
              <a:gd name="connsiteY22" fmla="*/ 10879 h 1254463"/>
              <a:gd name="connsiteX23" fmla="*/ 522669 w 1470172"/>
              <a:gd name="connsiteY23" fmla="*/ 84031 h 1254463"/>
              <a:gd name="connsiteX24" fmla="*/ 175197 w 1470172"/>
              <a:gd name="connsiteY24" fmla="*/ 303487 h 1254463"/>
              <a:gd name="connsiteX25" fmla="*/ 138621 w 1470172"/>
              <a:gd name="connsiteY25" fmla="*/ 376639 h 1254463"/>
              <a:gd name="connsiteX26" fmla="*/ 28893 w 1470172"/>
              <a:gd name="connsiteY26" fmla="*/ 623527 h 1254463"/>
              <a:gd name="connsiteX27" fmla="*/ 10605 w 1470172"/>
              <a:gd name="connsiteY27" fmla="*/ 714967 h 1254463"/>
              <a:gd name="connsiteX28" fmla="*/ 14129 w 1470172"/>
              <a:gd name="connsiteY28" fmla="*/ 806407 h 1254463"/>
              <a:gd name="connsiteX29" fmla="*/ 19749 w 1470172"/>
              <a:gd name="connsiteY29" fmla="*/ 998431 h 1254463"/>
              <a:gd name="connsiteX30" fmla="*/ 56325 w 1470172"/>
              <a:gd name="connsiteY30" fmla="*/ 1108159 h 1254463"/>
              <a:gd name="connsiteX31" fmla="*/ 110331 w 1470172"/>
              <a:gd name="connsiteY31" fmla="*/ 1161785 h 1254463"/>
              <a:gd name="connsiteX32" fmla="*/ 57849 w 1470172"/>
              <a:gd name="connsiteY32" fmla="*/ 1109017 h 1254463"/>
              <a:gd name="connsiteX33" fmla="*/ 122142 w 1470172"/>
              <a:gd name="connsiteY33" fmla="*/ 1164642 h 1254463"/>
              <a:gd name="connsiteX0" fmla="*/ 167101 w 1567052"/>
              <a:gd name="connsiteY0" fmla="*/ 1194360 h 1254463"/>
              <a:gd name="connsiteX1" fmla="*/ 92901 w 1567052"/>
              <a:gd name="connsiteY1" fmla="*/ 1144735 h 1254463"/>
              <a:gd name="connsiteX2" fmla="*/ 166053 w 1567052"/>
              <a:gd name="connsiteY2" fmla="*/ 1190455 h 1254463"/>
              <a:gd name="connsiteX3" fmla="*/ 339789 w 1567052"/>
              <a:gd name="connsiteY3" fmla="*/ 1245319 h 1254463"/>
              <a:gd name="connsiteX4" fmla="*/ 614109 w 1567052"/>
              <a:gd name="connsiteY4" fmla="*/ 1227031 h 1254463"/>
              <a:gd name="connsiteX5" fmla="*/ 751269 w 1567052"/>
              <a:gd name="connsiteY5" fmla="*/ 1254463 h 1254463"/>
              <a:gd name="connsiteX6" fmla="*/ 979869 w 1567052"/>
              <a:gd name="connsiteY6" fmla="*/ 1208743 h 1254463"/>
              <a:gd name="connsiteX7" fmla="*/ 1098741 w 1567052"/>
              <a:gd name="connsiteY7" fmla="*/ 1172167 h 1254463"/>
              <a:gd name="connsiteX8" fmla="*/ 1300004 w 1567052"/>
              <a:gd name="connsiteY8" fmla="*/ 1139211 h 1254463"/>
              <a:gd name="connsiteX9" fmla="*/ 1455357 w 1567052"/>
              <a:gd name="connsiteY9" fmla="*/ 925279 h 1254463"/>
              <a:gd name="connsiteX10" fmla="*/ 1464501 w 1567052"/>
              <a:gd name="connsiteY10" fmla="*/ 897847 h 1254463"/>
              <a:gd name="connsiteX11" fmla="*/ 1446213 w 1567052"/>
              <a:gd name="connsiteY11" fmla="*/ 797263 h 1254463"/>
              <a:gd name="connsiteX12" fmla="*/ 1437069 w 1567052"/>
              <a:gd name="connsiteY12" fmla="*/ 705823 h 1254463"/>
              <a:gd name="connsiteX13" fmla="*/ 1464501 w 1567052"/>
              <a:gd name="connsiteY13" fmla="*/ 623527 h 1254463"/>
              <a:gd name="connsiteX14" fmla="*/ 1373061 w 1567052"/>
              <a:gd name="connsiteY14" fmla="*/ 385783 h 1254463"/>
              <a:gd name="connsiteX15" fmla="*/ 1336485 w 1567052"/>
              <a:gd name="connsiteY15" fmla="*/ 349207 h 1254463"/>
              <a:gd name="connsiteX16" fmla="*/ 1254189 w 1567052"/>
              <a:gd name="connsiteY16" fmla="*/ 239479 h 1254463"/>
              <a:gd name="connsiteX17" fmla="*/ 1235901 w 1567052"/>
              <a:gd name="connsiteY17" fmla="*/ 212047 h 1254463"/>
              <a:gd name="connsiteX18" fmla="*/ 1208469 w 1567052"/>
              <a:gd name="connsiteY18" fmla="*/ 157183 h 1254463"/>
              <a:gd name="connsiteX19" fmla="*/ 1135317 w 1567052"/>
              <a:gd name="connsiteY19" fmla="*/ 102319 h 1254463"/>
              <a:gd name="connsiteX20" fmla="*/ 1016445 w 1567052"/>
              <a:gd name="connsiteY20" fmla="*/ 65743 h 1254463"/>
              <a:gd name="connsiteX21" fmla="*/ 787845 w 1567052"/>
              <a:gd name="connsiteY21" fmla="*/ 1735 h 1254463"/>
              <a:gd name="connsiteX22" fmla="*/ 678117 w 1567052"/>
              <a:gd name="connsiteY22" fmla="*/ 10879 h 1254463"/>
              <a:gd name="connsiteX23" fmla="*/ 522669 w 1567052"/>
              <a:gd name="connsiteY23" fmla="*/ 84031 h 1254463"/>
              <a:gd name="connsiteX24" fmla="*/ 175197 w 1567052"/>
              <a:gd name="connsiteY24" fmla="*/ 303487 h 1254463"/>
              <a:gd name="connsiteX25" fmla="*/ 138621 w 1567052"/>
              <a:gd name="connsiteY25" fmla="*/ 376639 h 1254463"/>
              <a:gd name="connsiteX26" fmla="*/ 28893 w 1567052"/>
              <a:gd name="connsiteY26" fmla="*/ 623527 h 1254463"/>
              <a:gd name="connsiteX27" fmla="*/ 10605 w 1567052"/>
              <a:gd name="connsiteY27" fmla="*/ 714967 h 1254463"/>
              <a:gd name="connsiteX28" fmla="*/ 14129 w 1567052"/>
              <a:gd name="connsiteY28" fmla="*/ 806407 h 1254463"/>
              <a:gd name="connsiteX29" fmla="*/ 19749 w 1567052"/>
              <a:gd name="connsiteY29" fmla="*/ 998431 h 1254463"/>
              <a:gd name="connsiteX30" fmla="*/ 56325 w 1567052"/>
              <a:gd name="connsiteY30" fmla="*/ 1108159 h 1254463"/>
              <a:gd name="connsiteX31" fmla="*/ 110331 w 1567052"/>
              <a:gd name="connsiteY31" fmla="*/ 1161785 h 1254463"/>
              <a:gd name="connsiteX32" fmla="*/ 57849 w 1567052"/>
              <a:gd name="connsiteY32" fmla="*/ 1109017 h 1254463"/>
              <a:gd name="connsiteX33" fmla="*/ 122142 w 1567052"/>
              <a:gd name="connsiteY33" fmla="*/ 1164642 h 1254463"/>
              <a:gd name="connsiteX0" fmla="*/ 167101 w 1478676"/>
              <a:gd name="connsiteY0" fmla="*/ 1194360 h 1254463"/>
              <a:gd name="connsiteX1" fmla="*/ 92901 w 1478676"/>
              <a:gd name="connsiteY1" fmla="*/ 1144735 h 1254463"/>
              <a:gd name="connsiteX2" fmla="*/ 166053 w 1478676"/>
              <a:gd name="connsiteY2" fmla="*/ 1190455 h 1254463"/>
              <a:gd name="connsiteX3" fmla="*/ 339789 w 1478676"/>
              <a:gd name="connsiteY3" fmla="*/ 1245319 h 1254463"/>
              <a:gd name="connsiteX4" fmla="*/ 614109 w 1478676"/>
              <a:gd name="connsiteY4" fmla="*/ 1227031 h 1254463"/>
              <a:gd name="connsiteX5" fmla="*/ 751269 w 1478676"/>
              <a:gd name="connsiteY5" fmla="*/ 1254463 h 1254463"/>
              <a:gd name="connsiteX6" fmla="*/ 979869 w 1478676"/>
              <a:gd name="connsiteY6" fmla="*/ 1208743 h 1254463"/>
              <a:gd name="connsiteX7" fmla="*/ 1098741 w 1478676"/>
              <a:gd name="connsiteY7" fmla="*/ 1172167 h 1254463"/>
              <a:gd name="connsiteX8" fmla="*/ 1300004 w 1478676"/>
              <a:gd name="connsiteY8" fmla="*/ 1139211 h 1254463"/>
              <a:gd name="connsiteX9" fmla="*/ 1452784 w 1478676"/>
              <a:gd name="connsiteY9" fmla="*/ 1047104 h 1254463"/>
              <a:gd name="connsiteX10" fmla="*/ 1455357 w 1478676"/>
              <a:gd name="connsiteY10" fmla="*/ 925279 h 1254463"/>
              <a:gd name="connsiteX11" fmla="*/ 1464501 w 1478676"/>
              <a:gd name="connsiteY11" fmla="*/ 897847 h 1254463"/>
              <a:gd name="connsiteX12" fmla="*/ 1446213 w 1478676"/>
              <a:gd name="connsiteY12" fmla="*/ 797263 h 1254463"/>
              <a:gd name="connsiteX13" fmla="*/ 1437069 w 1478676"/>
              <a:gd name="connsiteY13" fmla="*/ 705823 h 1254463"/>
              <a:gd name="connsiteX14" fmla="*/ 1464501 w 1478676"/>
              <a:gd name="connsiteY14" fmla="*/ 623527 h 1254463"/>
              <a:gd name="connsiteX15" fmla="*/ 1373061 w 1478676"/>
              <a:gd name="connsiteY15" fmla="*/ 385783 h 1254463"/>
              <a:gd name="connsiteX16" fmla="*/ 1336485 w 1478676"/>
              <a:gd name="connsiteY16" fmla="*/ 349207 h 1254463"/>
              <a:gd name="connsiteX17" fmla="*/ 1254189 w 1478676"/>
              <a:gd name="connsiteY17" fmla="*/ 239479 h 1254463"/>
              <a:gd name="connsiteX18" fmla="*/ 1235901 w 1478676"/>
              <a:gd name="connsiteY18" fmla="*/ 212047 h 1254463"/>
              <a:gd name="connsiteX19" fmla="*/ 1208469 w 1478676"/>
              <a:gd name="connsiteY19" fmla="*/ 157183 h 1254463"/>
              <a:gd name="connsiteX20" fmla="*/ 1135317 w 1478676"/>
              <a:gd name="connsiteY20" fmla="*/ 102319 h 1254463"/>
              <a:gd name="connsiteX21" fmla="*/ 1016445 w 1478676"/>
              <a:gd name="connsiteY21" fmla="*/ 65743 h 1254463"/>
              <a:gd name="connsiteX22" fmla="*/ 787845 w 1478676"/>
              <a:gd name="connsiteY22" fmla="*/ 1735 h 1254463"/>
              <a:gd name="connsiteX23" fmla="*/ 678117 w 1478676"/>
              <a:gd name="connsiteY23" fmla="*/ 10879 h 1254463"/>
              <a:gd name="connsiteX24" fmla="*/ 522669 w 1478676"/>
              <a:gd name="connsiteY24" fmla="*/ 84031 h 1254463"/>
              <a:gd name="connsiteX25" fmla="*/ 175197 w 1478676"/>
              <a:gd name="connsiteY25" fmla="*/ 303487 h 1254463"/>
              <a:gd name="connsiteX26" fmla="*/ 138621 w 1478676"/>
              <a:gd name="connsiteY26" fmla="*/ 376639 h 1254463"/>
              <a:gd name="connsiteX27" fmla="*/ 28893 w 1478676"/>
              <a:gd name="connsiteY27" fmla="*/ 623527 h 1254463"/>
              <a:gd name="connsiteX28" fmla="*/ 10605 w 1478676"/>
              <a:gd name="connsiteY28" fmla="*/ 714967 h 1254463"/>
              <a:gd name="connsiteX29" fmla="*/ 14129 w 1478676"/>
              <a:gd name="connsiteY29" fmla="*/ 806407 h 1254463"/>
              <a:gd name="connsiteX30" fmla="*/ 19749 w 1478676"/>
              <a:gd name="connsiteY30" fmla="*/ 998431 h 1254463"/>
              <a:gd name="connsiteX31" fmla="*/ 56325 w 1478676"/>
              <a:gd name="connsiteY31" fmla="*/ 1108159 h 1254463"/>
              <a:gd name="connsiteX32" fmla="*/ 110331 w 1478676"/>
              <a:gd name="connsiteY32" fmla="*/ 1161785 h 1254463"/>
              <a:gd name="connsiteX33" fmla="*/ 57849 w 1478676"/>
              <a:gd name="connsiteY33" fmla="*/ 1109017 h 1254463"/>
              <a:gd name="connsiteX34" fmla="*/ 122142 w 1478676"/>
              <a:gd name="connsiteY34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300004 w 1470172"/>
              <a:gd name="connsiteY8" fmla="*/ 1139211 h 1254463"/>
              <a:gd name="connsiteX9" fmla="*/ 1381347 w 1470172"/>
              <a:gd name="connsiteY9" fmla="*/ 1106635 h 1254463"/>
              <a:gd name="connsiteX10" fmla="*/ 1452784 w 1470172"/>
              <a:gd name="connsiteY10" fmla="*/ 1047104 h 1254463"/>
              <a:gd name="connsiteX11" fmla="*/ 1455357 w 1470172"/>
              <a:gd name="connsiteY11" fmla="*/ 925279 h 1254463"/>
              <a:gd name="connsiteX12" fmla="*/ 1464501 w 1470172"/>
              <a:gd name="connsiteY12" fmla="*/ 897847 h 1254463"/>
              <a:gd name="connsiteX13" fmla="*/ 1446213 w 1470172"/>
              <a:gd name="connsiteY13" fmla="*/ 797263 h 1254463"/>
              <a:gd name="connsiteX14" fmla="*/ 1437069 w 1470172"/>
              <a:gd name="connsiteY14" fmla="*/ 705823 h 1254463"/>
              <a:gd name="connsiteX15" fmla="*/ 1464501 w 1470172"/>
              <a:gd name="connsiteY15" fmla="*/ 623527 h 1254463"/>
              <a:gd name="connsiteX16" fmla="*/ 1373061 w 1470172"/>
              <a:gd name="connsiteY16" fmla="*/ 385783 h 1254463"/>
              <a:gd name="connsiteX17" fmla="*/ 1336485 w 1470172"/>
              <a:gd name="connsiteY17" fmla="*/ 349207 h 1254463"/>
              <a:gd name="connsiteX18" fmla="*/ 1254189 w 1470172"/>
              <a:gd name="connsiteY18" fmla="*/ 239479 h 1254463"/>
              <a:gd name="connsiteX19" fmla="*/ 1235901 w 1470172"/>
              <a:gd name="connsiteY19" fmla="*/ 212047 h 1254463"/>
              <a:gd name="connsiteX20" fmla="*/ 1208469 w 1470172"/>
              <a:gd name="connsiteY20" fmla="*/ 157183 h 1254463"/>
              <a:gd name="connsiteX21" fmla="*/ 1135317 w 1470172"/>
              <a:gd name="connsiteY21" fmla="*/ 102319 h 1254463"/>
              <a:gd name="connsiteX22" fmla="*/ 1016445 w 1470172"/>
              <a:gd name="connsiteY22" fmla="*/ 65743 h 1254463"/>
              <a:gd name="connsiteX23" fmla="*/ 787845 w 1470172"/>
              <a:gd name="connsiteY23" fmla="*/ 1735 h 1254463"/>
              <a:gd name="connsiteX24" fmla="*/ 678117 w 1470172"/>
              <a:gd name="connsiteY24" fmla="*/ 10879 h 1254463"/>
              <a:gd name="connsiteX25" fmla="*/ 522669 w 1470172"/>
              <a:gd name="connsiteY25" fmla="*/ 84031 h 1254463"/>
              <a:gd name="connsiteX26" fmla="*/ 175197 w 1470172"/>
              <a:gd name="connsiteY26" fmla="*/ 303487 h 1254463"/>
              <a:gd name="connsiteX27" fmla="*/ 138621 w 1470172"/>
              <a:gd name="connsiteY27" fmla="*/ 376639 h 1254463"/>
              <a:gd name="connsiteX28" fmla="*/ 28893 w 1470172"/>
              <a:gd name="connsiteY28" fmla="*/ 623527 h 1254463"/>
              <a:gd name="connsiteX29" fmla="*/ 10605 w 1470172"/>
              <a:gd name="connsiteY29" fmla="*/ 714967 h 1254463"/>
              <a:gd name="connsiteX30" fmla="*/ 14129 w 1470172"/>
              <a:gd name="connsiteY30" fmla="*/ 806407 h 1254463"/>
              <a:gd name="connsiteX31" fmla="*/ 19749 w 1470172"/>
              <a:gd name="connsiteY31" fmla="*/ 998431 h 1254463"/>
              <a:gd name="connsiteX32" fmla="*/ 56325 w 1470172"/>
              <a:gd name="connsiteY32" fmla="*/ 1108159 h 1254463"/>
              <a:gd name="connsiteX33" fmla="*/ 110331 w 1470172"/>
              <a:gd name="connsiteY33" fmla="*/ 1161785 h 1254463"/>
              <a:gd name="connsiteX34" fmla="*/ 57849 w 1470172"/>
              <a:gd name="connsiteY34" fmla="*/ 1109017 h 1254463"/>
              <a:gd name="connsiteX35" fmla="*/ 122142 w 1470172"/>
              <a:gd name="connsiteY35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300004 w 1470172"/>
              <a:gd name="connsiteY8" fmla="*/ 1139211 h 1254463"/>
              <a:gd name="connsiteX9" fmla="*/ 1393253 w 1470172"/>
              <a:gd name="connsiteY9" fmla="*/ 1125685 h 1254463"/>
              <a:gd name="connsiteX10" fmla="*/ 1452784 w 1470172"/>
              <a:gd name="connsiteY10" fmla="*/ 1047104 h 1254463"/>
              <a:gd name="connsiteX11" fmla="*/ 1455357 w 1470172"/>
              <a:gd name="connsiteY11" fmla="*/ 925279 h 1254463"/>
              <a:gd name="connsiteX12" fmla="*/ 1464501 w 1470172"/>
              <a:gd name="connsiteY12" fmla="*/ 897847 h 1254463"/>
              <a:gd name="connsiteX13" fmla="*/ 1446213 w 1470172"/>
              <a:gd name="connsiteY13" fmla="*/ 797263 h 1254463"/>
              <a:gd name="connsiteX14" fmla="*/ 1437069 w 1470172"/>
              <a:gd name="connsiteY14" fmla="*/ 705823 h 1254463"/>
              <a:gd name="connsiteX15" fmla="*/ 1464501 w 1470172"/>
              <a:gd name="connsiteY15" fmla="*/ 623527 h 1254463"/>
              <a:gd name="connsiteX16" fmla="*/ 1373061 w 1470172"/>
              <a:gd name="connsiteY16" fmla="*/ 385783 h 1254463"/>
              <a:gd name="connsiteX17" fmla="*/ 1336485 w 1470172"/>
              <a:gd name="connsiteY17" fmla="*/ 349207 h 1254463"/>
              <a:gd name="connsiteX18" fmla="*/ 1254189 w 1470172"/>
              <a:gd name="connsiteY18" fmla="*/ 239479 h 1254463"/>
              <a:gd name="connsiteX19" fmla="*/ 1235901 w 1470172"/>
              <a:gd name="connsiteY19" fmla="*/ 212047 h 1254463"/>
              <a:gd name="connsiteX20" fmla="*/ 1208469 w 1470172"/>
              <a:gd name="connsiteY20" fmla="*/ 157183 h 1254463"/>
              <a:gd name="connsiteX21" fmla="*/ 1135317 w 1470172"/>
              <a:gd name="connsiteY21" fmla="*/ 102319 h 1254463"/>
              <a:gd name="connsiteX22" fmla="*/ 1016445 w 1470172"/>
              <a:gd name="connsiteY22" fmla="*/ 65743 h 1254463"/>
              <a:gd name="connsiteX23" fmla="*/ 787845 w 1470172"/>
              <a:gd name="connsiteY23" fmla="*/ 1735 h 1254463"/>
              <a:gd name="connsiteX24" fmla="*/ 678117 w 1470172"/>
              <a:gd name="connsiteY24" fmla="*/ 10879 h 1254463"/>
              <a:gd name="connsiteX25" fmla="*/ 522669 w 1470172"/>
              <a:gd name="connsiteY25" fmla="*/ 84031 h 1254463"/>
              <a:gd name="connsiteX26" fmla="*/ 175197 w 1470172"/>
              <a:gd name="connsiteY26" fmla="*/ 303487 h 1254463"/>
              <a:gd name="connsiteX27" fmla="*/ 138621 w 1470172"/>
              <a:gd name="connsiteY27" fmla="*/ 376639 h 1254463"/>
              <a:gd name="connsiteX28" fmla="*/ 28893 w 1470172"/>
              <a:gd name="connsiteY28" fmla="*/ 623527 h 1254463"/>
              <a:gd name="connsiteX29" fmla="*/ 10605 w 1470172"/>
              <a:gd name="connsiteY29" fmla="*/ 714967 h 1254463"/>
              <a:gd name="connsiteX30" fmla="*/ 14129 w 1470172"/>
              <a:gd name="connsiteY30" fmla="*/ 806407 h 1254463"/>
              <a:gd name="connsiteX31" fmla="*/ 19749 w 1470172"/>
              <a:gd name="connsiteY31" fmla="*/ 998431 h 1254463"/>
              <a:gd name="connsiteX32" fmla="*/ 56325 w 1470172"/>
              <a:gd name="connsiteY32" fmla="*/ 1108159 h 1254463"/>
              <a:gd name="connsiteX33" fmla="*/ 110331 w 1470172"/>
              <a:gd name="connsiteY33" fmla="*/ 1161785 h 1254463"/>
              <a:gd name="connsiteX34" fmla="*/ 57849 w 1470172"/>
              <a:gd name="connsiteY34" fmla="*/ 1109017 h 1254463"/>
              <a:gd name="connsiteX35" fmla="*/ 122142 w 1470172"/>
              <a:gd name="connsiteY35" fmla="*/ 1164642 h 1254463"/>
              <a:gd name="connsiteX0" fmla="*/ 167101 w 1494124"/>
              <a:gd name="connsiteY0" fmla="*/ 1194360 h 1254463"/>
              <a:gd name="connsiteX1" fmla="*/ 92901 w 1494124"/>
              <a:gd name="connsiteY1" fmla="*/ 1144735 h 1254463"/>
              <a:gd name="connsiteX2" fmla="*/ 166053 w 1494124"/>
              <a:gd name="connsiteY2" fmla="*/ 1190455 h 1254463"/>
              <a:gd name="connsiteX3" fmla="*/ 339789 w 1494124"/>
              <a:gd name="connsiteY3" fmla="*/ 1245319 h 1254463"/>
              <a:gd name="connsiteX4" fmla="*/ 614109 w 1494124"/>
              <a:gd name="connsiteY4" fmla="*/ 1227031 h 1254463"/>
              <a:gd name="connsiteX5" fmla="*/ 751269 w 1494124"/>
              <a:gd name="connsiteY5" fmla="*/ 1254463 h 1254463"/>
              <a:gd name="connsiteX6" fmla="*/ 979869 w 1494124"/>
              <a:gd name="connsiteY6" fmla="*/ 1208743 h 1254463"/>
              <a:gd name="connsiteX7" fmla="*/ 1098741 w 1494124"/>
              <a:gd name="connsiteY7" fmla="*/ 1172167 h 1254463"/>
              <a:gd name="connsiteX8" fmla="*/ 1300004 w 1494124"/>
              <a:gd name="connsiteY8" fmla="*/ 1139211 h 1254463"/>
              <a:gd name="connsiteX9" fmla="*/ 1393253 w 1494124"/>
              <a:gd name="connsiteY9" fmla="*/ 1125685 h 1254463"/>
              <a:gd name="connsiteX10" fmla="*/ 1452784 w 1494124"/>
              <a:gd name="connsiteY10" fmla="*/ 1047104 h 1254463"/>
              <a:gd name="connsiteX11" fmla="*/ 1491076 w 1494124"/>
              <a:gd name="connsiteY11" fmla="*/ 1006241 h 1254463"/>
              <a:gd name="connsiteX12" fmla="*/ 1464501 w 1494124"/>
              <a:gd name="connsiteY12" fmla="*/ 897847 h 1254463"/>
              <a:gd name="connsiteX13" fmla="*/ 1446213 w 1494124"/>
              <a:gd name="connsiteY13" fmla="*/ 797263 h 1254463"/>
              <a:gd name="connsiteX14" fmla="*/ 1437069 w 1494124"/>
              <a:gd name="connsiteY14" fmla="*/ 705823 h 1254463"/>
              <a:gd name="connsiteX15" fmla="*/ 1464501 w 1494124"/>
              <a:gd name="connsiteY15" fmla="*/ 623527 h 1254463"/>
              <a:gd name="connsiteX16" fmla="*/ 1373061 w 1494124"/>
              <a:gd name="connsiteY16" fmla="*/ 385783 h 1254463"/>
              <a:gd name="connsiteX17" fmla="*/ 1336485 w 1494124"/>
              <a:gd name="connsiteY17" fmla="*/ 349207 h 1254463"/>
              <a:gd name="connsiteX18" fmla="*/ 1254189 w 1494124"/>
              <a:gd name="connsiteY18" fmla="*/ 239479 h 1254463"/>
              <a:gd name="connsiteX19" fmla="*/ 1235901 w 1494124"/>
              <a:gd name="connsiteY19" fmla="*/ 212047 h 1254463"/>
              <a:gd name="connsiteX20" fmla="*/ 1208469 w 1494124"/>
              <a:gd name="connsiteY20" fmla="*/ 157183 h 1254463"/>
              <a:gd name="connsiteX21" fmla="*/ 1135317 w 1494124"/>
              <a:gd name="connsiteY21" fmla="*/ 102319 h 1254463"/>
              <a:gd name="connsiteX22" fmla="*/ 1016445 w 1494124"/>
              <a:gd name="connsiteY22" fmla="*/ 65743 h 1254463"/>
              <a:gd name="connsiteX23" fmla="*/ 787845 w 1494124"/>
              <a:gd name="connsiteY23" fmla="*/ 1735 h 1254463"/>
              <a:gd name="connsiteX24" fmla="*/ 678117 w 1494124"/>
              <a:gd name="connsiteY24" fmla="*/ 10879 h 1254463"/>
              <a:gd name="connsiteX25" fmla="*/ 522669 w 1494124"/>
              <a:gd name="connsiteY25" fmla="*/ 84031 h 1254463"/>
              <a:gd name="connsiteX26" fmla="*/ 175197 w 1494124"/>
              <a:gd name="connsiteY26" fmla="*/ 303487 h 1254463"/>
              <a:gd name="connsiteX27" fmla="*/ 138621 w 1494124"/>
              <a:gd name="connsiteY27" fmla="*/ 376639 h 1254463"/>
              <a:gd name="connsiteX28" fmla="*/ 28893 w 1494124"/>
              <a:gd name="connsiteY28" fmla="*/ 623527 h 1254463"/>
              <a:gd name="connsiteX29" fmla="*/ 10605 w 1494124"/>
              <a:gd name="connsiteY29" fmla="*/ 714967 h 1254463"/>
              <a:gd name="connsiteX30" fmla="*/ 14129 w 1494124"/>
              <a:gd name="connsiteY30" fmla="*/ 806407 h 1254463"/>
              <a:gd name="connsiteX31" fmla="*/ 19749 w 1494124"/>
              <a:gd name="connsiteY31" fmla="*/ 998431 h 1254463"/>
              <a:gd name="connsiteX32" fmla="*/ 56325 w 1494124"/>
              <a:gd name="connsiteY32" fmla="*/ 1108159 h 1254463"/>
              <a:gd name="connsiteX33" fmla="*/ 110331 w 1494124"/>
              <a:gd name="connsiteY33" fmla="*/ 1161785 h 1254463"/>
              <a:gd name="connsiteX34" fmla="*/ 57849 w 1494124"/>
              <a:gd name="connsiteY34" fmla="*/ 1109017 h 1254463"/>
              <a:gd name="connsiteX35" fmla="*/ 122142 w 1494124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446213 w 1538320"/>
              <a:gd name="connsiteY13" fmla="*/ 797263 h 1254463"/>
              <a:gd name="connsiteX14" fmla="*/ 1437069 w 1538320"/>
              <a:gd name="connsiteY14" fmla="*/ 705823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37069 w 1538320"/>
              <a:gd name="connsiteY14" fmla="*/ 705823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43628 w 1538320"/>
              <a:gd name="connsiteY17" fmla="*/ 3111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03669 w 1538320"/>
              <a:gd name="connsiteY6" fmla="*/ 1146830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43628 w 1538320"/>
              <a:gd name="connsiteY17" fmla="*/ 3111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339789 w 1538320"/>
              <a:gd name="connsiteY3" fmla="*/ 1245319 h 1272767"/>
              <a:gd name="connsiteX4" fmla="*/ 614109 w 1538320"/>
              <a:gd name="connsiteY4" fmla="*/ 1227031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339789 w 1538320"/>
              <a:gd name="connsiteY3" fmla="*/ 1245319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288830 w 1538320"/>
              <a:gd name="connsiteY35" fmla="*/ 67086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256350 w 1538320"/>
              <a:gd name="connsiteY33" fmla="*/ 555709 h 1272767"/>
              <a:gd name="connsiteX34" fmla="*/ 327025 w 1538320"/>
              <a:gd name="connsiteY34" fmla="*/ 728397 h 1272767"/>
              <a:gd name="connsiteX35" fmla="*/ 288830 w 1538320"/>
              <a:gd name="connsiteY35" fmla="*/ 670867 h 1272767"/>
              <a:gd name="connsiteX36" fmla="*/ 329311 w 1538320"/>
              <a:gd name="connsiteY36" fmla="*/ 738398 h 1272767"/>
              <a:gd name="connsiteX0" fmla="*/ 288039 w 1535433"/>
              <a:gd name="connsiteY0" fmla="*/ 715729 h 1272767"/>
              <a:gd name="connsiteX1" fmla="*/ 323376 w 1535433"/>
              <a:gd name="connsiteY1" fmla="*/ 737541 h 1272767"/>
              <a:gd name="connsiteX2" fmla="*/ 429866 w 1535433"/>
              <a:gd name="connsiteY2" fmla="*/ 749924 h 1272767"/>
              <a:gd name="connsiteX3" fmla="*/ 584552 w 1535433"/>
              <a:gd name="connsiteY3" fmla="*/ 776213 h 1272767"/>
              <a:gd name="connsiteX4" fmla="*/ 711235 w 1535433"/>
              <a:gd name="connsiteY4" fmla="*/ 805550 h 1272767"/>
              <a:gd name="connsiteX5" fmla="*/ 754572 w 1535433"/>
              <a:gd name="connsiteY5" fmla="*/ 918516 h 1272767"/>
              <a:gd name="connsiteX6" fmla="*/ 748382 w 1535433"/>
              <a:gd name="connsiteY6" fmla="*/ 1254463 h 1272767"/>
              <a:gd name="connsiteX7" fmla="*/ 900782 w 1535433"/>
              <a:gd name="connsiteY7" fmla="*/ 1146830 h 1272767"/>
              <a:gd name="connsiteX8" fmla="*/ 1095854 w 1535433"/>
              <a:gd name="connsiteY8" fmla="*/ 1172167 h 1272767"/>
              <a:gd name="connsiteX9" fmla="*/ 1297117 w 1535433"/>
              <a:gd name="connsiteY9" fmla="*/ 1139211 h 1272767"/>
              <a:gd name="connsiteX10" fmla="*/ 1390366 w 1535433"/>
              <a:gd name="connsiteY10" fmla="*/ 1125685 h 1272767"/>
              <a:gd name="connsiteX11" fmla="*/ 1449897 w 1535433"/>
              <a:gd name="connsiteY11" fmla="*/ 1047104 h 1272767"/>
              <a:gd name="connsiteX12" fmla="*/ 1488189 w 1535433"/>
              <a:gd name="connsiteY12" fmla="*/ 1006241 h 1272767"/>
              <a:gd name="connsiteX13" fmla="*/ 1535433 w 1535433"/>
              <a:gd name="connsiteY13" fmla="*/ 926422 h 1272767"/>
              <a:gd name="connsiteX14" fmla="*/ 1500476 w 1535433"/>
              <a:gd name="connsiteY14" fmla="*/ 756782 h 1272767"/>
              <a:gd name="connsiteX15" fmla="*/ 1481807 w 1535433"/>
              <a:gd name="connsiteY15" fmla="*/ 665341 h 1272767"/>
              <a:gd name="connsiteX16" fmla="*/ 1461614 w 1535433"/>
              <a:gd name="connsiteY16" fmla="*/ 623527 h 1272767"/>
              <a:gd name="connsiteX17" fmla="*/ 1417799 w 1535433"/>
              <a:gd name="connsiteY17" fmla="*/ 350064 h 1272767"/>
              <a:gd name="connsiteX18" fmla="*/ 1340741 w 1535433"/>
              <a:gd name="connsiteY18" fmla="*/ 311107 h 1272767"/>
              <a:gd name="connsiteX19" fmla="*/ 1251302 w 1535433"/>
              <a:gd name="connsiteY19" fmla="*/ 239479 h 1272767"/>
              <a:gd name="connsiteX20" fmla="*/ 1233014 w 1535433"/>
              <a:gd name="connsiteY20" fmla="*/ 212047 h 1272767"/>
              <a:gd name="connsiteX21" fmla="*/ 1205582 w 1535433"/>
              <a:gd name="connsiteY21" fmla="*/ 157183 h 1272767"/>
              <a:gd name="connsiteX22" fmla="*/ 1132430 w 1535433"/>
              <a:gd name="connsiteY22" fmla="*/ 102319 h 1272767"/>
              <a:gd name="connsiteX23" fmla="*/ 1013558 w 1535433"/>
              <a:gd name="connsiteY23" fmla="*/ 65743 h 1272767"/>
              <a:gd name="connsiteX24" fmla="*/ 784958 w 1535433"/>
              <a:gd name="connsiteY24" fmla="*/ 1735 h 1272767"/>
              <a:gd name="connsiteX25" fmla="*/ 675230 w 1535433"/>
              <a:gd name="connsiteY25" fmla="*/ 10879 h 1272767"/>
              <a:gd name="connsiteX26" fmla="*/ 519782 w 1535433"/>
              <a:gd name="connsiteY26" fmla="*/ 84031 h 1272767"/>
              <a:gd name="connsiteX27" fmla="*/ 172310 w 1535433"/>
              <a:gd name="connsiteY27" fmla="*/ 303487 h 1272767"/>
              <a:gd name="connsiteX28" fmla="*/ 135734 w 1535433"/>
              <a:gd name="connsiteY28" fmla="*/ 376639 h 1272767"/>
              <a:gd name="connsiteX29" fmla="*/ 26006 w 1535433"/>
              <a:gd name="connsiteY29" fmla="*/ 623527 h 1272767"/>
              <a:gd name="connsiteX30" fmla="*/ 7718 w 1535433"/>
              <a:gd name="connsiteY30" fmla="*/ 714967 h 1272767"/>
              <a:gd name="connsiteX31" fmla="*/ 11242 w 1535433"/>
              <a:gd name="connsiteY31" fmla="*/ 806407 h 1272767"/>
              <a:gd name="connsiteX32" fmla="*/ 216887 w 1535433"/>
              <a:gd name="connsiteY32" fmla="*/ 431693 h 1272767"/>
              <a:gd name="connsiteX33" fmla="*/ 253463 w 1535433"/>
              <a:gd name="connsiteY33" fmla="*/ 555709 h 1272767"/>
              <a:gd name="connsiteX34" fmla="*/ 324138 w 1535433"/>
              <a:gd name="connsiteY34" fmla="*/ 728397 h 1272767"/>
              <a:gd name="connsiteX35" fmla="*/ 285943 w 1535433"/>
              <a:gd name="connsiteY35" fmla="*/ 670867 h 1272767"/>
              <a:gd name="connsiteX36" fmla="*/ 326424 w 1535433"/>
              <a:gd name="connsiteY36" fmla="*/ 738398 h 1272767"/>
              <a:gd name="connsiteX0" fmla="*/ 288039 w 1535433"/>
              <a:gd name="connsiteY0" fmla="*/ 715729 h 1272767"/>
              <a:gd name="connsiteX1" fmla="*/ 323376 w 1535433"/>
              <a:gd name="connsiteY1" fmla="*/ 737541 h 1272767"/>
              <a:gd name="connsiteX2" fmla="*/ 429866 w 1535433"/>
              <a:gd name="connsiteY2" fmla="*/ 749924 h 1272767"/>
              <a:gd name="connsiteX3" fmla="*/ 584552 w 1535433"/>
              <a:gd name="connsiteY3" fmla="*/ 776213 h 1272767"/>
              <a:gd name="connsiteX4" fmla="*/ 711235 w 1535433"/>
              <a:gd name="connsiteY4" fmla="*/ 805550 h 1272767"/>
              <a:gd name="connsiteX5" fmla="*/ 754572 w 1535433"/>
              <a:gd name="connsiteY5" fmla="*/ 918516 h 1272767"/>
              <a:gd name="connsiteX6" fmla="*/ 748382 w 1535433"/>
              <a:gd name="connsiteY6" fmla="*/ 1254463 h 1272767"/>
              <a:gd name="connsiteX7" fmla="*/ 900782 w 1535433"/>
              <a:gd name="connsiteY7" fmla="*/ 1146830 h 1272767"/>
              <a:gd name="connsiteX8" fmla="*/ 1095854 w 1535433"/>
              <a:gd name="connsiteY8" fmla="*/ 1172167 h 1272767"/>
              <a:gd name="connsiteX9" fmla="*/ 1297117 w 1535433"/>
              <a:gd name="connsiteY9" fmla="*/ 1139211 h 1272767"/>
              <a:gd name="connsiteX10" fmla="*/ 1390366 w 1535433"/>
              <a:gd name="connsiteY10" fmla="*/ 1125685 h 1272767"/>
              <a:gd name="connsiteX11" fmla="*/ 1449897 w 1535433"/>
              <a:gd name="connsiteY11" fmla="*/ 1047104 h 1272767"/>
              <a:gd name="connsiteX12" fmla="*/ 1488189 w 1535433"/>
              <a:gd name="connsiteY12" fmla="*/ 1006241 h 1272767"/>
              <a:gd name="connsiteX13" fmla="*/ 1535433 w 1535433"/>
              <a:gd name="connsiteY13" fmla="*/ 926422 h 1272767"/>
              <a:gd name="connsiteX14" fmla="*/ 1500476 w 1535433"/>
              <a:gd name="connsiteY14" fmla="*/ 756782 h 1272767"/>
              <a:gd name="connsiteX15" fmla="*/ 1481807 w 1535433"/>
              <a:gd name="connsiteY15" fmla="*/ 665341 h 1272767"/>
              <a:gd name="connsiteX16" fmla="*/ 1461614 w 1535433"/>
              <a:gd name="connsiteY16" fmla="*/ 623527 h 1272767"/>
              <a:gd name="connsiteX17" fmla="*/ 1417799 w 1535433"/>
              <a:gd name="connsiteY17" fmla="*/ 350064 h 1272767"/>
              <a:gd name="connsiteX18" fmla="*/ 1340741 w 1535433"/>
              <a:gd name="connsiteY18" fmla="*/ 311107 h 1272767"/>
              <a:gd name="connsiteX19" fmla="*/ 1251302 w 1535433"/>
              <a:gd name="connsiteY19" fmla="*/ 239479 h 1272767"/>
              <a:gd name="connsiteX20" fmla="*/ 1233014 w 1535433"/>
              <a:gd name="connsiteY20" fmla="*/ 212047 h 1272767"/>
              <a:gd name="connsiteX21" fmla="*/ 1205582 w 1535433"/>
              <a:gd name="connsiteY21" fmla="*/ 157183 h 1272767"/>
              <a:gd name="connsiteX22" fmla="*/ 1132430 w 1535433"/>
              <a:gd name="connsiteY22" fmla="*/ 102319 h 1272767"/>
              <a:gd name="connsiteX23" fmla="*/ 1013558 w 1535433"/>
              <a:gd name="connsiteY23" fmla="*/ 65743 h 1272767"/>
              <a:gd name="connsiteX24" fmla="*/ 784958 w 1535433"/>
              <a:gd name="connsiteY24" fmla="*/ 1735 h 1272767"/>
              <a:gd name="connsiteX25" fmla="*/ 675230 w 1535433"/>
              <a:gd name="connsiteY25" fmla="*/ 10879 h 1272767"/>
              <a:gd name="connsiteX26" fmla="*/ 519782 w 1535433"/>
              <a:gd name="connsiteY26" fmla="*/ 84031 h 1272767"/>
              <a:gd name="connsiteX27" fmla="*/ 172310 w 1535433"/>
              <a:gd name="connsiteY27" fmla="*/ 303487 h 1272767"/>
              <a:gd name="connsiteX28" fmla="*/ 135734 w 1535433"/>
              <a:gd name="connsiteY28" fmla="*/ 376639 h 1272767"/>
              <a:gd name="connsiteX29" fmla="*/ 26006 w 1535433"/>
              <a:gd name="connsiteY29" fmla="*/ 623527 h 1272767"/>
              <a:gd name="connsiteX30" fmla="*/ 7718 w 1535433"/>
              <a:gd name="connsiteY30" fmla="*/ 714967 h 1272767"/>
              <a:gd name="connsiteX31" fmla="*/ 194598 w 1535433"/>
              <a:gd name="connsiteY31" fmla="*/ 384926 h 1272767"/>
              <a:gd name="connsiteX32" fmla="*/ 216887 w 1535433"/>
              <a:gd name="connsiteY32" fmla="*/ 431693 h 1272767"/>
              <a:gd name="connsiteX33" fmla="*/ 253463 w 1535433"/>
              <a:gd name="connsiteY33" fmla="*/ 555709 h 1272767"/>
              <a:gd name="connsiteX34" fmla="*/ 324138 w 1535433"/>
              <a:gd name="connsiteY34" fmla="*/ 728397 h 1272767"/>
              <a:gd name="connsiteX35" fmla="*/ 285943 w 1535433"/>
              <a:gd name="connsiteY35" fmla="*/ 670867 h 1272767"/>
              <a:gd name="connsiteX36" fmla="*/ 326424 w 1535433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177524 w 1518359"/>
              <a:gd name="connsiteY31" fmla="*/ 384926 h 1272767"/>
              <a:gd name="connsiteX32" fmla="*/ 199813 w 1518359"/>
              <a:gd name="connsiteY32" fmla="*/ 431693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177524 w 1518359"/>
              <a:gd name="connsiteY31" fmla="*/ 384926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356117 w 1518359"/>
              <a:gd name="connsiteY31" fmla="*/ 237288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388313 w 1518359"/>
              <a:gd name="connsiteY30" fmla="*/ 179186 h 1272767"/>
              <a:gd name="connsiteX31" fmla="*/ 356117 w 1518359"/>
              <a:gd name="connsiteY31" fmla="*/ 237288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186233 w 1433627"/>
              <a:gd name="connsiteY0" fmla="*/ 715729 h 1272767"/>
              <a:gd name="connsiteX1" fmla="*/ 221570 w 1433627"/>
              <a:gd name="connsiteY1" fmla="*/ 737541 h 1272767"/>
              <a:gd name="connsiteX2" fmla="*/ 328060 w 1433627"/>
              <a:gd name="connsiteY2" fmla="*/ 749924 h 1272767"/>
              <a:gd name="connsiteX3" fmla="*/ 482746 w 1433627"/>
              <a:gd name="connsiteY3" fmla="*/ 776213 h 1272767"/>
              <a:gd name="connsiteX4" fmla="*/ 609429 w 1433627"/>
              <a:gd name="connsiteY4" fmla="*/ 805550 h 1272767"/>
              <a:gd name="connsiteX5" fmla="*/ 652766 w 1433627"/>
              <a:gd name="connsiteY5" fmla="*/ 918516 h 1272767"/>
              <a:gd name="connsiteX6" fmla="*/ 646576 w 1433627"/>
              <a:gd name="connsiteY6" fmla="*/ 1254463 h 1272767"/>
              <a:gd name="connsiteX7" fmla="*/ 798976 w 1433627"/>
              <a:gd name="connsiteY7" fmla="*/ 1146830 h 1272767"/>
              <a:gd name="connsiteX8" fmla="*/ 994048 w 1433627"/>
              <a:gd name="connsiteY8" fmla="*/ 1172167 h 1272767"/>
              <a:gd name="connsiteX9" fmla="*/ 1195311 w 1433627"/>
              <a:gd name="connsiteY9" fmla="*/ 1139211 h 1272767"/>
              <a:gd name="connsiteX10" fmla="*/ 1288560 w 1433627"/>
              <a:gd name="connsiteY10" fmla="*/ 1125685 h 1272767"/>
              <a:gd name="connsiteX11" fmla="*/ 1348091 w 1433627"/>
              <a:gd name="connsiteY11" fmla="*/ 1047104 h 1272767"/>
              <a:gd name="connsiteX12" fmla="*/ 1386383 w 1433627"/>
              <a:gd name="connsiteY12" fmla="*/ 1006241 h 1272767"/>
              <a:gd name="connsiteX13" fmla="*/ 1433627 w 1433627"/>
              <a:gd name="connsiteY13" fmla="*/ 926422 h 1272767"/>
              <a:gd name="connsiteX14" fmla="*/ 1398670 w 1433627"/>
              <a:gd name="connsiteY14" fmla="*/ 756782 h 1272767"/>
              <a:gd name="connsiteX15" fmla="*/ 1380001 w 1433627"/>
              <a:gd name="connsiteY15" fmla="*/ 665341 h 1272767"/>
              <a:gd name="connsiteX16" fmla="*/ 1359808 w 1433627"/>
              <a:gd name="connsiteY16" fmla="*/ 623527 h 1272767"/>
              <a:gd name="connsiteX17" fmla="*/ 1315993 w 1433627"/>
              <a:gd name="connsiteY17" fmla="*/ 350064 h 1272767"/>
              <a:gd name="connsiteX18" fmla="*/ 1238935 w 1433627"/>
              <a:gd name="connsiteY18" fmla="*/ 311107 h 1272767"/>
              <a:gd name="connsiteX19" fmla="*/ 1149496 w 1433627"/>
              <a:gd name="connsiteY19" fmla="*/ 239479 h 1272767"/>
              <a:gd name="connsiteX20" fmla="*/ 1131208 w 1433627"/>
              <a:gd name="connsiteY20" fmla="*/ 212047 h 1272767"/>
              <a:gd name="connsiteX21" fmla="*/ 1103776 w 1433627"/>
              <a:gd name="connsiteY21" fmla="*/ 157183 h 1272767"/>
              <a:gd name="connsiteX22" fmla="*/ 1030624 w 1433627"/>
              <a:gd name="connsiteY22" fmla="*/ 102319 h 1272767"/>
              <a:gd name="connsiteX23" fmla="*/ 911752 w 1433627"/>
              <a:gd name="connsiteY23" fmla="*/ 65743 h 1272767"/>
              <a:gd name="connsiteX24" fmla="*/ 683152 w 1433627"/>
              <a:gd name="connsiteY24" fmla="*/ 1735 h 1272767"/>
              <a:gd name="connsiteX25" fmla="*/ 573424 w 1433627"/>
              <a:gd name="connsiteY25" fmla="*/ 10879 h 1272767"/>
              <a:gd name="connsiteX26" fmla="*/ 417976 w 1433627"/>
              <a:gd name="connsiteY26" fmla="*/ 84031 h 1272767"/>
              <a:gd name="connsiteX27" fmla="*/ 70504 w 1433627"/>
              <a:gd name="connsiteY27" fmla="*/ 303487 h 1272767"/>
              <a:gd name="connsiteX28" fmla="*/ 33928 w 1433627"/>
              <a:gd name="connsiteY28" fmla="*/ 376639 h 1272767"/>
              <a:gd name="connsiteX29" fmla="*/ 348063 w 1433627"/>
              <a:gd name="connsiteY29" fmla="*/ 152039 h 1272767"/>
              <a:gd name="connsiteX30" fmla="*/ 303581 w 1433627"/>
              <a:gd name="connsiteY30" fmla="*/ 179186 h 1272767"/>
              <a:gd name="connsiteX31" fmla="*/ 271385 w 1433627"/>
              <a:gd name="connsiteY31" fmla="*/ 237288 h 1272767"/>
              <a:gd name="connsiteX32" fmla="*/ 198425 w 1433627"/>
              <a:gd name="connsiteY32" fmla="*/ 369781 h 1272767"/>
              <a:gd name="connsiteX33" fmla="*/ 151657 w 1433627"/>
              <a:gd name="connsiteY33" fmla="*/ 555709 h 1272767"/>
              <a:gd name="connsiteX34" fmla="*/ 222332 w 1433627"/>
              <a:gd name="connsiteY34" fmla="*/ 728397 h 1272767"/>
              <a:gd name="connsiteX35" fmla="*/ 184137 w 1433627"/>
              <a:gd name="connsiteY35" fmla="*/ 670867 h 1272767"/>
              <a:gd name="connsiteX36" fmla="*/ 224618 w 1433627"/>
              <a:gd name="connsiteY36" fmla="*/ 738398 h 1272767"/>
              <a:gd name="connsiteX0" fmla="*/ 186233 w 1433627"/>
              <a:gd name="connsiteY0" fmla="*/ 715729 h 1272767"/>
              <a:gd name="connsiteX1" fmla="*/ 221570 w 1433627"/>
              <a:gd name="connsiteY1" fmla="*/ 737541 h 1272767"/>
              <a:gd name="connsiteX2" fmla="*/ 328060 w 1433627"/>
              <a:gd name="connsiteY2" fmla="*/ 749924 h 1272767"/>
              <a:gd name="connsiteX3" fmla="*/ 482746 w 1433627"/>
              <a:gd name="connsiteY3" fmla="*/ 776213 h 1272767"/>
              <a:gd name="connsiteX4" fmla="*/ 609429 w 1433627"/>
              <a:gd name="connsiteY4" fmla="*/ 805550 h 1272767"/>
              <a:gd name="connsiteX5" fmla="*/ 652766 w 1433627"/>
              <a:gd name="connsiteY5" fmla="*/ 918516 h 1272767"/>
              <a:gd name="connsiteX6" fmla="*/ 646576 w 1433627"/>
              <a:gd name="connsiteY6" fmla="*/ 1254463 h 1272767"/>
              <a:gd name="connsiteX7" fmla="*/ 798976 w 1433627"/>
              <a:gd name="connsiteY7" fmla="*/ 1146830 h 1272767"/>
              <a:gd name="connsiteX8" fmla="*/ 994048 w 1433627"/>
              <a:gd name="connsiteY8" fmla="*/ 1172167 h 1272767"/>
              <a:gd name="connsiteX9" fmla="*/ 1195311 w 1433627"/>
              <a:gd name="connsiteY9" fmla="*/ 1139211 h 1272767"/>
              <a:gd name="connsiteX10" fmla="*/ 1288560 w 1433627"/>
              <a:gd name="connsiteY10" fmla="*/ 1125685 h 1272767"/>
              <a:gd name="connsiteX11" fmla="*/ 1348091 w 1433627"/>
              <a:gd name="connsiteY11" fmla="*/ 1047104 h 1272767"/>
              <a:gd name="connsiteX12" fmla="*/ 1386383 w 1433627"/>
              <a:gd name="connsiteY12" fmla="*/ 1006241 h 1272767"/>
              <a:gd name="connsiteX13" fmla="*/ 1433627 w 1433627"/>
              <a:gd name="connsiteY13" fmla="*/ 926422 h 1272767"/>
              <a:gd name="connsiteX14" fmla="*/ 1398670 w 1433627"/>
              <a:gd name="connsiteY14" fmla="*/ 756782 h 1272767"/>
              <a:gd name="connsiteX15" fmla="*/ 1380001 w 1433627"/>
              <a:gd name="connsiteY15" fmla="*/ 665341 h 1272767"/>
              <a:gd name="connsiteX16" fmla="*/ 1359808 w 1433627"/>
              <a:gd name="connsiteY16" fmla="*/ 623527 h 1272767"/>
              <a:gd name="connsiteX17" fmla="*/ 1315993 w 1433627"/>
              <a:gd name="connsiteY17" fmla="*/ 350064 h 1272767"/>
              <a:gd name="connsiteX18" fmla="*/ 1238935 w 1433627"/>
              <a:gd name="connsiteY18" fmla="*/ 311107 h 1272767"/>
              <a:gd name="connsiteX19" fmla="*/ 1149496 w 1433627"/>
              <a:gd name="connsiteY19" fmla="*/ 239479 h 1272767"/>
              <a:gd name="connsiteX20" fmla="*/ 1131208 w 1433627"/>
              <a:gd name="connsiteY20" fmla="*/ 212047 h 1272767"/>
              <a:gd name="connsiteX21" fmla="*/ 1103776 w 1433627"/>
              <a:gd name="connsiteY21" fmla="*/ 157183 h 1272767"/>
              <a:gd name="connsiteX22" fmla="*/ 1030624 w 1433627"/>
              <a:gd name="connsiteY22" fmla="*/ 102319 h 1272767"/>
              <a:gd name="connsiteX23" fmla="*/ 911752 w 1433627"/>
              <a:gd name="connsiteY23" fmla="*/ 65743 h 1272767"/>
              <a:gd name="connsiteX24" fmla="*/ 683152 w 1433627"/>
              <a:gd name="connsiteY24" fmla="*/ 1735 h 1272767"/>
              <a:gd name="connsiteX25" fmla="*/ 573424 w 1433627"/>
              <a:gd name="connsiteY25" fmla="*/ 10879 h 1272767"/>
              <a:gd name="connsiteX26" fmla="*/ 417976 w 1433627"/>
              <a:gd name="connsiteY26" fmla="*/ 84031 h 1272767"/>
              <a:gd name="connsiteX27" fmla="*/ 70504 w 1433627"/>
              <a:gd name="connsiteY27" fmla="*/ 303487 h 1272767"/>
              <a:gd name="connsiteX28" fmla="*/ 395878 w 1433627"/>
              <a:gd name="connsiteY28" fmla="*/ 121845 h 1272767"/>
              <a:gd name="connsiteX29" fmla="*/ 348063 w 1433627"/>
              <a:gd name="connsiteY29" fmla="*/ 152039 h 1272767"/>
              <a:gd name="connsiteX30" fmla="*/ 303581 w 1433627"/>
              <a:gd name="connsiteY30" fmla="*/ 179186 h 1272767"/>
              <a:gd name="connsiteX31" fmla="*/ 271385 w 1433627"/>
              <a:gd name="connsiteY31" fmla="*/ 237288 h 1272767"/>
              <a:gd name="connsiteX32" fmla="*/ 198425 w 1433627"/>
              <a:gd name="connsiteY32" fmla="*/ 369781 h 1272767"/>
              <a:gd name="connsiteX33" fmla="*/ 151657 w 1433627"/>
              <a:gd name="connsiteY33" fmla="*/ 555709 h 1272767"/>
              <a:gd name="connsiteX34" fmla="*/ 222332 w 1433627"/>
              <a:gd name="connsiteY34" fmla="*/ 728397 h 1272767"/>
              <a:gd name="connsiteX35" fmla="*/ 184137 w 1433627"/>
              <a:gd name="connsiteY35" fmla="*/ 670867 h 1272767"/>
              <a:gd name="connsiteX36" fmla="*/ 224618 w 1433627"/>
              <a:gd name="connsiteY36" fmla="*/ 738398 h 1272767"/>
              <a:gd name="connsiteX0" fmla="*/ 50257 w 1297651"/>
              <a:gd name="connsiteY0" fmla="*/ 790441 h 1347479"/>
              <a:gd name="connsiteX1" fmla="*/ 85594 w 1297651"/>
              <a:gd name="connsiteY1" fmla="*/ 812253 h 1347479"/>
              <a:gd name="connsiteX2" fmla="*/ 192084 w 1297651"/>
              <a:gd name="connsiteY2" fmla="*/ 824636 h 1347479"/>
              <a:gd name="connsiteX3" fmla="*/ 346770 w 1297651"/>
              <a:gd name="connsiteY3" fmla="*/ 850925 h 1347479"/>
              <a:gd name="connsiteX4" fmla="*/ 473453 w 1297651"/>
              <a:gd name="connsiteY4" fmla="*/ 880262 h 1347479"/>
              <a:gd name="connsiteX5" fmla="*/ 516790 w 1297651"/>
              <a:gd name="connsiteY5" fmla="*/ 993228 h 1347479"/>
              <a:gd name="connsiteX6" fmla="*/ 510600 w 1297651"/>
              <a:gd name="connsiteY6" fmla="*/ 1329175 h 1347479"/>
              <a:gd name="connsiteX7" fmla="*/ 663000 w 1297651"/>
              <a:gd name="connsiteY7" fmla="*/ 1221542 h 1347479"/>
              <a:gd name="connsiteX8" fmla="*/ 858072 w 1297651"/>
              <a:gd name="connsiteY8" fmla="*/ 1246879 h 1347479"/>
              <a:gd name="connsiteX9" fmla="*/ 1059335 w 1297651"/>
              <a:gd name="connsiteY9" fmla="*/ 1213923 h 1347479"/>
              <a:gd name="connsiteX10" fmla="*/ 1152584 w 1297651"/>
              <a:gd name="connsiteY10" fmla="*/ 1200397 h 1347479"/>
              <a:gd name="connsiteX11" fmla="*/ 1212115 w 1297651"/>
              <a:gd name="connsiteY11" fmla="*/ 1121816 h 1347479"/>
              <a:gd name="connsiteX12" fmla="*/ 1250407 w 1297651"/>
              <a:gd name="connsiteY12" fmla="*/ 1080953 h 1347479"/>
              <a:gd name="connsiteX13" fmla="*/ 1297651 w 1297651"/>
              <a:gd name="connsiteY13" fmla="*/ 1001134 h 1347479"/>
              <a:gd name="connsiteX14" fmla="*/ 1262694 w 1297651"/>
              <a:gd name="connsiteY14" fmla="*/ 831494 h 1347479"/>
              <a:gd name="connsiteX15" fmla="*/ 1244025 w 1297651"/>
              <a:gd name="connsiteY15" fmla="*/ 740053 h 1347479"/>
              <a:gd name="connsiteX16" fmla="*/ 1223832 w 1297651"/>
              <a:gd name="connsiteY16" fmla="*/ 698239 h 1347479"/>
              <a:gd name="connsiteX17" fmla="*/ 1180017 w 1297651"/>
              <a:gd name="connsiteY17" fmla="*/ 424776 h 1347479"/>
              <a:gd name="connsiteX18" fmla="*/ 1102959 w 1297651"/>
              <a:gd name="connsiteY18" fmla="*/ 385819 h 1347479"/>
              <a:gd name="connsiteX19" fmla="*/ 1013520 w 1297651"/>
              <a:gd name="connsiteY19" fmla="*/ 314191 h 1347479"/>
              <a:gd name="connsiteX20" fmla="*/ 995232 w 1297651"/>
              <a:gd name="connsiteY20" fmla="*/ 286759 h 1347479"/>
              <a:gd name="connsiteX21" fmla="*/ 967800 w 1297651"/>
              <a:gd name="connsiteY21" fmla="*/ 231895 h 1347479"/>
              <a:gd name="connsiteX22" fmla="*/ 894648 w 1297651"/>
              <a:gd name="connsiteY22" fmla="*/ 177031 h 1347479"/>
              <a:gd name="connsiteX23" fmla="*/ 775776 w 1297651"/>
              <a:gd name="connsiteY23" fmla="*/ 140455 h 1347479"/>
              <a:gd name="connsiteX24" fmla="*/ 547176 w 1297651"/>
              <a:gd name="connsiteY24" fmla="*/ 76447 h 1347479"/>
              <a:gd name="connsiteX25" fmla="*/ 437448 w 1297651"/>
              <a:gd name="connsiteY25" fmla="*/ 85591 h 1347479"/>
              <a:gd name="connsiteX26" fmla="*/ 282000 w 1297651"/>
              <a:gd name="connsiteY26" fmla="*/ 158743 h 1347479"/>
              <a:gd name="connsiteX27" fmla="*/ 284571 w 1297651"/>
              <a:gd name="connsiteY27" fmla="*/ 159124 h 1347479"/>
              <a:gd name="connsiteX28" fmla="*/ 259902 w 1297651"/>
              <a:gd name="connsiteY28" fmla="*/ 196557 h 1347479"/>
              <a:gd name="connsiteX29" fmla="*/ 212087 w 1297651"/>
              <a:gd name="connsiteY29" fmla="*/ 226751 h 1347479"/>
              <a:gd name="connsiteX30" fmla="*/ 167605 w 1297651"/>
              <a:gd name="connsiteY30" fmla="*/ 253898 h 1347479"/>
              <a:gd name="connsiteX31" fmla="*/ 135409 w 1297651"/>
              <a:gd name="connsiteY31" fmla="*/ 312000 h 1347479"/>
              <a:gd name="connsiteX32" fmla="*/ 62449 w 1297651"/>
              <a:gd name="connsiteY32" fmla="*/ 444493 h 1347479"/>
              <a:gd name="connsiteX33" fmla="*/ 15681 w 1297651"/>
              <a:gd name="connsiteY33" fmla="*/ 630421 h 1347479"/>
              <a:gd name="connsiteX34" fmla="*/ 86356 w 1297651"/>
              <a:gd name="connsiteY34" fmla="*/ 803109 h 1347479"/>
              <a:gd name="connsiteX35" fmla="*/ 48161 w 1297651"/>
              <a:gd name="connsiteY35" fmla="*/ 745579 h 1347479"/>
              <a:gd name="connsiteX36" fmla="*/ 88642 w 1297651"/>
              <a:gd name="connsiteY36" fmla="*/ 813110 h 1347479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259902 w 1297651"/>
              <a:gd name="connsiteY27" fmla="*/ 121845 h 1272767"/>
              <a:gd name="connsiteX28" fmla="*/ 212087 w 1297651"/>
              <a:gd name="connsiteY28" fmla="*/ 152039 h 1272767"/>
              <a:gd name="connsiteX29" fmla="*/ 167605 w 1297651"/>
              <a:gd name="connsiteY29" fmla="*/ 179186 h 1272767"/>
              <a:gd name="connsiteX30" fmla="*/ 135409 w 1297651"/>
              <a:gd name="connsiteY30" fmla="*/ 237288 h 1272767"/>
              <a:gd name="connsiteX31" fmla="*/ 62449 w 1297651"/>
              <a:gd name="connsiteY31" fmla="*/ 369781 h 1272767"/>
              <a:gd name="connsiteX32" fmla="*/ 15681 w 1297651"/>
              <a:gd name="connsiteY32" fmla="*/ 555709 h 1272767"/>
              <a:gd name="connsiteX33" fmla="*/ 86356 w 1297651"/>
              <a:gd name="connsiteY33" fmla="*/ 728397 h 1272767"/>
              <a:gd name="connsiteX34" fmla="*/ 48161 w 1297651"/>
              <a:gd name="connsiteY34" fmla="*/ 670867 h 1272767"/>
              <a:gd name="connsiteX35" fmla="*/ 88642 w 1297651"/>
              <a:gd name="connsiteY35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212087 w 1297651"/>
              <a:gd name="connsiteY27" fmla="*/ 152039 h 1272767"/>
              <a:gd name="connsiteX28" fmla="*/ 167605 w 1297651"/>
              <a:gd name="connsiteY28" fmla="*/ 179186 h 1272767"/>
              <a:gd name="connsiteX29" fmla="*/ 135409 w 1297651"/>
              <a:gd name="connsiteY29" fmla="*/ 237288 h 1272767"/>
              <a:gd name="connsiteX30" fmla="*/ 62449 w 1297651"/>
              <a:gd name="connsiteY30" fmla="*/ 369781 h 1272767"/>
              <a:gd name="connsiteX31" fmla="*/ 15681 w 1297651"/>
              <a:gd name="connsiteY31" fmla="*/ 555709 h 1272767"/>
              <a:gd name="connsiteX32" fmla="*/ 86356 w 1297651"/>
              <a:gd name="connsiteY32" fmla="*/ 728397 h 1272767"/>
              <a:gd name="connsiteX33" fmla="*/ 48161 w 1297651"/>
              <a:gd name="connsiteY33" fmla="*/ 670867 h 1272767"/>
              <a:gd name="connsiteX34" fmla="*/ 88642 w 1297651"/>
              <a:gd name="connsiteY34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135409 w 1297651"/>
              <a:gd name="connsiteY28" fmla="*/ 237288 h 1272767"/>
              <a:gd name="connsiteX29" fmla="*/ 62449 w 1297651"/>
              <a:gd name="connsiteY29" fmla="*/ 369781 h 1272767"/>
              <a:gd name="connsiteX30" fmla="*/ 15681 w 1297651"/>
              <a:gd name="connsiteY30" fmla="*/ 555709 h 1272767"/>
              <a:gd name="connsiteX31" fmla="*/ 86356 w 1297651"/>
              <a:gd name="connsiteY31" fmla="*/ 728397 h 1272767"/>
              <a:gd name="connsiteX32" fmla="*/ 48161 w 1297651"/>
              <a:gd name="connsiteY32" fmla="*/ 670867 h 1272767"/>
              <a:gd name="connsiteX33" fmla="*/ 88642 w 1297651"/>
              <a:gd name="connsiteY33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31" fmla="*/ 48161 w 1297651"/>
              <a:gd name="connsiteY31" fmla="*/ 670867 h 1272767"/>
              <a:gd name="connsiteX32" fmla="*/ 88642 w 1297651"/>
              <a:gd name="connsiteY32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31" fmla="*/ 88642 w 1297651"/>
              <a:gd name="connsiteY31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0" fmla="*/ 50257 w 1297651"/>
              <a:gd name="connsiteY0" fmla="*/ 715729 h 1272767"/>
              <a:gd name="connsiteX1" fmla="*/ 192084 w 1297651"/>
              <a:gd name="connsiteY1" fmla="*/ 749924 h 1272767"/>
              <a:gd name="connsiteX2" fmla="*/ 346770 w 1297651"/>
              <a:gd name="connsiteY2" fmla="*/ 776213 h 1272767"/>
              <a:gd name="connsiteX3" fmla="*/ 473453 w 1297651"/>
              <a:gd name="connsiteY3" fmla="*/ 805550 h 1272767"/>
              <a:gd name="connsiteX4" fmla="*/ 516790 w 1297651"/>
              <a:gd name="connsiteY4" fmla="*/ 918516 h 1272767"/>
              <a:gd name="connsiteX5" fmla="*/ 510600 w 1297651"/>
              <a:gd name="connsiteY5" fmla="*/ 1254463 h 1272767"/>
              <a:gd name="connsiteX6" fmla="*/ 663000 w 1297651"/>
              <a:gd name="connsiteY6" fmla="*/ 1146830 h 1272767"/>
              <a:gd name="connsiteX7" fmla="*/ 858072 w 1297651"/>
              <a:gd name="connsiteY7" fmla="*/ 1172167 h 1272767"/>
              <a:gd name="connsiteX8" fmla="*/ 1059335 w 1297651"/>
              <a:gd name="connsiteY8" fmla="*/ 1139211 h 1272767"/>
              <a:gd name="connsiteX9" fmla="*/ 1152584 w 1297651"/>
              <a:gd name="connsiteY9" fmla="*/ 1125685 h 1272767"/>
              <a:gd name="connsiteX10" fmla="*/ 1212115 w 1297651"/>
              <a:gd name="connsiteY10" fmla="*/ 1047104 h 1272767"/>
              <a:gd name="connsiteX11" fmla="*/ 1250407 w 1297651"/>
              <a:gd name="connsiteY11" fmla="*/ 1006241 h 1272767"/>
              <a:gd name="connsiteX12" fmla="*/ 1297651 w 1297651"/>
              <a:gd name="connsiteY12" fmla="*/ 926422 h 1272767"/>
              <a:gd name="connsiteX13" fmla="*/ 1262694 w 1297651"/>
              <a:gd name="connsiteY13" fmla="*/ 756782 h 1272767"/>
              <a:gd name="connsiteX14" fmla="*/ 1244025 w 1297651"/>
              <a:gd name="connsiteY14" fmla="*/ 665341 h 1272767"/>
              <a:gd name="connsiteX15" fmla="*/ 1223832 w 1297651"/>
              <a:gd name="connsiteY15" fmla="*/ 623527 h 1272767"/>
              <a:gd name="connsiteX16" fmla="*/ 1180017 w 1297651"/>
              <a:gd name="connsiteY16" fmla="*/ 350064 h 1272767"/>
              <a:gd name="connsiteX17" fmla="*/ 1102959 w 1297651"/>
              <a:gd name="connsiteY17" fmla="*/ 311107 h 1272767"/>
              <a:gd name="connsiteX18" fmla="*/ 1013520 w 1297651"/>
              <a:gd name="connsiteY18" fmla="*/ 239479 h 1272767"/>
              <a:gd name="connsiteX19" fmla="*/ 995232 w 1297651"/>
              <a:gd name="connsiteY19" fmla="*/ 212047 h 1272767"/>
              <a:gd name="connsiteX20" fmla="*/ 967800 w 1297651"/>
              <a:gd name="connsiteY20" fmla="*/ 157183 h 1272767"/>
              <a:gd name="connsiteX21" fmla="*/ 894648 w 1297651"/>
              <a:gd name="connsiteY21" fmla="*/ 102319 h 1272767"/>
              <a:gd name="connsiteX22" fmla="*/ 775776 w 1297651"/>
              <a:gd name="connsiteY22" fmla="*/ 65743 h 1272767"/>
              <a:gd name="connsiteX23" fmla="*/ 547176 w 1297651"/>
              <a:gd name="connsiteY23" fmla="*/ 1735 h 1272767"/>
              <a:gd name="connsiteX24" fmla="*/ 437448 w 1297651"/>
              <a:gd name="connsiteY24" fmla="*/ 10879 h 1272767"/>
              <a:gd name="connsiteX25" fmla="*/ 282000 w 1297651"/>
              <a:gd name="connsiteY25" fmla="*/ 84031 h 1272767"/>
              <a:gd name="connsiteX26" fmla="*/ 167605 w 1297651"/>
              <a:gd name="connsiteY26" fmla="*/ 179186 h 1272767"/>
              <a:gd name="connsiteX27" fmla="*/ 62449 w 1297651"/>
              <a:gd name="connsiteY27" fmla="*/ 369781 h 1272767"/>
              <a:gd name="connsiteX28" fmla="*/ 15681 w 1297651"/>
              <a:gd name="connsiteY28" fmla="*/ 555709 h 1272767"/>
              <a:gd name="connsiteX29" fmla="*/ 86356 w 1297651"/>
              <a:gd name="connsiteY29" fmla="*/ 728397 h 1272767"/>
              <a:gd name="connsiteX0" fmla="*/ 192084 w 1297651"/>
              <a:gd name="connsiteY0" fmla="*/ 749924 h 1272767"/>
              <a:gd name="connsiteX1" fmla="*/ 346770 w 1297651"/>
              <a:gd name="connsiteY1" fmla="*/ 776213 h 1272767"/>
              <a:gd name="connsiteX2" fmla="*/ 473453 w 1297651"/>
              <a:gd name="connsiteY2" fmla="*/ 805550 h 1272767"/>
              <a:gd name="connsiteX3" fmla="*/ 516790 w 1297651"/>
              <a:gd name="connsiteY3" fmla="*/ 918516 h 1272767"/>
              <a:gd name="connsiteX4" fmla="*/ 510600 w 1297651"/>
              <a:gd name="connsiteY4" fmla="*/ 1254463 h 1272767"/>
              <a:gd name="connsiteX5" fmla="*/ 663000 w 1297651"/>
              <a:gd name="connsiteY5" fmla="*/ 1146830 h 1272767"/>
              <a:gd name="connsiteX6" fmla="*/ 858072 w 1297651"/>
              <a:gd name="connsiteY6" fmla="*/ 1172167 h 1272767"/>
              <a:gd name="connsiteX7" fmla="*/ 1059335 w 1297651"/>
              <a:gd name="connsiteY7" fmla="*/ 1139211 h 1272767"/>
              <a:gd name="connsiteX8" fmla="*/ 1152584 w 1297651"/>
              <a:gd name="connsiteY8" fmla="*/ 1125685 h 1272767"/>
              <a:gd name="connsiteX9" fmla="*/ 1212115 w 1297651"/>
              <a:gd name="connsiteY9" fmla="*/ 1047104 h 1272767"/>
              <a:gd name="connsiteX10" fmla="*/ 1250407 w 1297651"/>
              <a:gd name="connsiteY10" fmla="*/ 1006241 h 1272767"/>
              <a:gd name="connsiteX11" fmla="*/ 1297651 w 1297651"/>
              <a:gd name="connsiteY11" fmla="*/ 926422 h 1272767"/>
              <a:gd name="connsiteX12" fmla="*/ 1262694 w 1297651"/>
              <a:gd name="connsiteY12" fmla="*/ 756782 h 1272767"/>
              <a:gd name="connsiteX13" fmla="*/ 1244025 w 1297651"/>
              <a:gd name="connsiteY13" fmla="*/ 665341 h 1272767"/>
              <a:gd name="connsiteX14" fmla="*/ 1223832 w 1297651"/>
              <a:gd name="connsiteY14" fmla="*/ 623527 h 1272767"/>
              <a:gd name="connsiteX15" fmla="*/ 1180017 w 1297651"/>
              <a:gd name="connsiteY15" fmla="*/ 350064 h 1272767"/>
              <a:gd name="connsiteX16" fmla="*/ 1102959 w 1297651"/>
              <a:gd name="connsiteY16" fmla="*/ 311107 h 1272767"/>
              <a:gd name="connsiteX17" fmla="*/ 1013520 w 1297651"/>
              <a:gd name="connsiteY17" fmla="*/ 239479 h 1272767"/>
              <a:gd name="connsiteX18" fmla="*/ 995232 w 1297651"/>
              <a:gd name="connsiteY18" fmla="*/ 212047 h 1272767"/>
              <a:gd name="connsiteX19" fmla="*/ 967800 w 1297651"/>
              <a:gd name="connsiteY19" fmla="*/ 157183 h 1272767"/>
              <a:gd name="connsiteX20" fmla="*/ 894648 w 1297651"/>
              <a:gd name="connsiteY20" fmla="*/ 102319 h 1272767"/>
              <a:gd name="connsiteX21" fmla="*/ 775776 w 1297651"/>
              <a:gd name="connsiteY21" fmla="*/ 65743 h 1272767"/>
              <a:gd name="connsiteX22" fmla="*/ 547176 w 1297651"/>
              <a:gd name="connsiteY22" fmla="*/ 1735 h 1272767"/>
              <a:gd name="connsiteX23" fmla="*/ 437448 w 1297651"/>
              <a:gd name="connsiteY23" fmla="*/ 10879 h 1272767"/>
              <a:gd name="connsiteX24" fmla="*/ 282000 w 1297651"/>
              <a:gd name="connsiteY24" fmla="*/ 84031 h 1272767"/>
              <a:gd name="connsiteX25" fmla="*/ 167605 w 1297651"/>
              <a:gd name="connsiteY25" fmla="*/ 179186 h 1272767"/>
              <a:gd name="connsiteX26" fmla="*/ 62449 w 1297651"/>
              <a:gd name="connsiteY26" fmla="*/ 369781 h 1272767"/>
              <a:gd name="connsiteX27" fmla="*/ 15681 w 1297651"/>
              <a:gd name="connsiteY27" fmla="*/ 555709 h 1272767"/>
              <a:gd name="connsiteX28" fmla="*/ 86356 w 1297651"/>
              <a:gd name="connsiteY28" fmla="*/ 728397 h 1272767"/>
              <a:gd name="connsiteX0" fmla="*/ 192084 w 1297651"/>
              <a:gd name="connsiteY0" fmla="*/ 749924 h 1272767"/>
              <a:gd name="connsiteX1" fmla="*/ 346770 w 1297651"/>
              <a:gd name="connsiteY1" fmla="*/ 776213 h 1272767"/>
              <a:gd name="connsiteX2" fmla="*/ 473453 w 1297651"/>
              <a:gd name="connsiteY2" fmla="*/ 805550 h 1272767"/>
              <a:gd name="connsiteX3" fmla="*/ 516790 w 1297651"/>
              <a:gd name="connsiteY3" fmla="*/ 918516 h 1272767"/>
              <a:gd name="connsiteX4" fmla="*/ 510600 w 1297651"/>
              <a:gd name="connsiteY4" fmla="*/ 1254463 h 1272767"/>
              <a:gd name="connsiteX5" fmla="*/ 663000 w 1297651"/>
              <a:gd name="connsiteY5" fmla="*/ 1146830 h 1272767"/>
              <a:gd name="connsiteX6" fmla="*/ 858072 w 1297651"/>
              <a:gd name="connsiteY6" fmla="*/ 1172167 h 1272767"/>
              <a:gd name="connsiteX7" fmla="*/ 1059335 w 1297651"/>
              <a:gd name="connsiteY7" fmla="*/ 1139211 h 1272767"/>
              <a:gd name="connsiteX8" fmla="*/ 1152584 w 1297651"/>
              <a:gd name="connsiteY8" fmla="*/ 1125685 h 1272767"/>
              <a:gd name="connsiteX9" fmla="*/ 1212115 w 1297651"/>
              <a:gd name="connsiteY9" fmla="*/ 1047104 h 1272767"/>
              <a:gd name="connsiteX10" fmla="*/ 1250407 w 1297651"/>
              <a:gd name="connsiteY10" fmla="*/ 1006241 h 1272767"/>
              <a:gd name="connsiteX11" fmla="*/ 1297651 w 1297651"/>
              <a:gd name="connsiteY11" fmla="*/ 926422 h 1272767"/>
              <a:gd name="connsiteX12" fmla="*/ 1262694 w 1297651"/>
              <a:gd name="connsiteY12" fmla="*/ 756782 h 1272767"/>
              <a:gd name="connsiteX13" fmla="*/ 1244025 w 1297651"/>
              <a:gd name="connsiteY13" fmla="*/ 665341 h 1272767"/>
              <a:gd name="connsiteX14" fmla="*/ 1223832 w 1297651"/>
              <a:gd name="connsiteY14" fmla="*/ 623527 h 1272767"/>
              <a:gd name="connsiteX15" fmla="*/ 1180017 w 1297651"/>
              <a:gd name="connsiteY15" fmla="*/ 350064 h 1272767"/>
              <a:gd name="connsiteX16" fmla="*/ 1102959 w 1297651"/>
              <a:gd name="connsiteY16" fmla="*/ 311107 h 1272767"/>
              <a:gd name="connsiteX17" fmla="*/ 1013520 w 1297651"/>
              <a:gd name="connsiteY17" fmla="*/ 239479 h 1272767"/>
              <a:gd name="connsiteX18" fmla="*/ 995232 w 1297651"/>
              <a:gd name="connsiteY18" fmla="*/ 212047 h 1272767"/>
              <a:gd name="connsiteX19" fmla="*/ 967800 w 1297651"/>
              <a:gd name="connsiteY19" fmla="*/ 157183 h 1272767"/>
              <a:gd name="connsiteX20" fmla="*/ 894648 w 1297651"/>
              <a:gd name="connsiteY20" fmla="*/ 102319 h 1272767"/>
              <a:gd name="connsiteX21" fmla="*/ 775776 w 1297651"/>
              <a:gd name="connsiteY21" fmla="*/ 65743 h 1272767"/>
              <a:gd name="connsiteX22" fmla="*/ 547176 w 1297651"/>
              <a:gd name="connsiteY22" fmla="*/ 1735 h 1272767"/>
              <a:gd name="connsiteX23" fmla="*/ 437448 w 1297651"/>
              <a:gd name="connsiteY23" fmla="*/ 10879 h 1272767"/>
              <a:gd name="connsiteX24" fmla="*/ 282000 w 1297651"/>
              <a:gd name="connsiteY24" fmla="*/ 84031 h 1272767"/>
              <a:gd name="connsiteX25" fmla="*/ 167605 w 1297651"/>
              <a:gd name="connsiteY25" fmla="*/ 179186 h 1272767"/>
              <a:gd name="connsiteX26" fmla="*/ 62449 w 1297651"/>
              <a:gd name="connsiteY26" fmla="*/ 369781 h 1272767"/>
              <a:gd name="connsiteX27" fmla="*/ 15681 w 1297651"/>
              <a:gd name="connsiteY27" fmla="*/ 555709 h 1272767"/>
              <a:gd name="connsiteX28" fmla="*/ 193513 w 1297651"/>
              <a:gd name="connsiteY28" fmla="*/ 759354 h 1272767"/>
              <a:gd name="connsiteX0" fmla="*/ 192084 w 1297651"/>
              <a:gd name="connsiteY0" fmla="*/ 749924 h 1185277"/>
              <a:gd name="connsiteX1" fmla="*/ 346770 w 1297651"/>
              <a:gd name="connsiteY1" fmla="*/ 776213 h 1185277"/>
              <a:gd name="connsiteX2" fmla="*/ 473453 w 1297651"/>
              <a:gd name="connsiteY2" fmla="*/ 805550 h 1185277"/>
              <a:gd name="connsiteX3" fmla="*/ 516790 w 1297651"/>
              <a:gd name="connsiteY3" fmla="*/ 918516 h 1185277"/>
              <a:gd name="connsiteX4" fmla="*/ 663000 w 1297651"/>
              <a:gd name="connsiteY4" fmla="*/ 1146830 h 1185277"/>
              <a:gd name="connsiteX5" fmla="*/ 858072 w 1297651"/>
              <a:gd name="connsiteY5" fmla="*/ 1172167 h 1185277"/>
              <a:gd name="connsiteX6" fmla="*/ 1059335 w 1297651"/>
              <a:gd name="connsiteY6" fmla="*/ 1139211 h 1185277"/>
              <a:gd name="connsiteX7" fmla="*/ 1152584 w 1297651"/>
              <a:gd name="connsiteY7" fmla="*/ 1125685 h 1185277"/>
              <a:gd name="connsiteX8" fmla="*/ 1212115 w 1297651"/>
              <a:gd name="connsiteY8" fmla="*/ 1047104 h 1185277"/>
              <a:gd name="connsiteX9" fmla="*/ 1250407 w 1297651"/>
              <a:gd name="connsiteY9" fmla="*/ 1006241 h 1185277"/>
              <a:gd name="connsiteX10" fmla="*/ 1297651 w 1297651"/>
              <a:gd name="connsiteY10" fmla="*/ 926422 h 1185277"/>
              <a:gd name="connsiteX11" fmla="*/ 1262694 w 1297651"/>
              <a:gd name="connsiteY11" fmla="*/ 756782 h 1185277"/>
              <a:gd name="connsiteX12" fmla="*/ 1244025 w 1297651"/>
              <a:gd name="connsiteY12" fmla="*/ 665341 h 1185277"/>
              <a:gd name="connsiteX13" fmla="*/ 1223832 w 1297651"/>
              <a:gd name="connsiteY13" fmla="*/ 623527 h 1185277"/>
              <a:gd name="connsiteX14" fmla="*/ 1180017 w 1297651"/>
              <a:gd name="connsiteY14" fmla="*/ 350064 h 1185277"/>
              <a:gd name="connsiteX15" fmla="*/ 1102959 w 1297651"/>
              <a:gd name="connsiteY15" fmla="*/ 311107 h 1185277"/>
              <a:gd name="connsiteX16" fmla="*/ 1013520 w 1297651"/>
              <a:gd name="connsiteY16" fmla="*/ 239479 h 1185277"/>
              <a:gd name="connsiteX17" fmla="*/ 995232 w 1297651"/>
              <a:gd name="connsiteY17" fmla="*/ 212047 h 1185277"/>
              <a:gd name="connsiteX18" fmla="*/ 967800 w 1297651"/>
              <a:gd name="connsiteY18" fmla="*/ 157183 h 1185277"/>
              <a:gd name="connsiteX19" fmla="*/ 894648 w 1297651"/>
              <a:gd name="connsiteY19" fmla="*/ 102319 h 1185277"/>
              <a:gd name="connsiteX20" fmla="*/ 775776 w 1297651"/>
              <a:gd name="connsiteY20" fmla="*/ 65743 h 1185277"/>
              <a:gd name="connsiteX21" fmla="*/ 547176 w 1297651"/>
              <a:gd name="connsiteY21" fmla="*/ 1735 h 1185277"/>
              <a:gd name="connsiteX22" fmla="*/ 437448 w 1297651"/>
              <a:gd name="connsiteY22" fmla="*/ 10879 h 1185277"/>
              <a:gd name="connsiteX23" fmla="*/ 282000 w 1297651"/>
              <a:gd name="connsiteY23" fmla="*/ 84031 h 1185277"/>
              <a:gd name="connsiteX24" fmla="*/ 167605 w 1297651"/>
              <a:gd name="connsiteY24" fmla="*/ 179186 h 1185277"/>
              <a:gd name="connsiteX25" fmla="*/ 62449 w 1297651"/>
              <a:gd name="connsiteY25" fmla="*/ 369781 h 1185277"/>
              <a:gd name="connsiteX26" fmla="*/ 15681 w 1297651"/>
              <a:gd name="connsiteY26" fmla="*/ 555709 h 1185277"/>
              <a:gd name="connsiteX27" fmla="*/ 193513 w 1297651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44025 w 1356515"/>
              <a:gd name="connsiteY12" fmla="*/ 665341 h 1185277"/>
              <a:gd name="connsiteX13" fmla="*/ 1223832 w 1356515"/>
              <a:gd name="connsiteY13" fmla="*/ 623527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94031 w 1356515"/>
              <a:gd name="connsiteY12" fmla="*/ 624860 h 1185277"/>
              <a:gd name="connsiteX13" fmla="*/ 1223832 w 1356515"/>
              <a:gd name="connsiteY13" fmla="*/ 623527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94031 w 1356515"/>
              <a:gd name="connsiteY12" fmla="*/ 624860 h 1185277"/>
              <a:gd name="connsiteX13" fmla="*/ 1230975 w 1356515"/>
              <a:gd name="connsiteY13" fmla="*/ 599715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420809"/>
              <a:gd name="connsiteY0" fmla="*/ 749924 h 1185277"/>
              <a:gd name="connsiteX1" fmla="*/ 346770 w 1420809"/>
              <a:gd name="connsiteY1" fmla="*/ 776213 h 1185277"/>
              <a:gd name="connsiteX2" fmla="*/ 473453 w 1420809"/>
              <a:gd name="connsiteY2" fmla="*/ 805550 h 1185277"/>
              <a:gd name="connsiteX3" fmla="*/ 516790 w 1420809"/>
              <a:gd name="connsiteY3" fmla="*/ 918516 h 1185277"/>
              <a:gd name="connsiteX4" fmla="*/ 663000 w 1420809"/>
              <a:gd name="connsiteY4" fmla="*/ 1146830 h 1185277"/>
              <a:gd name="connsiteX5" fmla="*/ 858072 w 1420809"/>
              <a:gd name="connsiteY5" fmla="*/ 1172167 h 1185277"/>
              <a:gd name="connsiteX6" fmla="*/ 1059335 w 1420809"/>
              <a:gd name="connsiteY6" fmla="*/ 1139211 h 1185277"/>
              <a:gd name="connsiteX7" fmla="*/ 1152584 w 1420809"/>
              <a:gd name="connsiteY7" fmla="*/ 1125685 h 1185277"/>
              <a:gd name="connsiteX8" fmla="*/ 1212115 w 1420809"/>
              <a:gd name="connsiteY8" fmla="*/ 1047104 h 1185277"/>
              <a:gd name="connsiteX9" fmla="*/ 1250407 w 1420809"/>
              <a:gd name="connsiteY9" fmla="*/ 1006241 h 1185277"/>
              <a:gd name="connsiteX10" fmla="*/ 1297651 w 1420809"/>
              <a:gd name="connsiteY10" fmla="*/ 926422 h 1185277"/>
              <a:gd name="connsiteX11" fmla="*/ 1407950 w 1420809"/>
              <a:gd name="connsiteY11" fmla="*/ 809170 h 1185277"/>
              <a:gd name="connsiteX12" fmla="*/ 1294031 w 1420809"/>
              <a:gd name="connsiteY12" fmla="*/ 624860 h 1185277"/>
              <a:gd name="connsiteX13" fmla="*/ 1230975 w 1420809"/>
              <a:gd name="connsiteY13" fmla="*/ 599715 h 1185277"/>
              <a:gd name="connsiteX14" fmla="*/ 1180017 w 1420809"/>
              <a:gd name="connsiteY14" fmla="*/ 350064 h 1185277"/>
              <a:gd name="connsiteX15" fmla="*/ 1102959 w 1420809"/>
              <a:gd name="connsiteY15" fmla="*/ 311107 h 1185277"/>
              <a:gd name="connsiteX16" fmla="*/ 1013520 w 1420809"/>
              <a:gd name="connsiteY16" fmla="*/ 239479 h 1185277"/>
              <a:gd name="connsiteX17" fmla="*/ 995232 w 1420809"/>
              <a:gd name="connsiteY17" fmla="*/ 212047 h 1185277"/>
              <a:gd name="connsiteX18" fmla="*/ 967800 w 1420809"/>
              <a:gd name="connsiteY18" fmla="*/ 157183 h 1185277"/>
              <a:gd name="connsiteX19" fmla="*/ 894648 w 1420809"/>
              <a:gd name="connsiteY19" fmla="*/ 102319 h 1185277"/>
              <a:gd name="connsiteX20" fmla="*/ 775776 w 1420809"/>
              <a:gd name="connsiteY20" fmla="*/ 65743 h 1185277"/>
              <a:gd name="connsiteX21" fmla="*/ 547176 w 1420809"/>
              <a:gd name="connsiteY21" fmla="*/ 1735 h 1185277"/>
              <a:gd name="connsiteX22" fmla="*/ 437448 w 1420809"/>
              <a:gd name="connsiteY22" fmla="*/ 10879 h 1185277"/>
              <a:gd name="connsiteX23" fmla="*/ 282000 w 1420809"/>
              <a:gd name="connsiteY23" fmla="*/ 84031 h 1185277"/>
              <a:gd name="connsiteX24" fmla="*/ 167605 w 1420809"/>
              <a:gd name="connsiteY24" fmla="*/ 179186 h 1185277"/>
              <a:gd name="connsiteX25" fmla="*/ 62449 w 1420809"/>
              <a:gd name="connsiteY25" fmla="*/ 369781 h 1185277"/>
              <a:gd name="connsiteX26" fmla="*/ 15681 w 1420809"/>
              <a:gd name="connsiteY26" fmla="*/ 555709 h 1185277"/>
              <a:gd name="connsiteX27" fmla="*/ 193513 w 1420809"/>
              <a:gd name="connsiteY27" fmla="*/ 759354 h 1185277"/>
              <a:gd name="connsiteX0" fmla="*/ 192084 w 1487558"/>
              <a:gd name="connsiteY0" fmla="*/ 749924 h 1185277"/>
              <a:gd name="connsiteX1" fmla="*/ 346770 w 1487558"/>
              <a:gd name="connsiteY1" fmla="*/ 776213 h 1185277"/>
              <a:gd name="connsiteX2" fmla="*/ 473453 w 1487558"/>
              <a:gd name="connsiteY2" fmla="*/ 805550 h 1185277"/>
              <a:gd name="connsiteX3" fmla="*/ 516790 w 1487558"/>
              <a:gd name="connsiteY3" fmla="*/ 918516 h 1185277"/>
              <a:gd name="connsiteX4" fmla="*/ 663000 w 1487558"/>
              <a:gd name="connsiteY4" fmla="*/ 1146830 h 1185277"/>
              <a:gd name="connsiteX5" fmla="*/ 858072 w 1487558"/>
              <a:gd name="connsiteY5" fmla="*/ 1172167 h 1185277"/>
              <a:gd name="connsiteX6" fmla="*/ 1059335 w 1487558"/>
              <a:gd name="connsiteY6" fmla="*/ 1139211 h 1185277"/>
              <a:gd name="connsiteX7" fmla="*/ 1152584 w 1487558"/>
              <a:gd name="connsiteY7" fmla="*/ 1125685 h 1185277"/>
              <a:gd name="connsiteX8" fmla="*/ 1212115 w 1487558"/>
              <a:gd name="connsiteY8" fmla="*/ 1047104 h 1185277"/>
              <a:gd name="connsiteX9" fmla="*/ 1250407 w 1487558"/>
              <a:gd name="connsiteY9" fmla="*/ 1006241 h 1185277"/>
              <a:gd name="connsiteX10" fmla="*/ 1297651 w 1487558"/>
              <a:gd name="connsiteY10" fmla="*/ 926422 h 1185277"/>
              <a:gd name="connsiteX11" fmla="*/ 1407950 w 1487558"/>
              <a:gd name="connsiteY11" fmla="*/ 809170 h 1185277"/>
              <a:gd name="connsiteX12" fmla="*/ 1484531 w 1487558"/>
              <a:gd name="connsiteY12" fmla="*/ 693916 h 1185277"/>
              <a:gd name="connsiteX13" fmla="*/ 1230975 w 1487558"/>
              <a:gd name="connsiteY13" fmla="*/ 599715 h 1185277"/>
              <a:gd name="connsiteX14" fmla="*/ 1180017 w 1487558"/>
              <a:gd name="connsiteY14" fmla="*/ 350064 h 1185277"/>
              <a:gd name="connsiteX15" fmla="*/ 1102959 w 1487558"/>
              <a:gd name="connsiteY15" fmla="*/ 311107 h 1185277"/>
              <a:gd name="connsiteX16" fmla="*/ 1013520 w 1487558"/>
              <a:gd name="connsiteY16" fmla="*/ 239479 h 1185277"/>
              <a:gd name="connsiteX17" fmla="*/ 995232 w 1487558"/>
              <a:gd name="connsiteY17" fmla="*/ 212047 h 1185277"/>
              <a:gd name="connsiteX18" fmla="*/ 967800 w 1487558"/>
              <a:gd name="connsiteY18" fmla="*/ 157183 h 1185277"/>
              <a:gd name="connsiteX19" fmla="*/ 894648 w 1487558"/>
              <a:gd name="connsiteY19" fmla="*/ 102319 h 1185277"/>
              <a:gd name="connsiteX20" fmla="*/ 775776 w 1487558"/>
              <a:gd name="connsiteY20" fmla="*/ 65743 h 1185277"/>
              <a:gd name="connsiteX21" fmla="*/ 547176 w 1487558"/>
              <a:gd name="connsiteY21" fmla="*/ 1735 h 1185277"/>
              <a:gd name="connsiteX22" fmla="*/ 437448 w 1487558"/>
              <a:gd name="connsiteY22" fmla="*/ 10879 h 1185277"/>
              <a:gd name="connsiteX23" fmla="*/ 282000 w 1487558"/>
              <a:gd name="connsiteY23" fmla="*/ 84031 h 1185277"/>
              <a:gd name="connsiteX24" fmla="*/ 167605 w 1487558"/>
              <a:gd name="connsiteY24" fmla="*/ 179186 h 1185277"/>
              <a:gd name="connsiteX25" fmla="*/ 62449 w 1487558"/>
              <a:gd name="connsiteY25" fmla="*/ 369781 h 1185277"/>
              <a:gd name="connsiteX26" fmla="*/ 15681 w 1487558"/>
              <a:gd name="connsiteY26" fmla="*/ 555709 h 1185277"/>
              <a:gd name="connsiteX27" fmla="*/ 193513 w 1487558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180017 w 1489059"/>
              <a:gd name="connsiteY14" fmla="*/ 350064 h 1185277"/>
              <a:gd name="connsiteX15" fmla="*/ 1102959 w 1489059"/>
              <a:gd name="connsiteY15" fmla="*/ 311107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284792 w 1489059"/>
              <a:gd name="connsiteY14" fmla="*/ 309582 h 1185277"/>
              <a:gd name="connsiteX15" fmla="*/ 1102959 w 1489059"/>
              <a:gd name="connsiteY15" fmla="*/ 311107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284792 w 1489059"/>
              <a:gd name="connsiteY14" fmla="*/ 309582 h 1185277"/>
              <a:gd name="connsiteX15" fmla="*/ 1150584 w 1489059"/>
              <a:gd name="connsiteY15" fmla="*/ 172994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02496 w 1489059"/>
              <a:gd name="connsiteY3" fmla="*/ 851844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50584 w 1489059"/>
              <a:gd name="connsiteY16" fmla="*/ 17299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50584 w 1489059"/>
              <a:gd name="connsiteY16" fmla="*/ 17299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29928 w 1489059"/>
              <a:gd name="connsiteY15" fmla="*/ 391878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29928 w 1489059"/>
              <a:gd name="connsiteY15" fmla="*/ 391878 h 1185277"/>
              <a:gd name="connsiteX16" fmla="*/ 1123152 w 1489059"/>
              <a:gd name="connsiteY16" fmla="*/ 31015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123152 w 1489059"/>
              <a:gd name="connsiteY16" fmla="*/ 31015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31224 w 1489059"/>
              <a:gd name="connsiteY19" fmla="*/ 184615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66181 w 1489059"/>
              <a:gd name="connsiteY18" fmla="*/ 27329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03792 w 1489059"/>
              <a:gd name="connsiteY19" fmla="*/ 23033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03792 w 1489059"/>
              <a:gd name="connsiteY19" fmla="*/ 230335 h 1185277"/>
              <a:gd name="connsiteX20" fmla="*/ 820734 w 1489059"/>
              <a:gd name="connsiteY20" fmla="*/ 148039 h 1185277"/>
              <a:gd name="connsiteX21" fmla="*/ 730056 w 1489059"/>
              <a:gd name="connsiteY21" fmla="*/ 84031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437448 w 1489059"/>
              <a:gd name="connsiteY23" fmla="*/ 116300 h 1290698"/>
              <a:gd name="connsiteX24" fmla="*/ 282000 w 1489059"/>
              <a:gd name="connsiteY24" fmla="*/ 18945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94585 w 1489059"/>
              <a:gd name="connsiteY23" fmla="*/ 92488 h 1290698"/>
              <a:gd name="connsiteX24" fmla="*/ 282000 w 1489059"/>
              <a:gd name="connsiteY24" fmla="*/ 18945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94585 w 1489059"/>
              <a:gd name="connsiteY23" fmla="*/ 92488 h 1290698"/>
              <a:gd name="connsiteX24" fmla="*/ 262950 w 1489059"/>
              <a:gd name="connsiteY24" fmla="*/ 17040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80297 w 1489059"/>
              <a:gd name="connsiteY23" fmla="*/ 73438 h 1290698"/>
              <a:gd name="connsiteX24" fmla="*/ 262950 w 1489059"/>
              <a:gd name="connsiteY24" fmla="*/ 17040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56365 w 1453340"/>
              <a:gd name="connsiteY0" fmla="*/ 855345 h 1290698"/>
              <a:gd name="connsiteX1" fmla="*/ 311051 w 1453340"/>
              <a:gd name="connsiteY1" fmla="*/ 881634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96764 w 1453340"/>
              <a:gd name="connsiteY1" fmla="*/ 900684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7332 w 1453340"/>
              <a:gd name="connsiteY16" fmla="*/ 495013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40964 w 1453340"/>
              <a:gd name="connsiteY15" fmla="*/ 557687 h 1290698"/>
              <a:gd name="connsiteX16" fmla="*/ 1037332 w 1453340"/>
              <a:gd name="connsiteY16" fmla="*/ 495013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293070 w 1453340"/>
              <a:gd name="connsiteY15" fmla="*/ 602458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72906 w 1453340"/>
              <a:gd name="connsiteY22" fmla="*/ 198977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40695 w 1453340"/>
              <a:gd name="connsiteY15" fmla="*/ 554833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72906 w 1453340"/>
              <a:gd name="connsiteY22" fmla="*/ 198977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40695 w 1453340"/>
              <a:gd name="connsiteY15" fmla="*/ 554833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56237 w 1453340"/>
              <a:gd name="connsiteY22" fmla="*/ 208502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13263 w 1453340"/>
              <a:gd name="connsiteY15" fmla="*/ 591409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56237 w 1453340"/>
              <a:gd name="connsiteY22" fmla="*/ 208502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13263 w 1453340"/>
              <a:gd name="connsiteY15" fmla="*/ 591409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583085 w 1453340"/>
              <a:gd name="connsiteY22" fmla="*/ 153638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903580 h 1338933"/>
              <a:gd name="connsiteX1" fmla="*/ 282476 w 1453340"/>
              <a:gd name="connsiteY1" fmla="*/ 960825 h 1338933"/>
              <a:gd name="connsiteX2" fmla="*/ 437734 w 1453340"/>
              <a:gd name="connsiteY2" fmla="*/ 959206 h 1338933"/>
              <a:gd name="connsiteX3" fmla="*/ 402483 w 1453340"/>
              <a:gd name="connsiteY3" fmla="*/ 1036456 h 1338933"/>
              <a:gd name="connsiteX4" fmla="*/ 481071 w 1453340"/>
              <a:gd name="connsiteY4" fmla="*/ 1072172 h 1338933"/>
              <a:gd name="connsiteX5" fmla="*/ 627281 w 1453340"/>
              <a:gd name="connsiteY5" fmla="*/ 1300486 h 1338933"/>
              <a:gd name="connsiteX6" fmla="*/ 822353 w 1453340"/>
              <a:gd name="connsiteY6" fmla="*/ 1325823 h 1338933"/>
              <a:gd name="connsiteX7" fmla="*/ 1023616 w 1453340"/>
              <a:gd name="connsiteY7" fmla="*/ 1292867 h 1338933"/>
              <a:gd name="connsiteX8" fmla="*/ 1116865 w 1453340"/>
              <a:gd name="connsiteY8" fmla="*/ 1279341 h 1338933"/>
              <a:gd name="connsiteX9" fmla="*/ 1176396 w 1453340"/>
              <a:gd name="connsiteY9" fmla="*/ 1200760 h 1338933"/>
              <a:gd name="connsiteX10" fmla="*/ 1214688 w 1453340"/>
              <a:gd name="connsiteY10" fmla="*/ 1159897 h 1338933"/>
              <a:gd name="connsiteX11" fmla="*/ 1261932 w 1453340"/>
              <a:gd name="connsiteY11" fmla="*/ 1080078 h 1338933"/>
              <a:gd name="connsiteX12" fmla="*/ 1372231 w 1453340"/>
              <a:gd name="connsiteY12" fmla="*/ 962826 h 1338933"/>
              <a:gd name="connsiteX13" fmla="*/ 1448812 w 1453340"/>
              <a:gd name="connsiteY13" fmla="*/ 847572 h 1338933"/>
              <a:gd name="connsiteX14" fmla="*/ 1447669 w 1453340"/>
              <a:gd name="connsiteY14" fmla="*/ 710508 h 1338933"/>
              <a:gd name="connsiteX15" fmla="*/ 1313263 w 1453340"/>
              <a:gd name="connsiteY15" fmla="*/ 639644 h 1338933"/>
              <a:gd name="connsiteX16" fmla="*/ 1140964 w 1453340"/>
              <a:gd name="connsiteY16" fmla="*/ 605922 h 1338933"/>
              <a:gd name="connsiteX17" fmla="*/ 1037332 w 1453340"/>
              <a:gd name="connsiteY17" fmla="*/ 543248 h 1338933"/>
              <a:gd name="connsiteX18" fmla="*/ 973420 w 1453340"/>
              <a:gd name="connsiteY18" fmla="*/ 497243 h 1338933"/>
              <a:gd name="connsiteX19" fmla="*/ 920937 w 1453340"/>
              <a:gd name="connsiteY19" fmla="*/ 467430 h 1338933"/>
              <a:gd name="connsiteX20" fmla="*/ 820448 w 1453340"/>
              <a:gd name="connsiteY20" fmla="*/ 412566 h 1338933"/>
              <a:gd name="connsiteX21" fmla="*/ 754058 w 1453340"/>
              <a:gd name="connsiteY21" fmla="*/ 330270 h 1338933"/>
              <a:gd name="connsiteX22" fmla="*/ 619661 w 1453340"/>
              <a:gd name="connsiteY22" fmla="*/ 73857 h 1338933"/>
              <a:gd name="connsiteX23" fmla="*/ 447164 w 1453340"/>
              <a:gd name="connsiteY23" fmla="*/ 48235 h 1338933"/>
              <a:gd name="connsiteX24" fmla="*/ 344578 w 1453340"/>
              <a:gd name="connsiteY24" fmla="*/ 121673 h 1338933"/>
              <a:gd name="connsiteX25" fmla="*/ 227231 w 1453340"/>
              <a:gd name="connsiteY25" fmla="*/ 218637 h 1338933"/>
              <a:gd name="connsiteX26" fmla="*/ 131886 w 1453340"/>
              <a:gd name="connsiteY26" fmla="*/ 332842 h 1338933"/>
              <a:gd name="connsiteX27" fmla="*/ 26730 w 1453340"/>
              <a:gd name="connsiteY27" fmla="*/ 523437 h 1338933"/>
              <a:gd name="connsiteX28" fmla="*/ 15681 w 1453340"/>
              <a:gd name="connsiteY28" fmla="*/ 714127 h 1338933"/>
              <a:gd name="connsiteX29" fmla="*/ 157794 w 1453340"/>
              <a:gd name="connsiteY29" fmla="*/ 913010 h 1338933"/>
              <a:gd name="connsiteX0" fmla="*/ 156365 w 1453340"/>
              <a:gd name="connsiteY0" fmla="*/ 903580 h 1338933"/>
              <a:gd name="connsiteX1" fmla="*/ 282476 w 1453340"/>
              <a:gd name="connsiteY1" fmla="*/ 960825 h 1338933"/>
              <a:gd name="connsiteX2" fmla="*/ 437734 w 1453340"/>
              <a:gd name="connsiteY2" fmla="*/ 959206 h 1338933"/>
              <a:gd name="connsiteX3" fmla="*/ 402483 w 1453340"/>
              <a:gd name="connsiteY3" fmla="*/ 1036456 h 1338933"/>
              <a:gd name="connsiteX4" fmla="*/ 481071 w 1453340"/>
              <a:gd name="connsiteY4" fmla="*/ 1072172 h 1338933"/>
              <a:gd name="connsiteX5" fmla="*/ 627281 w 1453340"/>
              <a:gd name="connsiteY5" fmla="*/ 1300486 h 1338933"/>
              <a:gd name="connsiteX6" fmla="*/ 822353 w 1453340"/>
              <a:gd name="connsiteY6" fmla="*/ 1325823 h 1338933"/>
              <a:gd name="connsiteX7" fmla="*/ 1023616 w 1453340"/>
              <a:gd name="connsiteY7" fmla="*/ 1292867 h 1338933"/>
              <a:gd name="connsiteX8" fmla="*/ 1116865 w 1453340"/>
              <a:gd name="connsiteY8" fmla="*/ 1279341 h 1338933"/>
              <a:gd name="connsiteX9" fmla="*/ 1176396 w 1453340"/>
              <a:gd name="connsiteY9" fmla="*/ 1200760 h 1338933"/>
              <a:gd name="connsiteX10" fmla="*/ 1214688 w 1453340"/>
              <a:gd name="connsiteY10" fmla="*/ 1159897 h 1338933"/>
              <a:gd name="connsiteX11" fmla="*/ 1261932 w 1453340"/>
              <a:gd name="connsiteY11" fmla="*/ 1080078 h 1338933"/>
              <a:gd name="connsiteX12" fmla="*/ 1372231 w 1453340"/>
              <a:gd name="connsiteY12" fmla="*/ 962826 h 1338933"/>
              <a:gd name="connsiteX13" fmla="*/ 1448812 w 1453340"/>
              <a:gd name="connsiteY13" fmla="*/ 847572 h 1338933"/>
              <a:gd name="connsiteX14" fmla="*/ 1447669 w 1453340"/>
              <a:gd name="connsiteY14" fmla="*/ 710508 h 1338933"/>
              <a:gd name="connsiteX15" fmla="*/ 1313263 w 1453340"/>
              <a:gd name="connsiteY15" fmla="*/ 639644 h 1338933"/>
              <a:gd name="connsiteX16" fmla="*/ 1140964 w 1453340"/>
              <a:gd name="connsiteY16" fmla="*/ 605922 h 1338933"/>
              <a:gd name="connsiteX17" fmla="*/ 1037332 w 1453340"/>
              <a:gd name="connsiteY17" fmla="*/ 543248 h 1338933"/>
              <a:gd name="connsiteX18" fmla="*/ 973420 w 1453340"/>
              <a:gd name="connsiteY18" fmla="*/ 497243 h 1338933"/>
              <a:gd name="connsiteX19" fmla="*/ 920937 w 1453340"/>
              <a:gd name="connsiteY19" fmla="*/ 467430 h 1338933"/>
              <a:gd name="connsiteX20" fmla="*/ 820448 w 1453340"/>
              <a:gd name="connsiteY20" fmla="*/ 412566 h 1338933"/>
              <a:gd name="connsiteX21" fmla="*/ 754058 w 1453340"/>
              <a:gd name="connsiteY21" fmla="*/ 330270 h 1338933"/>
              <a:gd name="connsiteX22" fmla="*/ 619661 w 1453340"/>
              <a:gd name="connsiteY22" fmla="*/ 73857 h 1338933"/>
              <a:gd name="connsiteX23" fmla="*/ 447164 w 1453340"/>
              <a:gd name="connsiteY23" fmla="*/ 48235 h 1338933"/>
              <a:gd name="connsiteX24" fmla="*/ 501447 w 1453340"/>
              <a:gd name="connsiteY24" fmla="*/ 45952 h 1338933"/>
              <a:gd name="connsiteX25" fmla="*/ 344578 w 1453340"/>
              <a:gd name="connsiteY25" fmla="*/ 121673 h 1338933"/>
              <a:gd name="connsiteX26" fmla="*/ 227231 w 1453340"/>
              <a:gd name="connsiteY26" fmla="*/ 218637 h 1338933"/>
              <a:gd name="connsiteX27" fmla="*/ 131886 w 1453340"/>
              <a:gd name="connsiteY27" fmla="*/ 332842 h 1338933"/>
              <a:gd name="connsiteX28" fmla="*/ 26730 w 1453340"/>
              <a:gd name="connsiteY28" fmla="*/ 523437 h 1338933"/>
              <a:gd name="connsiteX29" fmla="*/ 15681 w 1453340"/>
              <a:gd name="connsiteY29" fmla="*/ 714127 h 1338933"/>
              <a:gd name="connsiteX30" fmla="*/ 157794 w 1453340"/>
              <a:gd name="connsiteY30" fmla="*/ 913010 h 1338933"/>
              <a:gd name="connsiteX0" fmla="*/ 156365 w 1453340"/>
              <a:gd name="connsiteY0" fmla="*/ 906444 h 1341797"/>
              <a:gd name="connsiteX1" fmla="*/ 282476 w 1453340"/>
              <a:gd name="connsiteY1" fmla="*/ 963689 h 1341797"/>
              <a:gd name="connsiteX2" fmla="*/ 437734 w 1453340"/>
              <a:gd name="connsiteY2" fmla="*/ 962070 h 1341797"/>
              <a:gd name="connsiteX3" fmla="*/ 402483 w 1453340"/>
              <a:gd name="connsiteY3" fmla="*/ 1039320 h 1341797"/>
              <a:gd name="connsiteX4" fmla="*/ 481071 w 1453340"/>
              <a:gd name="connsiteY4" fmla="*/ 1075036 h 1341797"/>
              <a:gd name="connsiteX5" fmla="*/ 627281 w 1453340"/>
              <a:gd name="connsiteY5" fmla="*/ 1303350 h 1341797"/>
              <a:gd name="connsiteX6" fmla="*/ 822353 w 1453340"/>
              <a:gd name="connsiteY6" fmla="*/ 1328687 h 1341797"/>
              <a:gd name="connsiteX7" fmla="*/ 1023616 w 1453340"/>
              <a:gd name="connsiteY7" fmla="*/ 1295731 h 1341797"/>
              <a:gd name="connsiteX8" fmla="*/ 1116865 w 1453340"/>
              <a:gd name="connsiteY8" fmla="*/ 1282205 h 1341797"/>
              <a:gd name="connsiteX9" fmla="*/ 1176396 w 1453340"/>
              <a:gd name="connsiteY9" fmla="*/ 1203624 h 1341797"/>
              <a:gd name="connsiteX10" fmla="*/ 1214688 w 1453340"/>
              <a:gd name="connsiteY10" fmla="*/ 1162761 h 1341797"/>
              <a:gd name="connsiteX11" fmla="*/ 1261932 w 1453340"/>
              <a:gd name="connsiteY11" fmla="*/ 1082942 h 1341797"/>
              <a:gd name="connsiteX12" fmla="*/ 1372231 w 1453340"/>
              <a:gd name="connsiteY12" fmla="*/ 965690 h 1341797"/>
              <a:gd name="connsiteX13" fmla="*/ 1448812 w 1453340"/>
              <a:gd name="connsiteY13" fmla="*/ 850436 h 1341797"/>
              <a:gd name="connsiteX14" fmla="*/ 1447669 w 1453340"/>
              <a:gd name="connsiteY14" fmla="*/ 713372 h 1341797"/>
              <a:gd name="connsiteX15" fmla="*/ 1313263 w 1453340"/>
              <a:gd name="connsiteY15" fmla="*/ 642508 h 1341797"/>
              <a:gd name="connsiteX16" fmla="*/ 1140964 w 1453340"/>
              <a:gd name="connsiteY16" fmla="*/ 608786 h 1341797"/>
              <a:gd name="connsiteX17" fmla="*/ 1037332 w 1453340"/>
              <a:gd name="connsiteY17" fmla="*/ 546112 h 1341797"/>
              <a:gd name="connsiteX18" fmla="*/ 973420 w 1453340"/>
              <a:gd name="connsiteY18" fmla="*/ 500107 h 1341797"/>
              <a:gd name="connsiteX19" fmla="*/ 920937 w 1453340"/>
              <a:gd name="connsiteY19" fmla="*/ 470294 h 1341797"/>
              <a:gd name="connsiteX20" fmla="*/ 820448 w 1453340"/>
              <a:gd name="connsiteY20" fmla="*/ 415430 h 1341797"/>
              <a:gd name="connsiteX21" fmla="*/ 754058 w 1453340"/>
              <a:gd name="connsiteY21" fmla="*/ 333134 h 1341797"/>
              <a:gd name="connsiteX22" fmla="*/ 619661 w 1453340"/>
              <a:gd name="connsiteY22" fmla="*/ 76721 h 1341797"/>
              <a:gd name="connsiteX23" fmla="*/ 447164 w 1453340"/>
              <a:gd name="connsiteY23" fmla="*/ 51099 h 1341797"/>
              <a:gd name="connsiteX24" fmla="*/ 501447 w 1453340"/>
              <a:gd name="connsiteY24" fmla="*/ 12240 h 1341797"/>
              <a:gd name="connsiteX25" fmla="*/ 344578 w 1453340"/>
              <a:gd name="connsiteY25" fmla="*/ 124537 h 1341797"/>
              <a:gd name="connsiteX26" fmla="*/ 227231 w 1453340"/>
              <a:gd name="connsiteY26" fmla="*/ 221501 h 1341797"/>
              <a:gd name="connsiteX27" fmla="*/ 131886 w 1453340"/>
              <a:gd name="connsiteY27" fmla="*/ 335706 h 1341797"/>
              <a:gd name="connsiteX28" fmla="*/ 26730 w 1453340"/>
              <a:gd name="connsiteY28" fmla="*/ 526301 h 1341797"/>
              <a:gd name="connsiteX29" fmla="*/ 15681 w 1453340"/>
              <a:gd name="connsiteY29" fmla="*/ 716991 h 1341797"/>
              <a:gd name="connsiteX30" fmla="*/ 157794 w 1453340"/>
              <a:gd name="connsiteY30" fmla="*/ 915874 h 1341797"/>
              <a:gd name="connsiteX0" fmla="*/ 156365 w 1453340"/>
              <a:gd name="connsiteY0" fmla="*/ 970452 h 1405805"/>
              <a:gd name="connsiteX1" fmla="*/ 282476 w 1453340"/>
              <a:gd name="connsiteY1" fmla="*/ 1027697 h 1405805"/>
              <a:gd name="connsiteX2" fmla="*/ 437734 w 1453340"/>
              <a:gd name="connsiteY2" fmla="*/ 1026078 h 1405805"/>
              <a:gd name="connsiteX3" fmla="*/ 402483 w 1453340"/>
              <a:gd name="connsiteY3" fmla="*/ 1103328 h 1405805"/>
              <a:gd name="connsiteX4" fmla="*/ 481071 w 1453340"/>
              <a:gd name="connsiteY4" fmla="*/ 1139044 h 1405805"/>
              <a:gd name="connsiteX5" fmla="*/ 627281 w 1453340"/>
              <a:gd name="connsiteY5" fmla="*/ 1367358 h 1405805"/>
              <a:gd name="connsiteX6" fmla="*/ 822353 w 1453340"/>
              <a:gd name="connsiteY6" fmla="*/ 1392695 h 1405805"/>
              <a:gd name="connsiteX7" fmla="*/ 1023616 w 1453340"/>
              <a:gd name="connsiteY7" fmla="*/ 1359739 h 1405805"/>
              <a:gd name="connsiteX8" fmla="*/ 1116865 w 1453340"/>
              <a:gd name="connsiteY8" fmla="*/ 1346213 h 1405805"/>
              <a:gd name="connsiteX9" fmla="*/ 1176396 w 1453340"/>
              <a:gd name="connsiteY9" fmla="*/ 1267632 h 1405805"/>
              <a:gd name="connsiteX10" fmla="*/ 1214688 w 1453340"/>
              <a:gd name="connsiteY10" fmla="*/ 1226769 h 1405805"/>
              <a:gd name="connsiteX11" fmla="*/ 1261932 w 1453340"/>
              <a:gd name="connsiteY11" fmla="*/ 1146950 h 1405805"/>
              <a:gd name="connsiteX12" fmla="*/ 1372231 w 1453340"/>
              <a:gd name="connsiteY12" fmla="*/ 1029698 h 1405805"/>
              <a:gd name="connsiteX13" fmla="*/ 1448812 w 1453340"/>
              <a:gd name="connsiteY13" fmla="*/ 914444 h 1405805"/>
              <a:gd name="connsiteX14" fmla="*/ 1447669 w 1453340"/>
              <a:gd name="connsiteY14" fmla="*/ 777380 h 1405805"/>
              <a:gd name="connsiteX15" fmla="*/ 1313263 w 1453340"/>
              <a:gd name="connsiteY15" fmla="*/ 706516 h 1405805"/>
              <a:gd name="connsiteX16" fmla="*/ 1140964 w 1453340"/>
              <a:gd name="connsiteY16" fmla="*/ 672794 h 1405805"/>
              <a:gd name="connsiteX17" fmla="*/ 1037332 w 1453340"/>
              <a:gd name="connsiteY17" fmla="*/ 610120 h 1405805"/>
              <a:gd name="connsiteX18" fmla="*/ 973420 w 1453340"/>
              <a:gd name="connsiteY18" fmla="*/ 564115 h 1405805"/>
              <a:gd name="connsiteX19" fmla="*/ 920937 w 1453340"/>
              <a:gd name="connsiteY19" fmla="*/ 534302 h 1405805"/>
              <a:gd name="connsiteX20" fmla="*/ 820448 w 1453340"/>
              <a:gd name="connsiteY20" fmla="*/ 479438 h 1405805"/>
              <a:gd name="connsiteX21" fmla="*/ 754058 w 1453340"/>
              <a:gd name="connsiteY21" fmla="*/ 397142 h 1405805"/>
              <a:gd name="connsiteX22" fmla="*/ 619661 w 1453340"/>
              <a:gd name="connsiteY22" fmla="*/ 140729 h 1405805"/>
              <a:gd name="connsiteX23" fmla="*/ 447164 w 1453340"/>
              <a:gd name="connsiteY23" fmla="*/ 115107 h 1405805"/>
              <a:gd name="connsiteX24" fmla="*/ 592887 w 1453340"/>
              <a:gd name="connsiteY24" fmla="*/ 12240 h 1405805"/>
              <a:gd name="connsiteX25" fmla="*/ 344578 w 1453340"/>
              <a:gd name="connsiteY25" fmla="*/ 188545 h 1405805"/>
              <a:gd name="connsiteX26" fmla="*/ 227231 w 1453340"/>
              <a:gd name="connsiteY26" fmla="*/ 285509 h 1405805"/>
              <a:gd name="connsiteX27" fmla="*/ 131886 w 1453340"/>
              <a:gd name="connsiteY27" fmla="*/ 399714 h 1405805"/>
              <a:gd name="connsiteX28" fmla="*/ 26730 w 1453340"/>
              <a:gd name="connsiteY28" fmla="*/ 590309 h 1405805"/>
              <a:gd name="connsiteX29" fmla="*/ 15681 w 1453340"/>
              <a:gd name="connsiteY29" fmla="*/ 780999 h 1405805"/>
              <a:gd name="connsiteX30" fmla="*/ 157794 w 1453340"/>
              <a:gd name="connsiteY30" fmla="*/ 979882 h 1405805"/>
              <a:gd name="connsiteX0" fmla="*/ 129635 w 1426610"/>
              <a:gd name="connsiteY0" fmla="*/ 970452 h 1405805"/>
              <a:gd name="connsiteX1" fmla="*/ 255746 w 1426610"/>
              <a:gd name="connsiteY1" fmla="*/ 1027697 h 1405805"/>
              <a:gd name="connsiteX2" fmla="*/ 411004 w 1426610"/>
              <a:gd name="connsiteY2" fmla="*/ 1026078 h 1405805"/>
              <a:gd name="connsiteX3" fmla="*/ 375753 w 1426610"/>
              <a:gd name="connsiteY3" fmla="*/ 1103328 h 1405805"/>
              <a:gd name="connsiteX4" fmla="*/ 454341 w 1426610"/>
              <a:gd name="connsiteY4" fmla="*/ 1139044 h 1405805"/>
              <a:gd name="connsiteX5" fmla="*/ 600551 w 1426610"/>
              <a:gd name="connsiteY5" fmla="*/ 1367358 h 1405805"/>
              <a:gd name="connsiteX6" fmla="*/ 795623 w 1426610"/>
              <a:gd name="connsiteY6" fmla="*/ 1392695 h 1405805"/>
              <a:gd name="connsiteX7" fmla="*/ 996886 w 1426610"/>
              <a:gd name="connsiteY7" fmla="*/ 1359739 h 1405805"/>
              <a:gd name="connsiteX8" fmla="*/ 1090135 w 1426610"/>
              <a:gd name="connsiteY8" fmla="*/ 1346213 h 1405805"/>
              <a:gd name="connsiteX9" fmla="*/ 1149666 w 1426610"/>
              <a:gd name="connsiteY9" fmla="*/ 1267632 h 1405805"/>
              <a:gd name="connsiteX10" fmla="*/ 1187958 w 1426610"/>
              <a:gd name="connsiteY10" fmla="*/ 1226769 h 1405805"/>
              <a:gd name="connsiteX11" fmla="*/ 1235202 w 1426610"/>
              <a:gd name="connsiteY11" fmla="*/ 1146950 h 1405805"/>
              <a:gd name="connsiteX12" fmla="*/ 1345501 w 1426610"/>
              <a:gd name="connsiteY12" fmla="*/ 1029698 h 1405805"/>
              <a:gd name="connsiteX13" fmla="*/ 1422082 w 1426610"/>
              <a:gd name="connsiteY13" fmla="*/ 914444 h 1405805"/>
              <a:gd name="connsiteX14" fmla="*/ 1420939 w 1426610"/>
              <a:gd name="connsiteY14" fmla="*/ 777380 h 1405805"/>
              <a:gd name="connsiteX15" fmla="*/ 1286533 w 1426610"/>
              <a:gd name="connsiteY15" fmla="*/ 706516 h 1405805"/>
              <a:gd name="connsiteX16" fmla="*/ 1114234 w 1426610"/>
              <a:gd name="connsiteY16" fmla="*/ 672794 h 1405805"/>
              <a:gd name="connsiteX17" fmla="*/ 1010602 w 1426610"/>
              <a:gd name="connsiteY17" fmla="*/ 610120 h 1405805"/>
              <a:gd name="connsiteX18" fmla="*/ 946690 w 1426610"/>
              <a:gd name="connsiteY18" fmla="*/ 564115 h 1405805"/>
              <a:gd name="connsiteX19" fmla="*/ 894207 w 1426610"/>
              <a:gd name="connsiteY19" fmla="*/ 534302 h 1405805"/>
              <a:gd name="connsiteX20" fmla="*/ 793718 w 1426610"/>
              <a:gd name="connsiteY20" fmla="*/ 479438 h 1405805"/>
              <a:gd name="connsiteX21" fmla="*/ 727328 w 1426610"/>
              <a:gd name="connsiteY21" fmla="*/ 397142 h 1405805"/>
              <a:gd name="connsiteX22" fmla="*/ 592931 w 1426610"/>
              <a:gd name="connsiteY22" fmla="*/ 140729 h 1405805"/>
              <a:gd name="connsiteX23" fmla="*/ 420434 w 1426610"/>
              <a:gd name="connsiteY23" fmla="*/ 115107 h 1405805"/>
              <a:gd name="connsiteX24" fmla="*/ 566157 w 1426610"/>
              <a:gd name="connsiteY24" fmla="*/ 12240 h 1405805"/>
              <a:gd name="connsiteX25" fmla="*/ 317848 w 1426610"/>
              <a:gd name="connsiteY25" fmla="*/ 188545 h 1405805"/>
              <a:gd name="connsiteX26" fmla="*/ 200501 w 1426610"/>
              <a:gd name="connsiteY26" fmla="*/ 285509 h 1405805"/>
              <a:gd name="connsiteX27" fmla="*/ 105156 w 1426610"/>
              <a:gd name="connsiteY27" fmla="*/ 399714 h 1405805"/>
              <a:gd name="connsiteX28" fmla="*/ 0 w 1426610"/>
              <a:gd name="connsiteY28" fmla="*/ 590309 h 1405805"/>
              <a:gd name="connsiteX29" fmla="*/ 43815 w 1426610"/>
              <a:gd name="connsiteY29" fmla="*/ 771855 h 1405805"/>
              <a:gd name="connsiteX30" fmla="*/ 131064 w 1426610"/>
              <a:gd name="connsiteY30" fmla="*/ 979882 h 1405805"/>
              <a:gd name="connsiteX0" fmla="*/ 101501 w 1398476"/>
              <a:gd name="connsiteY0" fmla="*/ 970452 h 1405805"/>
              <a:gd name="connsiteX1" fmla="*/ 227612 w 1398476"/>
              <a:gd name="connsiteY1" fmla="*/ 1027697 h 1405805"/>
              <a:gd name="connsiteX2" fmla="*/ 382870 w 1398476"/>
              <a:gd name="connsiteY2" fmla="*/ 1026078 h 1405805"/>
              <a:gd name="connsiteX3" fmla="*/ 347619 w 1398476"/>
              <a:gd name="connsiteY3" fmla="*/ 1103328 h 1405805"/>
              <a:gd name="connsiteX4" fmla="*/ 426207 w 1398476"/>
              <a:gd name="connsiteY4" fmla="*/ 1139044 h 1405805"/>
              <a:gd name="connsiteX5" fmla="*/ 572417 w 1398476"/>
              <a:gd name="connsiteY5" fmla="*/ 1367358 h 1405805"/>
              <a:gd name="connsiteX6" fmla="*/ 767489 w 1398476"/>
              <a:gd name="connsiteY6" fmla="*/ 1392695 h 1405805"/>
              <a:gd name="connsiteX7" fmla="*/ 968752 w 1398476"/>
              <a:gd name="connsiteY7" fmla="*/ 1359739 h 1405805"/>
              <a:gd name="connsiteX8" fmla="*/ 1062001 w 1398476"/>
              <a:gd name="connsiteY8" fmla="*/ 1346213 h 1405805"/>
              <a:gd name="connsiteX9" fmla="*/ 1121532 w 1398476"/>
              <a:gd name="connsiteY9" fmla="*/ 1267632 h 1405805"/>
              <a:gd name="connsiteX10" fmla="*/ 1159824 w 1398476"/>
              <a:gd name="connsiteY10" fmla="*/ 1226769 h 1405805"/>
              <a:gd name="connsiteX11" fmla="*/ 1207068 w 1398476"/>
              <a:gd name="connsiteY11" fmla="*/ 1146950 h 1405805"/>
              <a:gd name="connsiteX12" fmla="*/ 1317367 w 1398476"/>
              <a:gd name="connsiteY12" fmla="*/ 1029698 h 1405805"/>
              <a:gd name="connsiteX13" fmla="*/ 1393948 w 1398476"/>
              <a:gd name="connsiteY13" fmla="*/ 914444 h 1405805"/>
              <a:gd name="connsiteX14" fmla="*/ 1392805 w 1398476"/>
              <a:gd name="connsiteY14" fmla="*/ 777380 h 1405805"/>
              <a:gd name="connsiteX15" fmla="*/ 1258399 w 1398476"/>
              <a:gd name="connsiteY15" fmla="*/ 706516 h 1405805"/>
              <a:gd name="connsiteX16" fmla="*/ 1086100 w 1398476"/>
              <a:gd name="connsiteY16" fmla="*/ 672794 h 1405805"/>
              <a:gd name="connsiteX17" fmla="*/ 982468 w 1398476"/>
              <a:gd name="connsiteY17" fmla="*/ 610120 h 1405805"/>
              <a:gd name="connsiteX18" fmla="*/ 918556 w 1398476"/>
              <a:gd name="connsiteY18" fmla="*/ 564115 h 1405805"/>
              <a:gd name="connsiteX19" fmla="*/ 866073 w 1398476"/>
              <a:gd name="connsiteY19" fmla="*/ 534302 h 1405805"/>
              <a:gd name="connsiteX20" fmla="*/ 765584 w 1398476"/>
              <a:gd name="connsiteY20" fmla="*/ 479438 h 1405805"/>
              <a:gd name="connsiteX21" fmla="*/ 699194 w 1398476"/>
              <a:gd name="connsiteY21" fmla="*/ 397142 h 1405805"/>
              <a:gd name="connsiteX22" fmla="*/ 564797 w 1398476"/>
              <a:gd name="connsiteY22" fmla="*/ 140729 h 1405805"/>
              <a:gd name="connsiteX23" fmla="*/ 392300 w 1398476"/>
              <a:gd name="connsiteY23" fmla="*/ 115107 h 1405805"/>
              <a:gd name="connsiteX24" fmla="*/ 538023 w 1398476"/>
              <a:gd name="connsiteY24" fmla="*/ 12240 h 1405805"/>
              <a:gd name="connsiteX25" fmla="*/ 289714 w 1398476"/>
              <a:gd name="connsiteY25" fmla="*/ 188545 h 1405805"/>
              <a:gd name="connsiteX26" fmla="*/ 172367 w 1398476"/>
              <a:gd name="connsiteY26" fmla="*/ 285509 h 1405805"/>
              <a:gd name="connsiteX27" fmla="*/ 77022 w 1398476"/>
              <a:gd name="connsiteY27" fmla="*/ 399714 h 1405805"/>
              <a:gd name="connsiteX28" fmla="*/ 17586 w 1398476"/>
              <a:gd name="connsiteY28" fmla="*/ 572021 h 1405805"/>
              <a:gd name="connsiteX29" fmla="*/ 15681 w 1398476"/>
              <a:gd name="connsiteY29" fmla="*/ 771855 h 1405805"/>
              <a:gd name="connsiteX30" fmla="*/ 102930 w 1398476"/>
              <a:gd name="connsiteY30" fmla="*/ 979882 h 1405805"/>
              <a:gd name="connsiteX0" fmla="*/ 101501 w 1398476"/>
              <a:gd name="connsiteY0" fmla="*/ 970452 h 1405805"/>
              <a:gd name="connsiteX1" fmla="*/ 227612 w 1398476"/>
              <a:gd name="connsiteY1" fmla="*/ 1027697 h 1405805"/>
              <a:gd name="connsiteX2" fmla="*/ 328006 w 1398476"/>
              <a:gd name="connsiteY2" fmla="*/ 1071798 h 1405805"/>
              <a:gd name="connsiteX3" fmla="*/ 347619 w 1398476"/>
              <a:gd name="connsiteY3" fmla="*/ 1103328 h 1405805"/>
              <a:gd name="connsiteX4" fmla="*/ 426207 w 1398476"/>
              <a:gd name="connsiteY4" fmla="*/ 1139044 h 1405805"/>
              <a:gd name="connsiteX5" fmla="*/ 572417 w 1398476"/>
              <a:gd name="connsiteY5" fmla="*/ 1367358 h 1405805"/>
              <a:gd name="connsiteX6" fmla="*/ 767489 w 1398476"/>
              <a:gd name="connsiteY6" fmla="*/ 1392695 h 1405805"/>
              <a:gd name="connsiteX7" fmla="*/ 968752 w 1398476"/>
              <a:gd name="connsiteY7" fmla="*/ 1359739 h 1405805"/>
              <a:gd name="connsiteX8" fmla="*/ 1062001 w 1398476"/>
              <a:gd name="connsiteY8" fmla="*/ 1346213 h 1405805"/>
              <a:gd name="connsiteX9" fmla="*/ 1121532 w 1398476"/>
              <a:gd name="connsiteY9" fmla="*/ 1267632 h 1405805"/>
              <a:gd name="connsiteX10" fmla="*/ 1159824 w 1398476"/>
              <a:gd name="connsiteY10" fmla="*/ 1226769 h 1405805"/>
              <a:gd name="connsiteX11" fmla="*/ 1207068 w 1398476"/>
              <a:gd name="connsiteY11" fmla="*/ 1146950 h 1405805"/>
              <a:gd name="connsiteX12" fmla="*/ 1317367 w 1398476"/>
              <a:gd name="connsiteY12" fmla="*/ 1029698 h 1405805"/>
              <a:gd name="connsiteX13" fmla="*/ 1393948 w 1398476"/>
              <a:gd name="connsiteY13" fmla="*/ 914444 h 1405805"/>
              <a:gd name="connsiteX14" fmla="*/ 1392805 w 1398476"/>
              <a:gd name="connsiteY14" fmla="*/ 777380 h 1405805"/>
              <a:gd name="connsiteX15" fmla="*/ 1258399 w 1398476"/>
              <a:gd name="connsiteY15" fmla="*/ 706516 h 1405805"/>
              <a:gd name="connsiteX16" fmla="*/ 1086100 w 1398476"/>
              <a:gd name="connsiteY16" fmla="*/ 672794 h 1405805"/>
              <a:gd name="connsiteX17" fmla="*/ 982468 w 1398476"/>
              <a:gd name="connsiteY17" fmla="*/ 610120 h 1405805"/>
              <a:gd name="connsiteX18" fmla="*/ 918556 w 1398476"/>
              <a:gd name="connsiteY18" fmla="*/ 564115 h 1405805"/>
              <a:gd name="connsiteX19" fmla="*/ 866073 w 1398476"/>
              <a:gd name="connsiteY19" fmla="*/ 534302 h 1405805"/>
              <a:gd name="connsiteX20" fmla="*/ 765584 w 1398476"/>
              <a:gd name="connsiteY20" fmla="*/ 479438 h 1405805"/>
              <a:gd name="connsiteX21" fmla="*/ 699194 w 1398476"/>
              <a:gd name="connsiteY21" fmla="*/ 397142 h 1405805"/>
              <a:gd name="connsiteX22" fmla="*/ 564797 w 1398476"/>
              <a:gd name="connsiteY22" fmla="*/ 140729 h 1405805"/>
              <a:gd name="connsiteX23" fmla="*/ 392300 w 1398476"/>
              <a:gd name="connsiteY23" fmla="*/ 115107 h 1405805"/>
              <a:gd name="connsiteX24" fmla="*/ 538023 w 1398476"/>
              <a:gd name="connsiteY24" fmla="*/ 12240 h 1405805"/>
              <a:gd name="connsiteX25" fmla="*/ 289714 w 1398476"/>
              <a:gd name="connsiteY25" fmla="*/ 188545 h 1405805"/>
              <a:gd name="connsiteX26" fmla="*/ 172367 w 1398476"/>
              <a:gd name="connsiteY26" fmla="*/ 285509 h 1405805"/>
              <a:gd name="connsiteX27" fmla="*/ 77022 w 1398476"/>
              <a:gd name="connsiteY27" fmla="*/ 399714 h 1405805"/>
              <a:gd name="connsiteX28" fmla="*/ 17586 w 1398476"/>
              <a:gd name="connsiteY28" fmla="*/ 572021 h 1405805"/>
              <a:gd name="connsiteX29" fmla="*/ 15681 w 1398476"/>
              <a:gd name="connsiteY29" fmla="*/ 771855 h 1405805"/>
              <a:gd name="connsiteX30" fmla="*/ 102930 w 1398476"/>
              <a:gd name="connsiteY30" fmla="*/ 979882 h 140580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982468 w 1398476"/>
              <a:gd name="connsiteY17" fmla="*/ 564400 h 1360085"/>
              <a:gd name="connsiteX18" fmla="*/ 918556 w 1398476"/>
              <a:gd name="connsiteY18" fmla="*/ 518395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1000756 w 1398476"/>
              <a:gd name="connsiteY17" fmla="*/ 536968 h 1360085"/>
              <a:gd name="connsiteX18" fmla="*/ 918556 w 1398476"/>
              <a:gd name="connsiteY18" fmla="*/ 518395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1000756 w 1398476"/>
              <a:gd name="connsiteY17" fmla="*/ 536968 h 1360085"/>
              <a:gd name="connsiteX18" fmla="*/ 918556 w 1398476"/>
              <a:gd name="connsiteY18" fmla="*/ 490963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973324 w 1398476"/>
              <a:gd name="connsiteY17" fmla="*/ 573544 h 1360085"/>
              <a:gd name="connsiteX18" fmla="*/ 918556 w 1398476"/>
              <a:gd name="connsiteY18" fmla="*/ 490963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8476" h="1360085">
                <a:moveTo>
                  <a:pt x="101501" y="924732"/>
                </a:moveTo>
                <a:cubicBezTo>
                  <a:pt x="152661" y="980542"/>
                  <a:pt x="157448" y="953532"/>
                  <a:pt x="227612" y="981977"/>
                </a:cubicBezTo>
                <a:cubicBezTo>
                  <a:pt x="239050" y="986614"/>
                  <a:pt x="290296" y="1029220"/>
                  <a:pt x="328006" y="1026078"/>
                </a:cubicBezTo>
                <a:cubicBezTo>
                  <a:pt x="353960" y="1038683"/>
                  <a:pt x="331252" y="1046400"/>
                  <a:pt x="347619" y="1057608"/>
                </a:cubicBezTo>
                <a:cubicBezTo>
                  <a:pt x="363986" y="1068816"/>
                  <a:pt x="388741" y="1049319"/>
                  <a:pt x="426207" y="1093324"/>
                </a:cubicBezTo>
                <a:cubicBezTo>
                  <a:pt x="463673" y="1137329"/>
                  <a:pt x="515537" y="1279363"/>
                  <a:pt x="572417" y="1321638"/>
                </a:cubicBezTo>
                <a:cubicBezTo>
                  <a:pt x="612126" y="1309725"/>
                  <a:pt x="728159" y="1360085"/>
                  <a:pt x="767489" y="1346975"/>
                </a:cubicBezTo>
                <a:cubicBezTo>
                  <a:pt x="776633" y="1343927"/>
                  <a:pt x="960578" y="1319127"/>
                  <a:pt x="968752" y="1314019"/>
                </a:cubicBezTo>
                <a:cubicBezTo>
                  <a:pt x="1015853" y="1303097"/>
                  <a:pt x="1036538" y="1315844"/>
                  <a:pt x="1062001" y="1300493"/>
                </a:cubicBezTo>
                <a:cubicBezTo>
                  <a:pt x="1087464" y="1285142"/>
                  <a:pt x="1105228" y="1241819"/>
                  <a:pt x="1121532" y="1221912"/>
                </a:cubicBezTo>
                <a:cubicBezTo>
                  <a:pt x="1137836" y="1202005"/>
                  <a:pt x="1153109" y="1205528"/>
                  <a:pt x="1159824" y="1181049"/>
                </a:cubicBezTo>
                <a:cubicBezTo>
                  <a:pt x="1162872" y="1171905"/>
                  <a:pt x="1207068" y="1110869"/>
                  <a:pt x="1207068" y="1101230"/>
                </a:cubicBezTo>
                <a:cubicBezTo>
                  <a:pt x="1207068" y="1049532"/>
                  <a:pt x="1330226" y="1022556"/>
                  <a:pt x="1317367" y="983978"/>
                </a:cubicBezTo>
                <a:cubicBezTo>
                  <a:pt x="1314319" y="953498"/>
                  <a:pt x="1390741" y="899188"/>
                  <a:pt x="1393948" y="868724"/>
                </a:cubicBezTo>
                <a:cubicBezTo>
                  <a:pt x="1396975" y="839967"/>
                  <a:pt x="1398476" y="760014"/>
                  <a:pt x="1392805" y="731660"/>
                </a:cubicBezTo>
                <a:cubicBezTo>
                  <a:pt x="1366848" y="698847"/>
                  <a:pt x="1309517" y="678227"/>
                  <a:pt x="1258399" y="660796"/>
                </a:cubicBezTo>
                <a:cubicBezTo>
                  <a:pt x="1207281" y="643365"/>
                  <a:pt x="1128723" y="644982"/>
                  <a:pt x="1086100" y="627074"/>
                </a:cubicBezTo>
                <a:cubicBezTo>
                  <a:pt x="1078809" y="611450"/>
                  <a:pt x="984197" y="586926"/>
                  <a:pt x="973324" y="573544"/>
                </a:cubicBezTo>
                <a:cubicBezTo>
                  <a:pt x="944493" y="538060"/>
                  <a:pt x="945593" y="527832"/>
                  <a:pt x="918556" y="490963"/>
                </a:cubicBezTo>
                <a:cubicBezTo>
                  <a:pt x="912057" y="482101"/>
                  <a:pt x="871410" y="498189"/>
                  <a:pt x="866073" y="488582"/>
                </a:cubicBezTo>
                <a:cubicBezTo>
                  <a:pt x="856143" y="470708"/>
                  <a:pt x="779400" y="448790"/>
                  <a:pt x="765584" y="433718"/>
                </a:cubicBezTo>
                <a:cubicBezTo>
                  <a:pt x="744988" y="411250"/>
                  <a:pt x="726713" y="364526"/>
                  <a:pt x="699194" y="351422"/>
                </a:cubicBezTo>
                <a:cubicBezTo>
                  <a:pt x="661764" y="333598"/>
                  <a:pt x="604421" y="107201"/>
                  <a:pt x="564797" y="95009"/>
                </a:cubicBezTo>
                <a:cubicBezTo>
                  <a:pt x="421798" y="21152"/>
                  <a:pt x="542247" y="106874"/>
                  <a:pt x="392300" y="69387"/>
                </a:cubicBezTo>
                <a:cubicBezTo>
                  <a:pt x="372598" y="64736"/>
                  <a:pt x="545977" y="0"/>
                  <a:pt x="528879" y="12240"/>
                </a:cubicBezTo>
                <a:cubicBezTo>
                  <a:pt x="511781" y="24480"/>
                  <a:pt x="335417" y="114044"/>
                  <a:pt x="289714" y="142825"/>
                </a:cubicBezTo>
                <a:cubicBezTo>
                  <a:pt x="235021" y="159799"/>
                  <a:pt x="223139" y="213299"/>
                  <a:pt x="172367" y="239789"/>
                </a:cubicBezTo>
                <a:cubicBezTo>
                  <a:pt x="127393" y="267840"/>
                  <a:pt x="101454" y="328451"/>
                  <a:pt x="77022" y="353994"/>
                </a:cubicBezTo>
                <a:cubicBezTo>
                  <a:pt x="40430" y="401619"/>
                  <a:pt x="42907" y="463547"/>
                  <a:pt x="17586" y="526301"/>
                </a:cubicBezTo>
                <a:cubicBezTo>
                  <a:pt x="25718" y="558829"/>
                  <a:pt x="0" y="694773"/>
                  <a:pt x="15681" y="726135"/>
                </a:cubicBezTo>
                <a:cubicBezTo>
                  <a:pt x="20596" y="735965"/>
                  <a:pt x="96834" y="925018"/>
                  <a:pt x="102930" y="934162"/>
                </a:cubicBezTo>
              </a:path>
            </a:pathLst>
          </a:custGeom>
          <a:solidFill>
            <a:srgbClr val="C00000">
              <a:alpha val="10000"/>
            </a:srgb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10000"/>
              </a:prstClr>
            </a:innerShdw>
            <a:softEdge rad="635000"/>
          </a:effectLst>
          <a:scene3d>
            <a:camera prst="orthographicFront"/>
            <a:lightRig rig="threePt" dir="t"/>
          </a:scene3d>
          <a:sp3d>
            <a:bevelT prst="convex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black">
          <a:xfrm>
            <a:off x="1004171" y="107009"/>
            <a:ext cx="2940954" cy="2948383"/>
          </a:xfrm>
          <a:custGeom>
            <a:avLst/>
            <a:gdLst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02324 w 2924286"/>
              <a:gd name="connsiteY67" fmla="*/ 1563404 h 2630204"/>
              <a:gd name="connsiteX68" fmla="*/ 2427724 w 2924286"/>
              <a:gd name="connsiteY68" fmla="*/ 1639604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02324 w 2924286"/>
              <a:gd name="connsiteY67" fmla="*/ 1563404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76974 w 2924286"/>
              <a:gd name="connsiteY81" fmla="*/ 2233329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7857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122924 w 2940954"/>
              <a:gd name="connsiteY61" fmla="*/ 1322104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72224 w 2940954"/>
              <a:gd name="connsiteY76" fmla="*/ 1817404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122924 w 2940954"/>
              <a:gd name="connsiteY61" fmla="*/ 1322104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211824 w 2940954"/>
              <a:gd name="connsiteY57" fmla="*/ 906179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292786 w 2940954"/>
              <a:gd name="connsiteY56" fmla="*/ 906179 h 2630204"/>
              <a:gd name="connsiteX57" fmla="*/ 2211824 w 2940954"/>
              <a:gd name="connsiteY57" fmla="*/ 906179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33230 w 2940954"/>
              <a:gd name="connsiteY52" fmla="*/ 671229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73699 w 2940954"/>
              <a:gd name="connsiteY51" fmla="*/ 589473 h 2630204"/>
              <a:gd name="connsiteX52" fmla="*/ 2033230 w 2940954"/>
              <a:gd name="connsiteY52" fmla="*/ 671229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433824 w 2940954"/>
              <a:gd name="connsiteY29" fmla="*/ 273560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579080 w 2940954"/>
              <a:gd name="connsiteY32" fmla="*/ 368810 h 2630204"/>
              <a:gd name="connsiteX33" fmla="*/ 649724 w 2940954"/>
              <a:gd name="connsiteY33" fmla="*/ 344204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85481 w 2940954"/>
              <a:gd name="connsiteY38" fmla="*/ 116398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07693 w 2940954"/>
              <a:gd name="connsiteY38" fmla="*/ 199742 h 2630204"/>
              <a:gd name="connsiteX39" fmla="*/ 985481 w 2940954"/>
              <a:gd name="connsiteY39" fmla="*/ 116398 h 2630204"/>
              <a:gd name="connsiteX40" fmla="*/ 1030724 w 2940954"/>
              <a:gd name="connsiteY40" fmla="*/ 1304 h 2630204"/>
              <a:gd name="connsiteX41" fmla="*/ 1183124 w 2940954"/>
              <a:gd name="connsiteY41" fmla="*/ 14004 h 2630204"/>
              <a:gd name="connsiteX42" fmla="*/ 1208524 w 2940954"/>
              <a:gd name="connsiteY42" fmla="*/ 52104 h 2630204"/>
              <a:gd name="connsiteX43" fmla="*/ 1246624 w 2940954"/>
              <a:gd name="connsiteY43" fmla="*/ 77504 h 2630204"/>
              <a:gd name="connsiteX44" fmla="*/ 1259324 w 2940954"/>
              <a:gd name="connsiteY44" fmla="*/ 115604 h 2630204"/>
              <a:gd name="connsiteX45" fmla="*/ 1284724 w 2940954"/>
              <a:gd name="connsiteY45" fmla="*/ 179104 h 2630204"/>
              <a:gd name="connsiteX46" fmla="*/ 1310124 w 2940954"/>
              <a:gd name="connsiteY46" fmla="*/ 268004 h 2630204"/>
              <a:gd name="connsiteX47" fmla="*/ 1348224 w 2940954"/>
              <a:gd name="connsiteY47" fmla="*/ 306104 h 2630204"/>
              <a:gd name="connsiteX48" fmla="*/ 1437124 w 2940954"/>
              <a:gd name="connsiteY48" fmla="*/ 395004 h 2630204"/>
              <a:gd name="connsiteX49" fmla="*/ 1487924 w 2940954"/>
              <a:gd name="connsiteY49" fmla="*/ 445804 h 2630204"/>
              <a:gd name="connsiteX50" fmla="*/ 1627624 w 2940954"/>
              <a:gd name="connsiteY50" fmla="*/ 547404 h 2630204"/>
              <a:gd name="connsiteX51" fmla="*/ 1665724 w 2940954"/>
              <a:gd name="connsiteY51" fmla="*/ 623604 h 2630204"/>
              <a:gd name="connsiteX52" fmla="*/ 1716524 w 2940954"/>
              <a:gd name="connsiteY52" fmla="*/ 636304 h 2630204"/>
              <a:gd name="connsiteX53" fmla="*/ 1792724 w 2940954"/>
              <a:gd name="connsiteY53" fmla="*/ 674404 h 2630204"/>
              <a:gd name="connsiteX54" fmla="*/ 1973699 w 2940954"/>
              <a:gd name="connsiteY54" fmla="*/ 589473 h 2630204"/>
              <a:gd name="connsiteX55" fmla="*/ 2033230 w 2940954"/>
              <a:gd name="connsiteY55" fmla="*/ 671229 h 2630204"/>
              <a:gd name="connsiteX56" fmla="*/ 2261830 w 2940954"/>
              <a:gd name="connsiteY56" fmla="*/ 686310 h 2630204"/>
              <a:gd name="connsiteX57" fmla="*/ 2294374 w 2940954"/>
              <a:gd name="connsiteY57" fmla="*/ 726792 h 2630204"/>
              <a:gd name="connsiteX58" fmla="*/ 2298343 w 2940954"/>
              <a:gd name="connsiteY58" fmla="*/ 808548 h 2630204"/>
              <a:gd name="connsiteX59" fmla="*/ 2292786 w 2940954"/>
              <a:gd name="connsiteY59" fmla="*/ 906179 h 2630204"/>
              <a:gd name="connsiteX60" fmla="*/ 2218968 w 2940954"/>
              <a:gd name="connsiteY60" fmla="*/ 884748 h 2630204"/>
              <a:gd name="connsiteX61" fmla="*/ 2203886 w 2940954"/>
              <a:gd name="connsiteY61" fmla="*/ 981585 h 2630204"/>
              <a:gd name="connsiteX62" fmla="*/ 2161818 w 2940954"/>
              <a:gd name="connsiteY62" fmla="*/ 1017304 h 2630204"/>
              <a:gd name="connsiteX63" fmla="*/ 2198330 w 2940954"/>
              <a:gd name="connsiteY63" fmla="*/ 1089536 h 2630204"/>
              <a:gd name="connsiteX64" fmla="*/ 2206267 w 2940954"/>
              <a:gd name="connsiteY64" fmla="*/ 1174466 h 2630204"/>
              <a:gd name="connsiteX65" fmla="*/ 2258655 w 2940954"/>
              <a:gd name="connsiteY65" fmla="*/ 1184786 h 2630204"/>
              <a:gd name="connsiteX66" fmla="*/ 2298343 w 2940954"/>
              <a:gd name="connsiteY66" fmla="*/ 1268129 h 2630204"/>
              <a:gd name="connsiteX67" fmla="*/ 2345968 w 2940954"/>
              <a:gd name="connsiteY67" fmla="*/ 1329247 h 2630204"/>
              <a:gd name="connsiteX68" fmla="*/ 2376924 w 2940954"/>
              <a:gd name="connsiteY68" fmla="*/ 1389573 h 2630204"/>
              <a:gd name="connsiteX69" fmla="*/ 2418993 w 2940954"/>
              <a:gd name="connsiteY69" fmla="*/ 1445929 h 2630204"/>
              <a:gd name="connsiteX70" fmla="*/ 2485667 w 2940954"/>
              <a:gd name="connsiteY70" fmla="*/ 1527686 h 2630204"/>
              <a:gd name="connsiteX71" fmla="*/ 2461061 w 2940954"/>
              <a:gd name="connsiteY71" fmla="*/ 1627698 h 2630204"/>
              <a:gd name="connsiteX72" fmla="*/ 2465824 w 2940954"/>
              <a:gd name="connsiteY72" fmla="*/ 1715804 h 2630204"/>
              <a:gd name="connsiteX73" fmla="*/ 2516624 w 2940954"/>
              <a:gd name="connsiteY73" fmla="*/ 1728504 h 2630204"/>
              <a:gd name="connsiteX74" fmla="*/ 2630924 w 2940954"/>
              <a:gd name="connsiteY74" fmla="*/ 1753904 h 2630204"/>
              <a:gd name="connsiteX75" fmla="*/ 2757924 w 2940954"/>
              <a:gd name="connsiteY75" fmla="*/ 1741204 h 2630204"/>
              <a:gd name="connsiteX76" fmla="*/ 2796024 w 2940954"/>
              <a:gd name="connsiteY76" fmla="*/ 1715804 h 2630204"/>
              <a:gd name="connsiteX77" fmla="*/ 2834124 w 2940954"/>
              <a:gd name="connsiteY77" fmla="*/ 1703104 h 2630204"/>
              <a:gd name="connsiteX78" fmla="*/ 2859524 w 2940954"/>
              <a:gd name="connsiteY78" fmla="*/ 1779304 h 2630204"/>
              <a:gd name="connsiteX79" fmla="*/ 2886511 w 2940954"/>
              <a:gd name="connsiteY79" fmla="*/ 1810260 h 2630204"/>
              <a:gd name="connsiteX80" fmla="*/ 2910324 w 2940954"/>
              <a:gd name="connsiteY80" fmla="*/ 1893604 h 2630204"/>
              <a:gd name="connsiteX81" fmla="*/ 2888892 w 2940954"/>
              <a:gd name="connsiteY81" fmla="*/ 2065848 h 2630204"/>
              <a:gd name="connsiteX82" fmla="*/ 2878574 w 2940954"/>
              <a:gd name="connsiteY82" fmla="*/ 2096804 h 2630204"/>
              <a:gd name="connsiteX83" fmla="*/ 2821424 w 2940954"/>
              <a:gd name="connsiteY83" fmla="*/ 2109504 h 2630204"/>
              <a:gd name="connsiteX84" fmla="*/ 2848411 w 2940954"/>
              <a:gd name="connsiteY84" fmla="*/ 2219042 h 2630204"/>
              <a:gd name="connsiteX85" fmla="*/ 2757924 w 2940954"/>
              <a:gd name="connsiteY85" fmla="*/ 2325404 h 2630204"/>
              <a:gd name="connsiteX86" fmla="*/ 2719824 w 2940954"/>
              <a:gd name="connsiteY86" fmla="*/ 2350804 h 2630204"/>
              <a:gd name="connsiteX87" fmla="*/ 2618224 w 2940954"/>
              <a:gd name="connsiteY87" fmla="*/ 2388904 h 2630204"/>
              <a:gd name="connsiteX88" fmla="*/ 2567424 w 2940954"/>
              <a:gd name="connsiteY88" fmla="*/ 2401604 h 2630204"/>
              <a:gd name="connsiteX89" fmla="*/ 2516624 w 2940954"/>
              <a:gd name="connsiteY89" fmla="*/ 2427004 h 2630204"/>
              <a:gd name="connsiteX90" fmla="*/ 2491224 w 2940954"/>
              <a:gd name="connsiteY90" fmla="*/ 2528604 h 2630204"/>
              <a:gd name="connsiteX91" fmla="*/ 2478524 w 2940954"/>
              <a:gd name="connsiteY91" fmla="*/ 2579404 h 2630204"/>
              <a:gd name="connsiteX92" fmla="*/ 2427724 w 2940954"/>
              <a:gd name="connsiteY92" fmla="*/ 2592104 h 2630204"/>
              <a:gd name="connsiteX93" fmla="*/ 2313424 w 2940954"/>
              <a:gd name="connsiteY93" fmla="*/ 2566704 h 2630204"/>
              <a:gd name="connsiteX94" fmla="*/ 2275324 w 2940954"/>
              <a:gd name="connsiteY94" fmla="*/ 2554004 h 2630204"/>
              <a:gd name="connsiteX95" fmla="*/ 2224524 w 2940954"/>
              <a:gd name="connsiteY95" fmla="*/ 2541304 h 2630204"/>
              <a:gd name="connsiteX96" fmla="*/ 2135624 w 2940954"/>
              <a:gd name="connsiteY96" fmla="*/ 2503204 h 2630204"/>
              <a:gd name="connsiteX97" fmla="*/ 2046724 w 2940954"/>
              <a:gd name="connsiteY97" fmla="*/ 2465104 h 2630204"/>
              <a:gd name="connsiteX98" fmla="*/ 1932424 w 2940954"/>
              <a:gd name="connsiteY98" fmla="*/ 2490504 h 2630204"/>
              <a:gd name="connsiteX99" fmla="*/ 1881624 w 2940954"/>
              <a:gd name="connsiteY99" fmla="*/ 2515904 h 2630204"/>
              <a:gd name="connsiteX100" fmla="*/ 1805424 w 2940954"/>
              <a:gd name="connsiteY100" fmla="*/ 2541304 h 2630204"/>
              <a:gd name="connsiteX101" fmla="*/ 1602224 w 2940954"/>
              <a:gd name="connsiteY101" fmla="*/ 2490504 h 2630204"/>
              <a:gd name="connsiteX102" fmla="*/ 1551424 w 2940954"/>
              <a:gd name="connsiteY102" fmla="*/ 2401604 h 2630204"/>
              <a:gd name="connsiteX103" fmla="*/ 1513324 w 2940954"/>
              <a:gd name="connsiteY103" fmla="*/ 2388904 h 2630204"/>
              <a:gd name="connsiteX104" fmla="*/ 1487924 w 2940954"/>
              <a:gd name="connsiteY104" fmla="*/ 2350804 h 2630204"/>
              <a:gd name="connsiteX105" fmla="*/ 1386324 w 2940954"/>
              <a:gd name="connsiteY105" fmla="*/ 2325404 h 2630204"/>
              <a:gd name="connsiteX106" fmla="*/ 1310124 w 2940954"/>
              <a:gd name="connsiteY106" fmla="*/ 2300004 h 2630204"/>
              <a:gd name="connsiteX107" fmla="*/ 1068824 w 2940954"/>
              <a:gd name="connsiteY107" fmla="*/ 2325404 h 2630204"/>
              <a:gd name="connsiteX108" fmla="*/ 1030724 w 2940954"/>
              <a:gd name="connsiteY108" fmla="*/ 2350804 h 2630204"/>
              <a:gd name="connsiteX109" fmla="*/ 1005324 w 2940954"/>
              <a:gd name="connsiteY109" fmla="*/ 2388904 h 2630204"/>
              <a:gd name="connsiteX110" fmla="*/ 992624 w 2940954"/>
              <a:gd name="connsiteY110" fmla="*/ 2427004 h 2630204"/>
              <a:gd name="connsiteX111" fmla="*/ 967224 w 2940954"/>
              <a:gd name="connsiteY111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881500 w 2940954"/>
              <a:gd name="connsiteY38" fmla="*/ 171167 h 2630204"/>
              <a:gd name="connsiteX39" fmla="*/ 985481 w 2940954"/>
              <a:gd name="connsiteY39" fmla="*/ 116398 h 2630204"/>
              <a:gd name="connsiteX40" fmla="*/ 1030724 w 2940954"/>
              <a:gd name="connsiteY40" fmla="*/ 1304 h 2630204"/>
              <a:gd name="connsiteX41" fmla="*/ 1183124 w 2940954"/>
              <a:gd name="connsiteY41" fmla="*/ 14004 h 2630204"/>
              <a:gd name="connsiteX42" fmla="*/ 1208524 w 2940954"/>
              <a:gd name="connsiteY42" fmla="*/ 52104 h 2630204"/>
              <a:gd name="connsiteX43" fmla="*/ 1246624 w 2940954"/>
              <a:gd name="connsiteY43" fmla="*/ 77504 h 2630204"/>
              <a:gd name="connsiteX44" fmla="*/ 1259324 w 2940954"/>
              <a:gd name="connsiteY44" fmla="*/ 115604 h 2630204"/>
              <a:gd name="connsiteX45" fmla="*/ 1284724 w 2940954"/>
              <a:gd name="connsiteY45" fmla="*/ 179104 h 2630204"/>
              <a:gd name="connsiteX46" fmla="*/ 1310124 w 2940954"/>
              <a:gd name="connsiteY46" fmla="*/ 268004 h 2630204"/>
              <a:gd name="connsiteX47" fmla="*/ 1348224 w 2940954"/>
              <a:gd name="connsiteY47" fmla="*/ 306104 h 2630204"/>
              <a:gd name="connsiteX48" fmla="*/ 1437124 w 2940954"/>
              <a:gd name="connsiteY48" fmla="*/ 395004 h 2630204"/>
              <a:gd name="connsiteX49" fmla="*/ 1487924 w 2940954"/>
              <a:gd name="connsiteY49" fmla="*/ 445804 h 2630204"/>
              <a:gd name="connsiteX50" fmla="*/ 1627624 w 2940954"/>
              <a:gd name="connsiteY50" fmla="*/ 547404 h 2630204"/>
              <a:gd name="connsiteX51" fmla="*/ 1665724 w 2940954"/>
              <a:gd name="connsiteY51" fmla="*/ 623604 h 2630204"/>
              <a:gd name="connsiteX52" fmla="*/ 1716524 w 2940954"/>
              <a:gd name="connsiteY52" fmla="*/ 636304 h 2630204"/>
              <a:gd name="connsiteX53" fmla="*/ 1792724 w 2940954"/>
              <a:gd name="connsiteY53" fmla="*/ 674404 h 2630204"/>
              <a:gd name="connsiteX54" fmla="*/ 1973699 w 2940954"/>
              <a:gd name="connsiteY54" fmla="*/ 589473 h 2630204"/>
              <a:gd name="connsiteX55" fmla="*/ 2033230 w 2940954"/>
              <a:gd name="connsiteY55" fmla="*/ 671229 h 2630204"/>
              <a:gd name="connsiteX56" fmla="*/ 2261830 w 2940954"/>
              <a:gd name="connsiteY56" fmla="*/ 686310 h 2630204"/>
              <a:gd name="connsiteX57" fmla="*/ 2294374 w 2940954"/>
              <a:gd name="connsiteY57" fmla="*/ 726792 h 2630204"/>
              <a:gd name="connsiteX58" fmla="*/ 2298343 w 2940954"/>
              <a:gd name="connsiteY58" fmla="*/ 808548 h 2630204"/>
              <a:gd name="connsiteX59" fmla="*/ 2292786 w 2940954"/>
              <a:gd name="connsiteY59" fmla="*/ 906179 h 2630204"/>
              <a:gd name="connsiteX60" fmla="*/ 2218968 w 2940954"/>
              <a:gd name="connsiteY60" fmla="*/ 884748 h 2630204"/>
              <a:gd name="connsiteX61" fmla="*/ 2203886 w 2940954"/>
              <a:gd name="connsiteY61" fmla="*/ 981585 h 2630204"/>
              <a:gd name="connsiteX62" fmla="*/ 2161818 w 2940954"/>
              <a:gd name="connsiteY62" fmla="*/ 1017304 h 2630204"/>
              <a:gd name="connsiteX63" fmla="*/ 2198330 w 2940954"/>
              <a:gd name="connsiteY63" fmla="*/ 1089536 h 2630204"/>
              <a:gd name="connsiteX64" fmla="*/ 2206267 w 2940954"/>
              <a:gd name="connsiteY64" fmla="*/ 1174466 h 2630204"/>
              <a:gd name="connsiteX65" fmla="*/ 2258655 w 2940954"/>
              <a:gd name="connsiteY65" fmla="*/ 1184786 h 2630204"/>
              <a:gd name="connsiteX66" fmla="*/ 2298343 w 2940954"/>
              <a:gd name="connsiteY66" fmla="*/ 1268129 h 2630204"/>
              <a:gd name="connsiteX67" fmla="*/ 2345968 w 2940954"/>
              <a:gd name="connsiteY67" fmla="*/ 1329247 h 2630204"/>
              <a:gd name="connsiteX68" fmla="*/ 2376924 w 2940954"/>
              <a:gd name="connsiteY68" fmla="*/ 1389573 h 2630204"/>
              <a:gd name="connsiteX69" fmla="*/ 2418993 w 2940954"/>
              <a:gd name="connsiteY69" fmla="*/ 1445929 h 2630204"/>
              <a:gd name="connsiteX70" fmla="*/ 2485667 w 2940954"/>
              <a:gd name="connsiteY70" fmla="*/ 1527686 h 2630204"/>
              <a:gd name="connsiteX71" fmla="*/ 2461061 w 2940954"/>
              <a:gd name="connsiteY71" fmla="*/ 1627698 h 2630204"/>
              <a:gd name="connsiteX72" fmla="*/ 2465824 w 2940954"/>
              <a:gd name="connsiteY72" fmla="*/ 1715804 h 2630204"/>
              <a:gd name="connsiteX73" fmla="*/ 2516624 w 2940954"/>
              <a:gd name="connsiteY73" fmla="*/ 1728504 h 2630204"/>
              <a:gd name="connsiteX74" fmla="*/ 2630924 w 2940954"/>
              <a:gd name="connsiteY74" fmla="*/ 1753904 h 2630204"/>
              <a:gd name="connsiteX75" fmla="*/ 2757924 w 2940954"/>
              <a:gd name="connsiteY75" fmla="*/ 1741204 h 2630204"/>
              <a:gd name="connsiteX76" fmla="*/ 2796024 w 2940954"/>
              <a:gd name="connsiteY76" fmla="*/ 1715804 h 2630204"/>
              <a:gd name="connsiteX77" fmla="*/ 2834124 w 2940954"/>
              <a:gd name="connsiteY77" fmla="*/ 1703104 h 2630204"/>
              <a:gd name="connsiteX78" fmla="*/ 2859524 w 2940954"/>
              <a:gd name="connsiteY78" fmla="*/ 1779304 h 2630204"/>
              <a:gd name="connsiteX79" fmla="*/ 2886511 w 2940954"/>
              <a:gd name="connsiteY79" fmla="*/ 1810260 h 2630204"/>
              <a:gd name="connsiteX80" fmla="*/ 2910324 w 2940954"/>
              <a:gd name="connsiteY80" fmla="*/ 1893604 h 2630204"/>
              <a:gd name="connsiteX81" fmla="*/ 2888892 w 2940954"/>
              <a:gd name="connsiteY81" fmla="*/ 2065848 h 2630204"/>
              <a:gd name="connsiteX82" fmla="*/ 2878574 w 2940954"/>
              <a:gd name="connsiteY82" fmla="*/ 2096804 h 2630204"/>
              <a:gd name="connsiteX83" fmla="*/ 2821424 w 2940954"/>
              <a:gd name="connsiteY83" fmla="*/ 2109504 h 2630204"/>
              <a:gd name="connsiteX84" fmla="*/ 2848411 w 2940954"/>
              <a:gd name="connsiteY84" fmla="*/ 2219042 h 2630204"/>
              <a:gd name="connsiteX85" fmla="*/ 2757924 w 2940954"/>
              <a:gd name="connsiteY85" fmla="*/ 2325404 h 2630204"/>
              <a:gd name="connsiteX86" fmla="*/ 2719824 w 2940954"/>
              <a:gd name="connsiteY86" fmla="*/ 2350804 h 2630204"/>
              <a:gd name="connsiteX87" fmla="*/ 2618224 w 2940954"/>
              <a:gd name="connsiteY87" fmla="*/ 2388904 h 2630204"/>
              <a:gd name="connsiteX88" fmla="*/ 2567424 w 2940954"/>
              <a:gd name="connsiteY88" fmla="*/ 2401604 h 2630204"/>
              <a:gd name="connsiteX89" fmla="*/ 2516624 w 2940954"/>
              <a:gd name="connsiteY89" fmla="*/ 2427004 h 2630204"/>
              <a:gd name="connsiteX90" fmla="*/ 2491224 w 2940954"/>
              <a:gd name="connsiteY90" fmla="*/ 2528604 h 2630204"/>
              <a:gd name="connsiteX91" fmla="*/ 2478524 w 2940954"/>
              <a:gd name="connsiteY91" fmla="*/ 2579404 h 2630204"/>
              <a:gd name="connsiteX92" fmla="*/ 2427724 w 2940954"/>
              <a:gd name="connsiteY92" fmla="*/ 2592104 h 2630204"/>
              <a:gd name="connsiteX93" fmla="*/ 2313424 w 2940954"/>
              <a:gd name="connsiteY93" fmla="*/ 2566704 h 2630204"/>
              <a:gd name="connsiteX94" fmla="*/ 2275324 w 2940954"/>
              <a:gd name="connsiteY94" fmla="*/ 2554004 h 2630204"/>
              <a:gd name="connsiteX95" fmla="*/ 2224524 w 2940954"/>
              <a:gd name="connsiteY95" fmla="*/ 2541304 h 2630204"/>
              <a:gd name="connsiteX96" fmla="*/ 2135624 w 2940954"/>
              <a:gd name="connsiteY96" fmla="*/ 2503204 h 2630204"/>
              <a:gd name="connsiteX97" fmla="*/ 2046724 w 2940954"/>
              <a:gd name="connsiteY97" fmla="*/ 2465104 h 2630204"/>
              <a:gd name="connsiteX98" fmla="*/ 1932424 w 2940954"/>
              <a:gd name="connsiteY98" fmla="*/ 2490504 h 2630204"/>
              <a:gd name="connsiteX99" fmla="*/ 1881624 w 2940954"/>
              <a:gd name="connsiteY99" fmla="*/ 2515904 h 2630204"/>
              <a:gd name="connsiteX100" fmla="*/ 1805424 w 2940954"/>
              <a:gd name="connsiteY100" fmla="*/ 2541304 h 2630204"/>
              <a:gd name="connsiteX101" fmla="*/ 1602224 w 2940954"/>
              <a:gd name="connsiteY101" fmla="*/ 2490504 h 2630204"/>
              <a:gd name="connsiteX102" fmla="*/ 1551424 w 2940954"/>
              <a:gd name="connsiteY102" fmla="*/ 2401604 h 2630204"/>
              <a:gd name="connsiteX103" fmla="*/ 1513324 w 2940954"/>
              <a:gd name="connsiteY103" fmla="*/ 2388904 h 2630204"/>
              <a:gd name="connsiteX104" fmla="*/ 1487924 w 2940954"/>
              <a:gd name="connsiteY104" fmla="*/ 2350804 h 2630204"/>
              <a:gd name="connsiteX105" fmla="*/ 1386324 w 2940954"/>
              <a:gd name="connsiteY105" fmla="*/ 2325404 h 2630204"/>
              <a:gd name="connsiteX106" fmla="*/ 1310124 w 2940954"/>
              <a:gd name="connsiteY106" fmla="*/ 2300004 h 2630204"/>
              <a:gd name="connsiteX107" fmla="*/ 1068824 w 2940954"/>
              <a:gd name="connsiteY107" fmla="*/ 2325404 h 2630204"/>
              <a:gd name="connsiteX108" fmla="*/ 1030724 w 2940954"/>
              <a:gd name="connsiteY108" fmla="*/ 2350804 h 2630204"/>
              <a:gd name="connsiteX109" fmla="*/ 1005324 w 2940954"/>
              <a:gd name="connsiteY109" fmla="*/ 2388904 h 2630204"/>
              <a:gd name="connsiteX110" fmla="*/ 992624 w 2940954"/>
              <a:gd name="connsiteY110" fmla="*/ 2427004 h 2630204"/>
              <a:gd name="connsiteX111" fmla="*/ 967224 w 2940954"/>
              <a:gd name="connsiteY111" fmla="*/ 2490504 h 2630204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08524 w 2940954"/>
              <a:gd name="connsiteY42" fmla="*/ 94966 h 2673066"/>
              <a:gd name="connsiteX43" fmla="*/ 1246624 w 2940954"/>
              <a:gd name="connsiteY43" fmla="*/ 120366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46624 w 2940954"/>
              <a:gd name="connsiteY43" fmla="*/ 120366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284724 w 2940954"/>
              <a:gd name="connsiteY45" fmla="*/ 221966 h 2673066"/>
              <a:gd name="connsiteX46" fmla="*/ 1402993 w 2940954"/>
              <a:gd name="connsiteY46" fmla="*/ 318010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351399 w 2940954"/>
              <a:gd name="connsiteY45" fmla="*/ 245779 h 2673066"/>
              <a:gd name="connsiteX46" fmla="*/ 1402993 w 2940954"/>
              <a:gd name="connsiteY46" fmla="*/ 318010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351399 w 2940954"/>
              <a:gd name="connsiteY45" fmla="*/ 245779 h 2673066"/>
              <a:gd name="connsiteX46" fmla="*/ 1402993 w 2940954"/>
              <a:gd name="connsiteY46" fmla="*/ 318010 h 2673066"/>
              <a:gd name="connsiteX47" fmla="*/ 1445855 w 2940954"/>
              <a:gd name="connsiteY47" fmla="*/ 372778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24521 h 2664221"/>
              <a:gd name="connsiteX1" fmla="*/ 903724 w 2940954"/>
              <a:gd name="connsiteY1" fmla="*/ 2575321 h 2664221"/>
              <a:gd name="connsiteX2" fmla="*/ 700524 w 2940954"/>
              <a:gd name="connsiteY2" fmla="*/ 2664221 h 2664221"/>
              <a:gd name="connsiteX3" fmla="*/ 522724 w 2940954"/>
              <a:gd name="connsiteY3" fmla="*/ 2638821 h 2664221"/>
              <a:gd name="connsiteX4" fmla="*/ 459224 w 2940954"/>
              <a:gd name="connsiteY4" fmla="*/ 2600721 h 2664221"/>
              <a:gd name="connsiteX5" fmla="*/ 408424 w 2940954"/>
              <a:gd name="connsiteY5" fmla="*/ 2575321 h 2664221"/>
              <a:gd name="connsiteX6" fmla="*/ 319524 w 2940954"/>
              <a:gd name="connsiteY6" fmla="*/ 2499121 h 2664221"/>
              <a:gd name="connsiteX7" fmla="*/ 281424 w 2940954"/>
              <a:gd name="connsiteY7" fmla="*/ 2473721 h 2664221"/>
              <a:gd name="connsiteX8" fmla="*/ 167124 w 2940954"/>
              <a:gd name="connsiteY8" fmla="*/ 2359421 h 2664221"/>
              <a:gd name="connsiteX9" fmla="*/ 116324 w 2940954"/>
              <a:gd name="connsiteY9" fmla="*/ 2308621 h 2664221"/>
              <a:gd name="connsiteX10" fmla="*/ 78224 w 2940954"/>
              <a:gd name="connsiteY10" fmla="*/ 2207021 h 2664221"/>
              <a:gd name="connsiteX11" fmla="*/ 14724 w 2940954"/>
              <a:gd name="connsiteY11" fmla="*/ 2080021 h 2664221"/>
              <a:gd name="connsiteX12" fmla="*/ 2024 w 2940954"/>
              <a:gd name="connsiteY12" fmla="*/ 1953021 h 2664221"/>
              <a:gd name="connsiteX13" fmla="*/ 52824 w 2940954"/>
              <a:gd name="connsiteY13" fmla="*/ 1724421 h 2664221"/>
              <a:gd name="connsiteX14" fmla="*/ 90924 w 2940954"/>
              <a:gd name="connsiteY14" fmla="*/ 1546621 h 2664221"/>
              <a:gd name="connsiteX15" fmla="*/ 103624 w 2940954"/>
              <a:gd name="connsiteY15" fmla="*/ 1495821 h 2664221"/>
              <a:gd name="connsiteX16" fmla="*/ 116324 w 2940954"/>
              <a:gd name="connsiteY16" fmla="*/ 1419621 h 2664221"/>
              <a:gd name="connsiteX17" fmla="*/ 154424 w 2940954"/>
              <a:gd name="connsiteY17" fmla="*/ 1343421 h 2664221"/>
              <a:gd name="connsiteX18" fmla="*/ 167124 w 2940954"/>
              <a:gd name="connsiteY18" fmla="*/ 1305321 h 2664221"/>
              <a:gd name="connsiteX19" fmla="*/ 154424 w 2940954"/>
              <a:gd name="connsiteY19" fmla="*/ 1114821 h 2664221"/>
              <a:gd name="connsiteX20" fmla="*/ 116324 w 2940954"/>
              <a:gd name="connsiteY20" fmla="*/ 962421 h 2664221"/>
              <a:gd name="connsiteX21" fmla="*/ 103624 w 2940954"/>
              <a:gd name="connsiteY21" fmla="*/ 886221 h 2664221"/>
              <a:gd name="connsiteX22" fmla="*/ 129024 w 2940954"/>
              <a:gd name="connsiteY22" fmla="*/ 670321 h 2664221"/>
              <a:gd name="connsiteX23" fmla="*/ 154424 w 2940954"/>
              <a:gd name="connsiteY23" fmla="*/ 619521 h 2664221"/>
              <a:gd name="connsiteX24" fmla="*/ 179824 w 2940954"/>
              <a:gd name="connsiteY24" fmla="*/ 543321 h 2664221"/>
              <a:gd name="connsiteX25" fmla="*/ 205224 w 2940954"/>
              <a:gd name="connsiteY25" fmla="*/ 505221 h 2664221"/>
              <a:gd name="connsiteX26" fmla="*/ 234593 w 2940954"/>
              <a:gd name="connsiteY26" fmla="*/ 486171 h 2664221"/>
              <a:gd name="connsiteX27" fmla="*/ 287774 w 2940954"/>
              <a:gd name="connsiteY27" fmla="*/ 409971 h 2664221"/>
              <a:gd name="connsiteX28" fmla="*/ 364768 w 2940954"/>
              <a:gd name="connsiteY28" fmla="*/ 335358 h 2664221"/>
              <a:gd name="connsiteX29" fmla="*/ 426681 w 2940954"/>
              <a:gd name="connsiteY29" fmla="*/ 236140 h 2664221"/>
              <a:gd name="connsiteX30" fmla="*/ 521136 w 2940954"/>
              <a:gd name="connsiteY30" fmla="*/ 336153 h 2664221"/>
              <a:gd name="connsiteX31" fmla="*/ 548918 w 2940954"/>
              <a:gd name="connsiteY31" fmla="*/ 381396 h 2664221"/>
              <a:gd name="connsiteX32" fmla="*/ 579080 w 2940954"/>
              <a:gd name="connsiteY32" fmla="*/ 402827 h 2664221"/>
              <a:gd name="connsiteX33" fmla="*/ 597337 w 2940954"/>
              <a:gd name="connsiteY33" fmla="*/ 447277 h 2664221"/>
              <a:gd name="connsiteX34" fmla="*/ 713224 w 2940954"/>
              <a:gd name="connsiteY34" fmla="*/ 454421 h 2664221"/>
              <a:gd name="connsiteX35" fmla="*/ 794187 w 2940954"/>
              <a:gd name="connsiteY35" fmla="*/ 420290 h 2664221"/>
              <a:gd name="connsiteX36" fmla="*/ 858481 w 2940954"/>
              <a:gd name="connsiteY36" fmla="*/ 406796 h 2664221"/>
              <a:gd name="connsiteX37" fmla="*/ 863243 w 2940954"/>
              <a:gd name="connsiteY37" fmla="*/ 305196 h 2664221"/>
              <a:gd name="connsiteX38" fmla="*/ 881500 w 2940954"/>
              <a:gd name="connsiteY38" fmla="*/ 205184 h 2664221"/>
              <a:gd name="connsiteX39" fmla="*/ 985481 w 2940954"/>
              <a:gd name="connsiteY39" fmla="*/ 150415 h 2664221"/>
              <a:gd name="connsiteX40" fmla="*/ 1030724 w 2940954"/>
              <a:gd name="connsiteY40" fmla="*/ 35321 h 2664221"/>
              <a:gd name="connsiteX41" fmla="*/ 1117243 w 2940954"/>
              <a:gd name="connsiteY41" fmla="*/ 19446 h 2664221"/>
              <a:gd name="connsiteX42" fmla="*/ 1206937 w 2940954"/>
              <a:gd name="connsiteY42" fmla="*/ 5159 h 2664221"/>
              <a:gd name="connsiteX43" fmla="*/ 1272818 w 2940954"/>
              <a:gd name="connsiteY43" fmla="*/ 50402 h 2664221"/>
              <a:gd name="connsiteX44" fmla="*/ 1287105 w 2940954"/>
              <a:gd name="connsiteY44" fmla="*/ 116283 h 2664221"/>
              <a:gd name="connsiteX45" fmla="*/ 1311711 w 2940954"/>
              <a:gd name="connsiteY45" fmla="*/ 190102 h 2664221"/>
              <a:gd name="connsiteX46" fmla="*/ 1351399 w 2940954"/>
              <a:gd name="connsiteY46" fmla="*/ 236934 h 2664221"/>
              <a:gd name="connsiteX47" fmla="*/ 1402993 w 2940954"/>
              <a:gd name="connsiteY47" fmla="*/ 309165 h 2664221"/>
              <a:gd name="connsiteX48" fmla="*/ 1445855 w 2940954"/>
              <a:gd name="connsiteY48" fmla="*/ 363933 h 2664221"/>
              <a:gd name="connsiteX49" fmla="*/ 1437124 w 2940954"/>
              <a:gd name="connsiteY49" fmla="*/ 429021 h 2664221"/>
              <a:gd name="connsiteX50" fmla="*/ 1487924 w 2940954"/>
              <a:gd name="connsiteY50" fmla="*/ 479821 h 2664221"/>
              <a:gd name="connsiteX51" fmla="*/ 1627624 w 2940954"/>
              <a:gd name="connsiteY51" fmla="*/ 581421 h 2664221"/>
              <a:gd name="connsiteX52" fmla="*/ 1665724 w 2940954"/>
              <a:gd name="connsiteY52" fmla="*/ 657621 h 2664221"/>
              <a:gd name="connsiteX53" fmla="*/ 1716524 w 2940954"/>
              <a:gd name="connsiteY53" fmla="*/ 670321 h 2664221"/>
              <a:gd name="connsiteX54" fmla="*/ 1792724 w 2940954"/>
              <a:gd name="connsiteY54" fmla="*/ 708421 h 2664221"/>
              <a:gd name="connsiteX55" fmla="*/ 1973699 w 2940954"/>
              <a:gd name="connsiteY55" fmla="*/ 623490 h 2664221"/>
              <a:gd name="connsiteX56" fmla="*/ 2033230 w 2940954"/>
              <a:gd name="connsiteY56" fmla="*/ 705246 h 2664221"/>
              <a:gd name="connsiteX57" fmla="*/ 2261830 w 2940954"/>
              <a:gd name="connsiteY57" fmla="*/ 720327 h 2664221"/>
              <a:gd name="connsiteX58" fmla="*/ 2294374 w 2940954"/>
              <a:gd name="connsiteY58" fmla="*/ 760809 h 2664221"/>
              <a:gd name="connsiteX59" fmla="*/ 2298343 w 2940954"/>
              <a:gd name="connsiteY59" fmla="*/ 842565 h 2664221"/>
              <a:gd name="connsiteX60" fmla="*/ 2292786 w 2940954"/>
              <a:gd name="connsiteY60" fmla="*/ 940196 h 2664221"/>
              <a:gd name="connsiteX61" fmla="*/ 2218968 w 2940954"/>
              <a:gd name="connsiteY61" fmla="*/ 918765 h 2664221"/>
              <a:gd name="connsiteX62" fmla="*/ 2203886 w 2940954"/>
              <a:gd name="connsiteY62" fmla="*/ 1015602 h 2664221"/>
              <a:gd name="connsiteX63" fmla="*/ 2161818 w 2940954"/>
              <a:gd name="connsiteY63" fmla="*/ 1051321 h 2664221"/>
              <a:gd name="connsiteX64" fmla="*/ 2198330 w 2940954"/>
              <a:gd name="connsiteY64" fmla="*/ 1123553 h 2664221"/>
              <a:gd name="connsiteX65" fmla="*/ 2206267 w 2940954"/>
              <a:gd name="connsiteY65" fmla="*/ 1208483 h 2664221"/>
              <a:gd name="connsiteX66" fmla="*/ 2258655 w 2940954"/>
              <a:gd name="connsiteY66" fmla="*/ 1218803 h 2664221"/>
              <a:gd name="connsiteX67" fmla="*/ 2298343 w 2940954"/>
              <a:gd name="connsiteY67" fmla="*/ 1302146 h 2664221"/>
              <a:gd name="connsiteX68" fmla="*/ 2345968 w 2940954"/>
              <a:gd name="connsiteY68" fmla="*/ 1363264 h 2664221"/>
              <a:gd name="connsiteX69" fmla="*/ 2376924 w 2940954"/>
              <a:gd name="connsiteY69" fmla="*/ 1423590 h 2664221"/>
              <a:gd name="connsiteX70" fmla="*/ 2418993 w 2940954"/>
              <a:gd name="connsiteY70" fmla="*/ 1479946 h 2664221"/>
              <a:gd name="connsiteX71" fmla="*/ 2485667 w 2940954"/>
              <a:gd name="connsiteY71" fmla="*/ 1561703 h 2664221"/>
              <a:gd name="connsiteX72" fmla="*/ 2461061 w 2940954"/>
              <a:gd name="connsiteY72" fmla="*/ 1661715 h 2664221"/>
              <a:gd name="connsiteX73" fmla="*/ 2465824 w 2940954"/>
              <a:gd name="connsiteY73" fmla="*/ 1749821 h 2664221"/>
              <a:gd name="connsiteX74" fmla="*/ 2516624 w 2940954"/>
              <a:gd name="connsiteY74" fmla="*/ 1762521 h 2664221"/>
              <a:gd name="connsiteX75" fmla="*/ 2630924 w 2940954"/>
              <a:gd name="connsiteY75" fmla="*/ 1787921 h 2664221"/>
              <a:gd name="connsiteX76" fmla="*/ 2757924 w 2940954"/>
              <a:gd name="connsiteY76" fmla="*/ 1775221 h 2664221"/>
              <a:gd name="connsiteX77" fmla="*/ 2796024 w 2940954"/>
              <a:gd name="connsiteY77" fmla="*/ 1749821 h 2664221"/>
              <a:gd name="connsiteX78" fmla="*/ 2834124 w 2940954"/>
              <a:gd name="connsiteY78" fmla="*/ 1737121 h 2664221"/>
              <a:gd name="connsiteX79" fmla="*/ 2859524 w 2940954"/>
              <a:gd name="connsiteY79" fmla="*/ 1813321 h 2664221"/>
              <a:gd name="connsiteX80" fmla="*/ 2886511 w 2940954"/>
              <a:gd name="connsiteY80" fmla="*/ 1844277 h 2664221"/>
              <a:gd name="connsiteX81" fmla="*/ 2910324 w 2940954"/>
              <a:gd name="connsiteY81" fmla="*/ 1927621 h 2664221"/>
              <a:gd name="connsiteX82" fmla="*/ 2888892 w 2940954"/>
              <a:gd name="connsiteY82" fmla="*/ 2099865 h 2664221"/>
              <a:gd name="connsiteX83" fmla="*/ 2878574 w 2940954"/>
              <a:gd name="connsiteY83" fmla="*/ 2130821 h 2664221"/>
              <a:gd name="connsiteX84" fmla="*/ 2821424 w 2940954"/>
              <a:gd name="connsiteY84" fmla="*/ 2143521 h 2664221"/>
              <a:gd name="connsiteX85" fmla="*/ 2848411 w 2940954"/>
              <a:gd name="connsiteY85" fmla="*/ 2253059 h 2664221"/>
              <a:gd name="connsiteX86" fmla="*/ 2757924 w 2940954"/>
              <a:gd name="connsiteY86" fmla="*/ 2359421 h 2664221"/>
              <a:gd name="connsiteX87" fmla="*/ 2719824 w 2940954"/>
              <a:gd name="connsiteY87" fmla="*/ 2384821 h 2664221"/>
              <a:gd name="connsiteX88" fmla="*/ 2618224 w 2940954"/>
              <a:gd name="connsiteY88" fmla="*/ 2422921 h 2664221"/>
              <a:gd name="connsiteX89" fmla="*/ 2567424 w 2940954"/>
              <a:gd name="connsiteY89" fmla="*/ 2435621 h 2664221"/>
              <a:gd name="connsiteX90" fmla="*/ 2516624 w 2940954"/>
              <a:gd name="connsiteY90" fmla="*/ 2461021 h 2664221"/>
              <a:gd name="connsiteX91" fmla="*/ 2491224 w 2940954"/>
              <a:gd name="connsiteY91" fmla="*/ 2562621 h 2664221"/>
              <a:gd name="connsiteX92" fmla="*/ 2478524 w 2940954"/>
              <a:gd name="connsiteY92" fmla="*/ 2613421 h 2664221"/>
              <a:gd name="connsiteX93" fmla="*/ 2427724 w 2940954"/>
              <a:gd name="connsiteY93" fmla="*/ 2626121 h 2664221"/>
              <a:gd name="connsiteX94" fmla="*/ 2313424 w 2940954"/>
              <a:gd name="connsiteY94" fmla="*/ 2600721 h 2664221"/>
              <a:gd name="connsiteX95" fmla="*/ 2275324 w 2940954"/>
              <a:gd name="connsiteY95" fmla="*/ 2588021 h 2664221"/>
              <a:gd name="connsiteX96" fmla="*/ 2224524 w 2940954"/>
              <a:gd name="connsiteY96" fmla="*/ 2575321 h 2664221"/>
              <a:gd name="connsiteX97" fmla="*/ 2135624 w 2940954"/>
              <a:gd name="connsiteY97" fmla="*/ 2537221 h 2664221"/>
              <a:gd name="connsiteX98" fmla="*/ 2046724 w 2940954"/>
              <a:gd name="connsiteY98" fmla="*/ 2499121 h 2664221"/>
              <a:gd name="connsiteX99" fmla="*/ 1932424 w 2940954"/>
              <a:gd name="connsiteY99" fmla="*/ 2524521 h 2664221"/>
              <a:gd name="connsiteX100" fmla="*/ 1881624 w 2940954"/>
              <a:gd name="connsiteY100" fmla="*/ 2549921 h 2664221"/>
              <a:gd name="connsiteX101" fmla="*/ 1805424 w 2940954"/>
              <a:gd name="connsiteY101" fmla="*/ 2575321 h 2664221"/>
              <a:gd name="connsiteX102" fmla="*/ 1602224 w 2940954"/>
              <a:gd name="connsiteY102" fmla="*/ 2524521 h 2664221"/>
              <a:gd name="connsiteX103" fmla="*/ 1551424 w 2940954"/>
              <a:gd name="connsiteY103" fmla="*/ 2435621 h 2664221"/>
              <a:gd name="connsiteX104" fmla="*/ 1513324 w 2940954"/>
              <a:gd name="connsiteY104" fmla="*/ 2422921 h 2664221"/>
              <a:gd name="connsiteX105" fmla="*/ 1487924 w 2940954"/>
              <a:gd name="connsiteY105" fmla="*/ 2384821 h 2664221"/>
              <a:gd name="connsiteX106" fmla="*/ 1386324 w 2940954"/>
              <a:gd name="connsiteY106" fmla="*/ 2359421 h 2664221"/>
              <a:gd name="connsiteX107" fmla="*/ 1310124 w 2940954"/>
              <a:gd name="connsiteY107" fmla="*/ 2334021 h 2664221"/>
              <a:gd name="connsiteX108" fmla="*/ 1068824 w 2940954"/>
              <a:gd name="connsiteY108" fmla="*/ 2359421 h 2664221"/>
              <a:gd name="connsiteX109" fmla="*/ 1030724 w 2940954"/>
              <a:gd name="connsiteY109" fmla="*/ 2384821 h 2664221"/>
              <a:gd name="connsiteX110" fmla="*/ 1005324 w 2940954"/>
              <a:gd name="connsiteY110" fmla="*/ 2422921 h 2664221"/>
              <a:gd name="connsiteX111" fmla="*/ 992624 w 2940954"/>
              <a:gd name="connsiteY111" fmla="*/ 2461021 h 2664221"/>
              <a:gd name="connsiteX112" fmla="*/ 967224 w 2940954"/>
              <a:gd name="connsiteY112" fmla="*/ 2524521 h 2664221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30724 w 2940954"/>
              <a:gd name="connsiteY40" fmla="*/ 70908 h 2699808"/>
              <a:gd name="connsiteX41" fmla="*/ 1136293 w 2940954"/>
              <a:gd name="connsiteY41" fmla="*/ 5027 h 2699808"/>
              <a:gd name="connsiteX42" fmla="*/ 1206937 w 2940954"/>
              <a:gd name="connsiteY42" fmla="*/ 40746 h 2699808"/>
              <a:gd name="connsiteX43" fmla="*/ 1272818 w 2940954"/>
              <a:gd name="connsiteY43" fmla="*/ 85989 h 2699808"/>
              <a:gd name="connsiteX44" fmla="*/ 1287105 w 2940954"/>
              <a:gd name="connsiteY44" fmla="*/ 151870 h 2699808"/>
              <a:gd name="connsiteX45" fmla="*/ 1311711 w 2940954"/>
              <a:gd name="connsiteY45" fmla="*/ 225689 h 2699808"/>
              <a:gd name="connsiteX46" fmla="*/ 1351399 w 2940954"/>
              <a:gd name="connsiteY46" fmla="*/ 272521 h 2699808"/>
              <a:gd name="connsiteX47" fmla="*/ 1402993 w 2940954"/>
              <a:gd name="connsiteY47" fmla="*/ 344752 h 2699808"/>
              <a:gd name="connsiteX48" fmla="*/ 1445855 w 2940954"/>
              <a:gd name="connsiteY48" fmla="*/ 399520 h 2699808"/>
              <a:gd name="connsiteX49" fmla="*/ 1437124 w 2940954"/>
              <a:gd name="connsiteY49" fmla="*/ 464608 h 2699808"/>
              <a:gd name="connsiteX50" fmla="*/ 1487924 w 2940954"/>
              <a:gd name="connsiteY50" fmla="*/ 515408 h 2699808"/>
              <a:gd name="connsiteX51" fmla="*/ 1627624 w 2940954"/>
              <a:gd name="connsiteY51" fmla="*/ 617008 h 2699808"/>
              <a:gd name="connsiteX52" fmla="*/ 1665724 w 2940954"/>
              <a:gd name="connsiteY52" fmla="*/ 693208 h 2699808"/>
              <a:gd name="connsiteX53" fmla="*/ 1716524 w 2940954"/>
              <a:gd name="connsiteY53" fmla="*/ 705908 h 2699808"/>
              <a:gd name="connsiteX54" fmla="*/ 1792724 w 2940954"/>
              <a:gd name="connsiteY54" fmla="*/ 744008 h 2699808"/>
              <a:gd name="connsiteX55" fmla="*/ 1973699 w 2940954"/>
              <a:gd name="connsiteY55" fmla="*/ 659077 h 2699808"/>
              <a:gd name="connsiteX56" fmla="*/ 2033230 w 2940954"/>
              <a:gd name="connsiteY56" fmla="*/ 740833 h 2699808"/>
              <a:gd name="connsiteX57" fmla="*/ 2261830 w 2940954"/>
              <a:gd name="connsiteY57" fmla="*/ 755914 h 2699808"/>
              <a:gd name="connsiteX58" fmla="*/ 2294374 w 2940954"/>
              <a:gd name="connsiteY58" fmla="*/ 796396 h 2699808"/>
              <a:gd name="connsiteX59" fmla="*/ 2298343 w 2940954"/>
              <a:gd name="connsiteY59" fmla="*/ 878152 h 2699808"/>
              <a:gd name="connsiteX60" fmla="*/ 2292786 w 2940954"/>
              <a:gd name="connsiteY60" fmla="*/ 975783 h 2699808"/>
              <a:gd name="connsiteX61" fmla="*/ 2218968 w 2940954"/>
              <a:gd name="connsiteY61" fmla="*/ 954352 h 2699808"/>
              <a:gd name="connsiteX62" fmla="*/ 2203886 w 2940954"/>
              <a:gd name="connsiteY62" fmla="*/ 1051189 h 2699808"/>
              <a:gd name="connsiteX63" fmla="*/ 2161818 w 2940954"/>
              <a:gd name="connsiteY63" fmla="*/ 1086908 h 2699808"/>
              <a:gd name="connsiteX64" fmla="*/ 2198330 w 2940954"/>
              <a:gd name="connsiteY64" fmla="*/ 1159140 h 2699808"/>
              <a:gd name="connsiteX65" fmla="*/ 2206267 w 2940954"/>
              <a:gd name="connsiteY65" fmla="*/ 1244070 h 2699808"/>
              <a:gd name="connsiteX66" fmla="*/ 2258655 w 2940954"/>
              <a:gd name="connsiteY66" fmla="*/ 1254390 h 2699808"/>
              <a:gd name="connsiteX67" fmla="*/ 2298343 w 2940954"/>
              <a:gd name="connsiteY67" fmla="*/ 1337733 h 2699808"/>
              <a:gd name="connsiteX68" fmla="*/ 2345968 w 2940954"/>
              <a:gd name="connsiteY68" fmla="*/ 1398851 h 2699808"/>
              <a:gd name="connsiteX69" fmla="*/ 2376924 w 2940954"/>
              <a:gd name="connsiteY69" fmla="*/ 1459177 h 2699808"/>
              <a:gd name="connsiteX70" fmla="*/ 2418993 w 2940954"/>
              <a:gd name="connsiteY70" fmla="*/ 1515533 h 2699808"/>
              <a:gd name="connsiteX71" fmla="*/ 2485667 w 2940954"/>
              <a:gd name="connsiteY71" fmla="*/ 1597290 h 2699808"/>
              <a:gd name="connsiteX72" fmla="*/ 2461061 w 2940954"/>
              <a:gd name="connsiteY72" fmla="*/ 1697302 h 2699808"/>
              <a:gd name="connsiteX73" fmla="*/ 2465824 w 2940954"/>
              <a:gd name="connsiteY73" fmla="*/ 1785408 h 2699808"/>
              <a:gd name="connsiteX74" fmla="*/ 2516624 w 2940954"/>
              <a:gd name="connsiteY74" fmla="*/ 1798108 h 2699808"/>
              <a:gd name="connsiteX75" fmla="*/ 2630924 w 2940954"/>
              <a:gd name="connsiteY75" fmla="*/ 1823508 h 2699808"/>
              <a:gd name="connsiteX76" fmla="*/ 2757924 w 2940954"/>
              <a:gd name="connsiteY76" fmla="*/ 1810808 h 2699808"/>
              <a:gd name="connsiteX77" fmla="*/ 2796024 w 2940954"/>
              <a:gd name="connsiteY77" fmla="*/ 1785408 h 2699808"/>
              <a:gd name="connsiteX78" fmla="*/ 2834124 w 2940954"/>
              <a:gd name="connsiteY78" fmla="*/ 1772708 h 2699808"/>
              <a:gd name="connsiteX79" fmla="*/ 2859524 w 2940954"/>
              <a:gd name="connsiteY79" fmla="*/ 1848908 h 2699808"/>
              <a:gd name="connsiteX80" fmla="*/ 2886511 w 2940954"/>
              <a:gd name="connsiteY80" fmla="*/ 1879864 h 2699808"/>
              <a:gd name="connsiteX81" fmla="*/ 2910324 w 2940954"/>
              <a:gd name="connsiteY81" fmla="*/ 1963208 h 2699808"/>
              <a:gd name="connsiteX82" fmla="*/ 2888892 w 2940954"/>
              <a:gd name="connsiteY82" fmla="*/ 2135452 h 2699808"/>
              <a:gd name="connsiteX83" fmla="*/ 2878574 w 2940954"/>
              <a:gd name="connsiteY83" fmla="*/ 2166408 h 2699808"/>
              <a:gd name="connsiteX84" fmla="*/ 2821424 w 2940954"/>
              <a:gd name="connsiteY84" fmla="*/ 2179108 h 2699808"/>
              <a:gd name="connsiteX85" fmla="*/ 2848411 w 2940954"/>
              <a:gd name="connsiteY85" fmla="*/ 2288646 h 2699808"/>
              <a:gd name="connsiteX86" fmla="*/ 2757924 w 2940954"/>
              <a:gd name="connsiteY86" fmla="*/ 2395008 h 2699808"/>
              <a:gd name="connsiteX87" fmla="*/ 2719824 w 2940954"/>
              <a:gd name="connsiteY87" fmla="*/ 2420408 h 2699808"/>
              <a:gd name="connsiteX88" fmla="*/ 2618224 w 2940954"/>
              <a:gd name="connsiteY88" fmla="*/ 2458508 h 2699808"/>
              <a:gd name="connsiteX89" fmla="*/ 2567424 w 2940954"/>
              <a:gd name="connsiteY89" fmla="*/ 2471208 h 2699808"/>
              <a:gd name="connsiteX90" fmla="*/ 2516624 w 2940954"/>
              <a:gd name="connsiteY90" fmla="*/ 2496608 h 2699808"/>
              <a:gd name="connsiteX91" fmla="*/ 2491224 w 2940954"/>
              <a:gd name="connsiteY91" fmla="*/ 2598208 h 2699808"/>
              <a:gd name="connsiteX92" fmla="*/ 2478524 w 2940954"/>
              <a:gd name="connsiteY92" fmla="*/ 2649008 h 2699808"/>
              <a:gd name="connsiteX93" fmla="*/ 2427724 w 2940954"/>
              <a:gd name="connsiteY93" fmla="*/ 2661708 h 2699808"/>
              <a:gd name="connsiteX94" fmla="*/ 2313424 w 2940954"/>
              <a:gd name="connsiteY94" fmla="*/ 2636308 h 2699808"/>
              <a:gd name="connsiteX95" fmla="*/ 2275324 w 2940954"/>
              <a:gd name="connsiteY95" fmla="*/ 2623608 h 2699808"/>
              <a:gd name="connsiteX96" fmla="*/ 2224524 w 2940954"/>
              <a:gd name="connsiteY96" fmla="*/ 2610908 h 2699808"/>
              <a:gd name="connsiteX97" fmla="*/ 2135624 w 2940954"/>
              <a:gd name="connsiteY97" fmla="*/ 2572808 h 2699808"/>
              <a:gd name="connsiteX98" fmla="*/ 2046724 w 2940954"/>
              <a:gd name="connsiteY98" fmla="*/ 2534708 h 2699808"/>
              <a:gd name="connsiteX99" fmla="*/ 1932424 w 2940954"/>
              <a:gd name="connsiteY99" fmla="*/ 2560108 h 2699808"/>
              <a:gd name="connsiteX100" fmla="*/ 1881624 w 2940954"/>
              <a:gd name="connsiteY100" fmla="*/ 2585508 h 2699808"/>
              <a:gd name="connsiteX101" fmla="*/ 1805424 w 2940954"/>
              <a:gd name="connsiteY101" fmla="*/ 2610908 h 2699808"/>
              <a:gd name="connsiteX102" fmla="*/ 1602224 w 2940954"/>
              <a:gd name="connsiteY102" fmla="*/ 2560108 h 2699808"/>
              <a:gd name="connsiteX103" fmla="*/ 1551424 w 2940954"/>
              <a:gd name="connsiteY103" fmla="*/ 2471208 h 2699808"/>
              <a:gd name="connsiteX104" fmla="*/ 1513324 w 2940954"/>
              <a:gd name="connsiteY104" fmla="*/ 2458508 h 2699808"/>
              <a:gd name="connsiteX105" fmla="*/ 1487924 w 2940954"/>
              <a:gd name="connsiteY105" fmla="*/ 2420408 h 2699808"/>
              <a:gd name="connsiteX106" fmla="*/ 1386324 w 2940954"/>
              <a:gd name="connsiteY106" fmla="*/ 2395008 h 2699808"/>
              <a:gd name="connsiteX107" fmla="*/ 1310124 w 2940954"/>
              <a:gd name="connsiteY107" fmla="*/ 2369608 h 2699808"/>
              <a:gd name="connsiteX108" fmla="*/ 1068824 w 2940954"/>
              <a:gd name="connsiteY108" fmla="*/ 2395008 h 2699808"/>
              <a:gd name="connsiteX109" fmla="*/ 1030724 w 2940954"/>
              <a:gd name="connsiteY109" fmla="*/ 2420408 h 2699808"/>
              <a:gd name="connsiteX110" fmla="*/ 1005324 w 2940954"/>
              <a:gd name="connsiteY110" fmla="*/ 2458508 h 2699808"/>
              <a:gd name="connsiteX111" fmla="*/ 992624 w 2940954"/>
              <a:gd name="connsiteY111" fmla="*/ 2496608 h 2699808"/>
              <a:gd name="connsiteX112" fmla="*/ 967224 w 2940954"/>
              <a:gd name="connsiteY112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02943 w 2940954"/>
              <a:gd name="connsiteY40" fmla="*/ 131233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87924 w 2940954"/>
              <a:gd name="connsiteY51" fmla="*/ 515408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87924 w 2940954"/>
              <a:gd name="connsiteY51" fmla="*/ 515408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61731 w 2940954"/>
              <a:gd name="connsiteY51" fmla="*/ 536840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61731 w 2940954"/>
              <a:gd name="connsiteY51" fmla="*/ 536840 h 2699808"/>
              <a:gd name="connsiteX52" fmla="*/ 1591905 w 2940954"/>
              <a:gd name="connsiteY52" fmla="*/ 669396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79986 w 2940954"/>
              <a:gd name="connsiteY50" fmla="*/ 481277 h 2699808"/>
              <a:gd name="connsiteX51" fmla="*/ 1461731 w 2940954"/>
              <a:gd name="connsiteY51" fmla="*/ 536840 h 2699808"/>
              <a:gd name="connsiteX52" fmla="*/ 1591905 w 2940954"/>
              <a:gd name="connsiteY52" fmla="*/ 669396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40930 w 2940954"/>
              <a:gd name="connsiteY20" fmla="*/ 10932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924487 w 2940954"/>
              <a:gd name="connsiteY102" fmla="*/ 2471208 h 2699808"/>
              <a:gd name="connsiteX103" fmla="*/ 1805424 w 2940954"/>
              <a:gd name="connsiteY103" fmla="*/ 2610908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924487 w 2940954"/>
              <a:gd name="connsiteY102" fmla="*/ 2471208 h 2699808"/>
              <a:gd name="connsiteX103" fmla="*/ 1738749 w 2940954"/>
              <a:gd name="connsiteY103" fmla="*/ 2594239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224524 w 2940954"/>
              <a:gd name="connsiteY98" fmla="*/ 2610908 h 3007724"/>
              <a:gd name="connsiteX99" fmla="*/ 2135624 w 2940954"/>
              <a:gd name="connsiteY99" fmla="*/ 2572808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135624 w 2940954"/>
              <a:gd name="connsiteY99" fmla="*/ 2572808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090381 w 2940954"/>
              <a:gd name="connsiteY99" fmla="*/ 2587095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527737 w 2940954"/>
              <a:gd name="connsiteY95" fmla="*/ 2704570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090381 w 2940954"/>
              <a:gd name="connsiteY99" fmla="*/ 2587095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46724 w 2940954"/>
              <a:gd name="connsiteY100" fmla="*/ 2534708 h 2704570"/>
              <a:gd name="connsiteX101" fmla="*/ 1932424 w 2940954"/>
              <a:gd name="connsiteY101" fmla="*/ 2560108 h 2704570"/>
              <a:gd name="connsiteX102" fmla="*/ 1924487 w 2940954"/>
              <a:gd name="connsiteY102" fmla="*/ 2471208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32424 w 2940954"/>
              <a:gd name="connsiteY101" fmla="*/ 2560108 h 2704570"/>
              <a:gd name="connsiteX102" fmla="*/ 1924487 w 2940954"/>
              <a:gd name="connsiteY102" fmla="*/ 2471208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32424 w 2940954"/>
              <a:gd name="connsiteY101" fmla="*/ 2560108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15755 w 2940954"/>
              <a:gd name="connsiteY101" fmla="*/ 2348177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190394 w 2940954"/>
              <a:gd name="connsiteY99" fmla="*/ 2253720 h 2704570"/>
              <a:gd name="connsiteX100" fmla="*/ 2011005 w 2940954"/>
              <a:gd name="connsiteY100" fmla="*/ 2294202 h 2704570"/>
              <a:gd name="connsiteX101" fmla="*/ 1915755 w 2940954"/>
              <a:gd name="connsiteY101" fmla="*/ 2348177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527737 w 2940954"/>
              <a:gd name="connsiteY95" fmla="*/ 2704570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172136 w 2940954"/>
              <a:gd name="connsiteY98" fmla="*/ 26585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606319 w 2940954"/>
              <a:gd name="connsiteY95" fmla="*/ 2699807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172136 w 2940954"/>
              <a:gd name="connsiteY98" fmla="*/ 26585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606319 w 2940954"/>
              <a:gd name="connsiteY95" fmla="*/ 2699807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307867 w 2940954"/>
              <a:gd name="connsiteY98" fmla="*/ 24680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606319 w 2940954"/>
              <a:gd name="connsiteY95" fmla="*/ 2699807 h 2938858"/>
              <a:gd name="connsiteX96" fmla="*/ 2462649 w 2940954"/>
              <a:gd name="connsiteY96" fmla="*/ 2795852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606319 w 2940954"/>
              <a:gd name="connsiteY95" fmla="*/ 2699807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271291 w 2940954"/>
              <a:gd name="connsiteY99" fmla="*/ 2477177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271291 w 2940954"/>
              <a:gd name="connsiteY99" fmla="*/ 2477177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84093 w 2940954"/>
              <a:gd name="connsiteY96" fmla="*/ 2788707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72212 w 2940954"/>
              <a:gd name="connsiteY78" fmla="*/ 1846527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72212 w 2940954"/>
              <a:gd name="connsiteY78" fmla="*/ 1846527 h 2938858"/>
              <a:gd name="connsiteX79" fmla="*/ 2800786 w 2940954"/>
              <a:gd name="connsiteY79" fmla="*/ 1792551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85667 w 2940954"/>
              <a:gd name="connsiteY73" fmla="*/ 1597290 h 2948383"/>
              <a:gd name="connsiteX74" fmla="*/ 2461061 w 2940954"/>
              <a:gd name="connsiteY74" fmla="*/ 1697302 h 2948383"/>
              <a:gd name="connsiteX75" fmla="*/ 2465824 w 2940954"/>
              <a:gd name="connsiteY75" fmla="*/ 1785408 h 2948383"/>
              <a:gd name="connsiteX76" fmla="*/ 2516624 w 2940954"/>
              <a:gd name="connsiteY76" fmla="*/ 1798108 h 2948383"/>
              <a:gd name="connsiteX77" fmla="*/ 2633306 w 2940954"/>
              <a:gd name="connsiteY77" fmla="*/ 1847320 h 2948383"/>
              <a:gd name="connsiteX78" fmla="*/ 2772212 w 2940954"/>
              <a:gd name="connsiteY78" fmla="*/ 1846527 h 2948383"/>
              <a:gd name="connsiteX79" fmla="*/ 2800786 w 2940954"/>
              <a:gd name="connsiteY79" fmla="*/ 1792551 h 2948383"/>
              <a:gd name="connsiteX80" fmla="*/ 2834124 w 2940954"/>
              <a:gd name="connsiteY80" fmla="*/ 1772708 h 2948383"/>
              <a:gd name="connsiteX81" fmla="*/ 2859524 w 2940954"/>
              <a:gd name="connsiteY81" fmla="*/ 1848908 h 2948383"/>
              <a:gd name="connsiteX82" fmla="*/ 2886511 w 2940954"/>
              <a:gd name="connsiteY82" fmla="*/ 1879864 h 2948383"/>
              <a:gd name="connsiteX83" fmla="*/ 2910324 w 2940954"/>
              <a:gd name="connsiteY83" fmla="*/ 1963208 h 2948383"/>
              <a:gd name="connsiteX84" fmla="*/ 2888892 w 2940954"/>
              <a:gd name="connsiteY84" fmla="*/ 2135452 h 2948383"/>
              <a:gd name="connsiteX85" fmla="*/ 2878574 w 2940954"/>
              <a:gd name="connsiteY85" fmla="*/ 2166408 h 2948383"/>
              <a:gd name="connsiteX86" fmla="*/ 2821424 w 2940954"/>
              <a:gd name="connsiteY86" fmla="*/ 2179108 h 2948383"/>
              <a:gd name="connsiteX87" fmla="*/ 2848411 w 2940954"/>
              <a:gd name="connsiteY87" fmla="*/ 2288646 h 2948383"/>
              <a:gd name="connsiteX88" fmla="*/ 2757924 w 2940954"/>
              <a:gd name="connsiteY88" fmla="*/ 2395008 h 2948383"/>
              <a:gd name="connsiteX89" fmla="*/ 2719824 w 2940954"/>
              <a:gd name="connsiteY89" fmla="*/ 2420408 h 2948383"/>
              <a:gd name="connsiteX90" fmla="*/ 2582505 w 2940954"/>
              <a:gd name="connsiteY90" fmla="*/ 2427552 h 2948383"/>
              <a:gd name="connsiteX91" fmla="*/ 2543611 w 2940954"/>
              <a:gd name="connsiteY91" fmla="*/ 2464064 h 2948383"/>
              <a:gd name="connsiteX92" fmla="*/ 2516624 w 2940954"/>
              <a:gd name="connsiteY92" fmla="*/ 2496608 h 2948383"/>
              <a:gd name="connsiteX93" fmla="*/ 2491224 w 2940954"/>
              <a:gd name="connsiteY93" fmla="*/ 2598208 h 2948383"/>
              <a:gd name="connsiteX94" fmla="*/ 2478524 w 2940954"/>
              <a:gd name="connsiteY94" fmla="*/ 2649008 h 2948383"/>
              <a:gd name="connsiteX95" fmla="*/ 2596794 w 2940954"/>
              <a:gd name="connsiteY95" fmla="*/ 2699807 h 2948383"/>
              <a:gd name="connsiteX96" fmla="*/ 2567424 w 2940954"/>
              <a:gd name="connsiteY96" fmla="*/ 2772038 h 2948383"/>
              <a:gd name="connsiteX97" fmla="*/ 2531705 w 2940954"/>
              <a:gd name="connsiteY97" fmla="*/ 2845858 h 2948383"/>
              <a:gd name="connsiteX98" fmla="*/ 2275324 w 2940954"/>
              <a:gd name="connsiteY98" fmla="*/ 2919676 h 2948383"/>
              <a:gd name="connsiteX99" fmla="*/ 2275324 w 2940954"/>
              <a:gd name="connsiteY99" fmla="*/ 2623608 h 2948383"/>
              <a:gd name="connsiteX100" fmla="*/ 2271291 w 2940954"/>
              <a:gd name="connsiteY100" fmla="*/ 2477177 h 2948383"/>
              <a:gd name="connsiteX101" fmla="*/ 2190394 w 2940954"/>
              <a:gd name="connsiteY101" fmla="*/ 2253720 h 2948383"/>
              <a:gd name="connsiteX102" fmla="*/ 2011005 w 2940954"/>
              <a:gd name="connsiteY102" fmla="*/ 2294202 h 2948383"/>
              <a:gd name="connsiteX103" fmla="*/ 1915755 w 2940954"/>
              <a:gd name="connsiteY103" fmla="*/ 2348177 h 2948383"/>
              <a:gd name="connsiteX104" fmla="*/ 1836381 w 2940954"/>
              <a:gd name="connsiteY104" fmla="*/ 2409296 h 2948383"/>
              <a:gd name="connsiteX105" fmla="*/ 1738749 w 2940954"/>
              <a:gd name="connsiteY105" fmla="*/ 2594239 h 2948383"/>
              <a:gd name="connsiteX106" fmla="*/ 1649849 w 2940954"/>
              <a:gd name="connsiteY106" fmla="*/ 2524389 h 2948383"/>
              <a:gd name="connsiteX107" fmla="*/ 1584761 w 2940954"/>
              <a:gd name="connsiteY107" fmla="*/ 2485495 h 2948383"/>
              <a:gd name="connsiteX108" fmla="*/ 1537137 w 2940954"/>
              <a:gd name="connsiteY108" fmla="*/ 2520421 h 2948383"/>
              <a:gd name="connsiteX109" fmla="*/ 1490305 w 2940954"/>
              <a:gd name="connsiteY109" fmla="*/ 2508514 h 2948383"/>
              <a:gd name="connsiteX110" fmla="*/ 1383942 w 2940954"/>
              <a:gd name="connsiteY110" fmla="*/ 2616464 h 2948383"/>
              <a:gd name="connsiteX111" fmla="*/ 1207730 w 2940954"/>
              <a:gd name="connsiteY111" fmla="*/ 2464858 h 2948383"/>
              <a:gd name="connsiteX112" fmla="*/ 1068824 w 2940954"/>
              <a:gd name="connsiteY112" fmla="*/ 2395008 h 2948383"/>
              <a:gd name="connsiteX113" fmla="*/ 1030724 w 2940954"/>
              <a:gd name="connsiteY113" fmla="*/ 2420408 h 2948383"/>
              <a:gd name="connsiteX114" fmla="*/ 1005324 w 2940954"/>
              <a:gd name="connsiteY114" fmla="*/ 2458508 h 2948383"/>
              <a:gd name="connsiteX115" fmla="*/ 992624 w 2940954"/>
              <a:gd name="connsiteY115" fmla="*/ 2496608 h 2948383"/>
              <a:gd name="connsiteX116" fmla="*/ 967224 w 2940954"/>
              <a:gd name="connsiteY116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65824 w 2940954"/>
              <a:gd name="connsiteY76" fmla="*/ 1785408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65824 w 2940954"/>
              <a:gd name="connsiteY76" fmla="*/ 1785408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77731 w 2940954"/>
              <a:gd name="connsiteY76" fmla="*/ 1790170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72967 w 2940954"/>
              <a:gd name="connsiteY75" fmla="*/ 1697302 h 2948383"/>
              <a:gd name="connsiteX76" fmla="*/ 2477731 w 2940954"/>
              <a:gd name="connsiteY76" fmla="*/ 1790170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940954" h="2948383">
                <a:moveTo>
                  <a:pt x="967224" y="2560108"/>
                </a:moveTo>
                <a:cubicBezTo>
                  <a:pt x="952407" y="2579158"/>
                  <a:pt x="927088" y="2597164"/>
                  <a:pt x="903724" y="2610908"/>
                </a:cubicBezTo>
                <a:cubicBezTo>
                  <a:pt x="779541" y="2683957"/>
                  <a:pt x="792955" y="2676700"/>
                  <a:pt x="700524" y="2699808"/>
                </a:cubicBezTo>
                <a:cubicBezTo>
                  <a:pt x="641257" y="2691341"/>
                  <a:pt x="580621" y="2689644"/>
                  <a:pt x="522724" y="2674408"/>
                </a:cubicBezTo>
                <a:cubicBezTo>
                  <a:pt x="498852" y="2668126"/>
                  <a:pt x="480802" y="2648296"/>
                  <a:pt x="459224" y="2636308"/>
                </a:cubicBezTo>
                <a:cubicBezTo>
                  <a:pt x="442674" y="2627114"/>
                  <a:pt x="424478" y="2620942"/>
                  <a:pt x="408424" y="2610908"/>
                </a:cubicBezTo>
                <a:cubicBezTo>
                  <a:pt x="332325" y="2563346"/>
                  <a:pt x="381866" y="2586660"/>
                  <a:pt x="319524" y="2534708"/>
                </a:cubicBezTo>
                <a:cubicBezTo>
                  <a:pt x="307798" y="2524937"/>
                  <a:pt x="292832" y="2519449"/>
                  <a:pt x="281424" y="2509308"/>
                </a:cubicBezTo>
                <a:lnTo>
                  <a:pt x="167124" y="2395008"/>
                </a:lnTo>
                <a:lnTo>
                  <a:pt x="116324" y="2344208"/>
                </a:lnTo>
                <a:cubicBezTo>
                  <a:pt x="86216" y="2193667"/>
                  <a:pt x="125790" y="2349633"/>
                  <a:pt x="78224" y="2242608"/>
                </a:cubicBezTo>
                <a:cubicBezTo>
                  <a:pt x="19872" y="2111316"/>
                  <a:pt x="89647" y="2215506"/>
                  <a:pt x="14724" y="2115608"/>
                </a:cubicBezTo>
                <a:cubicBezTo>
                  <a:pt x="10491" y="2073275"/>
                  <a:pt x="0" y="2031104"/>
                  <a:pt x="2024" y="1988608"/>
                </a:cubicBezTo>
                <a:cubicBezTo>
                  <a:pt x="5861" y="1908037"/>
                  <a:pt x="32052" y="1836171"/>
                  <a:pt x="52824" y="1760008"/>
                </a:cubicBezTo>
                <a:cubicBezTo>
                  <a:pt x="87784" y="1631822"/>
                  <a:pt x="32942" y="1814137"/>
                  <a:pt x="90924" y="1582208"/>
                </a:cubicBezTo>
                <a:cubicBezTo>
                  <a:pt x="95157" y="1565275"/>
                  <a:pt x="100201" y="1548524"/>
                  <a:pt x="103624" y="1531408"/>
                </a:cubicBezTo>
                <a:cubicBezTo>
                  <a:pt x="108674" y="1506158"/>
                  <a:pt x="110738" y="1480345"/>
                  <a:pt x="116324" y="1455208"/>
                </a:cubicBezTo>
                <a:cubicBezTo>
                  <a:pt x="129093" y="1397749"/>
                  <a:pt x="127023" y="1433810"/>
                  <a:pt x="154424" y="1379008"/>
                </a:cubicBezTo>
                <a:cubicBezTo>
                  <a:pt x="160411" y="1367034"/>
                  <a:pt x="181941" y="1355989"/>
                  <a:pt x="186174" y="1343289"/>
                </a:cubicBezTo>
                <a:cubicBezTo>
                  <a:pt x="181941" y="1279789"/>
                  <a:pt x="101837" y="1203837"/>
                  <a:pt x="92511" y="1140883"/>
                </a:cubicBezTo>
                <a:cubicBezTo>
                  <a:pt x="88145" y="1099608"/>
                  <a:pt x="151248" y="1040871"/>
                  <a:pt x="155217" y="1017058"/>
                </a:cubicBezTo>
                <a:cubicBezTo>
                  <a:pt x="159186" y="993246"/>
                  <a:pt x="122542" y="1026583"/>
                  <a:pt x="116324" y="998008"/>
                </a:cubicBezTo>
                <a:lnTo>
                  <a:pt x="103624" y="921808"/>
                </a:lnTo>
                <a:cubicBezTo>
                  <a:pt x="106205" y="890832"/>
                  <a:pt x="111371" y="758868"/>
                  <a:pt x="129024" y="705908"/>
                </a:cubicBezTo>
                <a:cubicBezTo>
                  <a:pt x="135011" y="687947"/>
                  <a:pt x="147393" y="672686"/>
                  <a:pt x="154424" y="655108"/>
                </a:cubicBezTo>
                <a:cubicBezTo>
                  <a:pt x="164368" y="630249"/>
                  <a:pt x="164972" y="601185"/>
                  <a:pt x="179824" y="578908"/>
                </a:cubicBezTo>
                <a:cubicBezTo>
                  <a:pt x="188291" y="566208"/>
                  <a:pt x="198398" y="554460"/>
                  <a:pt x="205224" y="540808"/>
                </a:cubicBezTo>
                <a:cubicBezTo>
                  <a:pt x="211211" y="528834"/>
                  <a:pt x="228092" y="533460"/>
                  <a:pt x="234593" y="521758"/>
                </a:cubicBezTo>
                <a:cubicBezTo>
                  <a:pt x="249418" y="495073"/>
                  <a:pt x="278121" y="474518"/>
                  <a:pt x="287774" y="445558"/>
                </a:cubicBezTo>
                <a:cubicBezTo>
                  <a:pt x="307167" y="387378"/>
                  <a:pt x="318636" y="432455"/>
                  <a:pt x="364768" y="370945"/>
                </a:cubicBezTo>
                <a:cubicBezTo>
                  <a:pt x="392285" y="357054"/>
                  <a:pt x="400620" y="271595"/>
                  <a:pt x="426681" y="271727"/>
                </a:cubicBezTo>
                <a:cubicBezTo>
                  <a:pt x="452742" y="271860"/>
                  <a:pt x="493619" y="364199"/>
                  <a:pt x="521136" y="371740"/>
                </a:cubicBezTo>
                <a:cubicBezTo>
                  <a:pt x="545422" y="376156"/>
                  <a:pt x="527340" y="404995"/>
                  <a:pt x="548918" y="416983"/>
                </a:cubicBezTo>
                <a:cubicBezTo>
                  <a:pt x="564132" y="420952"/>
                  <a:pt x="571010" y="427434"/>
                  <a:pt x="579080" y="438414"/>
                </a:cubicBezTo>
                <a:cubicBezTo>
                  <a:pt x="587150" y="449394"/>
                  <a:pt x="580536" y="467121"/>
                  <a:pt x="597337" y="482864"/>
                </a:cubicBezTo>
                <a:cubicBezTo>
                  <a:pt x="628451" y="505088"/>
                  <a:pt x="692971" y="459628"/>
                  <a:pt x="713224" y="490008"/>
                </a:cubicBezTo>
                <a:cubicBezTo>
                  <a:pt x="751324" y="485775"/>
                  <a:pt x="756997" y="465174"/>
                  <a:pt x="794187" y="455877"/>
                </a:cubicBezTo>
                <a:cubicBezTo>
                  <a:pt x="808995" y="452175"/>
                  <a:pt x="846892" y="452316"/>
                  <a:pt x="858481" y="442383"/>
                </a:cubicBezTo>
                <a:cubicBezTo>
                  <a:pt x="914645" y="394243"/>
                  <a:pt x="833476" y="400316"/>
                  <a:pt x="863243" y="340783"/>
                </a:cubicBezTo>
                <a:cubicBezTo>
                  <a:pt x="871445" y="311944"/>
                  <a:pt x="861127" y="266568"/>
                  <a:pt x="881500" y="240771"/>
                </a:cubicBezTo>
                <a:cubicBezTo>
                  <a:pt x="901873" y="214974"/>
                  <a:pt x="955715" y="203465"/>
                  <a:pt x="985481" y="186002"/>
                </a:cubicBezTo>
                <a:cubicBezTo>
                  <a:pt x="1015247" y="168539"/>
                  <a:pt x="1052553" y="155178"/>
                  <a:pt x="1060093" y="135996"/>
                </a:cubicBezTo>
                <a:cubicBezTo>
                  <a:pt x="1067634" y="116814"/>
                  <a:pt x="1008499" y="91942"/>
                  <a:pt x="1030724" y="70908"/>
                </a:cubicBezTo>
                <a:cubicBezTo>
                  <a:pt x="1052684" y="49080"/>
                  <a:pt x="1106924" y="10054"/>
                  <a:pt x="1136293" y="5027"/>
                </a:cubicBezTo>
                <a:cubicBezTo>
                  <a:pt x="1165662" y="0"/>
                  <a:pt x="1181008" y="35587"/>
                  <a:pt x="1206937" y="40746"/>
                </a:cubicBezTo>
                <a:cubicBezTo>
                  <a:pt x="1221613" y="44939"/>
                  <a:pt x="1259457" y="67468"/>
                  <a:pt x="1272818" y="85989"/>
                </a:cubicBezTo>
                <a:cubicBezTo>
                  <a:pt x="1286179" y="104510"/>
                  <a:pt x="1274405" y="143403"/>
                  <a:pt x="1287105" y="151870"/>
                </a:cubicBezTo>
                <a:cubicBezTo>
                  <a:pt x="1291338" y="164570"/>
                  <a:pt x="1307011" y="213154"/>
                  <a:pt x="1311711" y="225689"/>
                </a:cubicBezTo>
                <a:cubicBezTo>
                  <a:pt x="1319716" y="247035"/>
                  <a:pt x="1344190" y="250894"/>
                  <a:pt x="1351399" y="272521"/>
                </a:cubicBezTo>
                <a:cubicBezTo>
                  <a:pt x="1354222" y="280989"/>
                  <a:pt x="1394839" y="332521"/>
                  <a:pt x="1402993" y="344752"/>
                </a:cubicBezTo>
                <a:cubicBezTo>
                  <a:pt x="1412956" y="359696"/>
                  <a:pt x="1433155" y="386820"/>
                  <a:pt x="1445855" y="399520"/>
                </a:cubicBezTo>
                <a:cubicBezTo>
                  <a:pt x="1474592" y="485731"/>
                  <a:pt x="1378091" y="379382"/>
                  <a:pt x="1479986" y="481277"/>
                </a:cubicBezTo>
                <a:cubicBezTo>
                  <a:pt x="1496919" y="498210"/>
                  <a:pt x="1443334" y="521509"/>
                  <a:pt x="1461731" y="536840"/>
                </a:cubicBezTo>
                <a:cubicBezTo>
                  <a:pt x="1518636" y="584261"/>
                  <a:pt x="1539099" y="634192"/>
                  <a:pt x="1591905" y="669396"/>
                </a:cubicBezTo>
                <a:cubicBezTo>
                  <a:pt x="1599150" y="691130"/>
                  <a:pt x="1644622" y="679140"/>
                  <a:pt x="1665724" y="693208"/>
                </a:cubicBezTo>
                <a:cubicBezTo>
                  <a:pt x="1680247" y="702890"/>
                  <a:pt x="1700318" y="699426"/>
                  <a:pt x="1716524" y="705908"/>
                </a:cubicBezTo>
                <a:cubicBezTo>
                  <a:pt x="1742891" y="716455"/>
                  <a:pt x="1765002" y="737848"/>
                  <a:pt x="1792724" y="744008"/>
                </a:cubicBezTo>
                <a:cubicBezTo>
                  <a:pt x="1842486" y="755066"/>
                  <a:pt x="1923035" y="653448"/>
                  <a:pt x="1973699" y="659077"/>
                </a:cubicBezTo>
                <a:cubicBezTo>
                  <a:pt x="1999292" y="661921"/>
                  <a:pt x="2007830" y="736600"/>
                  <a:pt x="2033230" y="740833"/>
                </a:cubicBezTo>
                <a:cubicBezTo>
                  <a:pt x="2118103" y="733760"/>
                  <a:pt x="2206089" y="700173"/>
                  <a:pt x="2261830" y="755914"/>
                </a:cubicBezTo>
                <a:cubicBezTo>
                  <a:pt x="2272623" y="766707"/>
                  <a:pt x="2285907" y="783696"/>
                  <a:pt x="2294374" y="796396"/>
                </a:cubicBezTo>
                <a:cubicBezTo>
                  <a:pt x="2290141" y="813329"/>
                  <a:pt x="2303138" y="861369"/>
                  <a:pt x="2298343" y="878152"/>
                </a:cubicBezTo>
                <a:cubicBezTo>
                  <a:pt x="2287278" y="916878"/>
                  <a:pt x="2314353" y="943432"/>
                  <a:pt x="2292786" y="975783"/>
                </a:cubicBezTo>
                <a:cubicBezTo>
                  <a:pt x="2282823" y="990727"/>
                  <a:pt x="2230341" y="940451"/>
                  <a:pt x="2218968" y="954352"/>
                </a:cubicBezTo>
                <a:cubicBezTo>
                  <a:pt x="2162258" y="1023664"/>
                  <a:pt x="2250906" y="980659"/>
                  <a:pt x="2203886" y="1051189"/>
                </a:cubicBezTo>
                <a:cubicBezTo>
                  <a:pt x="2208119" y="1101989"/>
                  <a:pt x="2143519" y="1039330"/>
                  <a:pt x="2161818" y="1086908"/>
                </a:cubicBezTo>
                <a:cubicBezTo>
                  <a:pt x="2168084" y="1103199"/>
                  <a:pt x="2181987" y="1153011"/>
                  <a:pt x="2198330" y="1159140"/>
                </a:cubicBezTo>
                <a:cubicBezTo>
                  <a:pt x="2216057" y="1165787"/>
                  <a:pt x="2188866" y="1236612"/>
                  <a:pt x="2206267" y="1244070"/>
                </a:cubicBezTo>
                <a:cubicBezTo>
                  <a:pt x="2218572" y="1249343"/>
                  <a:pt x="2246350" y="1249117"/>
                  <a:pt x="2258655" y="1254390"/>
                </a:cubicBezTo>
                <a:cubicBezTo>
                  <a:pt x="2351631" y="1294237"/>
                  <a:pt x="2204685" y="1314318"/>
                  <a:pt x="2298343" y="1337733"/>
                </a:cubicBezTo>
                <a:cubicBezTo>
                  <a:pt x="2311043" y="1346200"/>
                  <a:pt x="2332316" y="1392025"/>
                  <a:pt x="2345968" y="1398851"/>
                </a:cubicBezTo>
                <a:cubicBezTo>
                  <a:pt x="2357942" y="1404838"/>
                  <a:pt x="2370423" y="1447475"/>
                  <a:pt x="2376924" y="1459177"/>
                </a:cubicBezTo>
                <a:cubicBezTo>
                  <a:pt x="2393877" y="1489693"/>
                  <a:pt x="2410526" y="1481666"/>
                  <a:pt x="2418993" y="1515533"/>
                </a:cubicBezTo>
                <a:cubicBezTo>
                  <a:pt x="2429312" y="1529159"/>
                  <a:pt x="2427725" y="1527306"/>
                  <a:pt x="2438837" y="1540932"/>
                </a:cubicBezTo>
                <a:cubicBezTo>
                  <a:pt x="2476143" y="1535508"/>
                  <a:pt x="2481963" y="1571229"/>
                  <a:pt x="2485667" y="1597290"/>
                </a:cubicBezTo>
                <a:lnTo>
                  <a:pt x="2472967" y="1697302"/>
                </a:lnTo>
                <a:cubicBezTo>
                  <a:pt x="2480212" y="1719036"/>
                  <a:pt x="2456629" y="1776102"/>
                  <a:pt x="2477731" y="1790170"/>
                </a:cubicBezTo>
                <a:cubicBezTo>
                  <a:pt x="2492254" y="1799852"/>
                  <a:pt x="2499617" y="1794183"/>
                  <a:pt x="2516624" y="1798108"/>
                </a:cubicBezTo>
                <a:lnTo>
                  <a:pt x="2633306" y="1847320"/>
                </a:lnTo>
                <a:cubicBezTo>
                  <a:pt x="2675639" y="1843087"/>
                  <a:pt x="2730757" y="1856094"/>
                  <a:pt x="2772212" y="1846527"/>
                </a:cubicBezTo>
                <a:cubicBezTo>
                  <a:pt x="2787085" y="1843095"/>
                  <a:pt x="2787134" y="1799377"/>
                  <a:pt x="2800786" y="1792551"/>
                </a:cubicBezTo>
                <a:cubicBezTo>
                  <a:pt x="2812760" y="1786564"/>
                  <a:pt x="2821424" y="1776941"/>
                  <a:pt x="2834124" y="1772708"/>
                </a:cubicBezTo>
                <a:lnTo>
                  <a:pt x="2859524" y="1848908"/>
                </a:lnTo>
                <a:cubicBezTo>
                  <a:pt x="2863757" y="1861608"/>
                  <a:pt x="2879085" y="1868725"/>
                  <a:pt x="2886511" y="1879864"/>
                </a:cubicBezTo>
                <a:cubicBezTo>
                  <a:pt x="2919337" y="1929103"/>
                  <a:pt x="2892797" y="1910628"/>
                  <a:pt x="2910324" y="1963208"/>
                </a:cubicBezTo>
                <a:cubicBezTo>
                  <a:pt x="2887569" y="2190757"/>
                  <a:pt x="2940954" y="2031328"/>
                  <a:pt x="2888892" y="2135452"/>
                </a:cubicBezTo>
                <a:cubicBezTo>
                  <a:pt x="2882905" y="2147426"/>
                  <a:pt x="2889819" y="2159132"/>
                  <a:pt x="2878574" y="2166408"/>
                </a:cubicBezTo>
                <a:cubicBezTo>
                  <a:pt x="2867329" y="2173684"/>
                  <a:pt x="2826451" y="2158735"/>
                  <a:pt x="2821424" y="2179108"/>
                </a:cubicBezTo>
                <a:cubicBezTo>
                  <a:pt x="2816397" y="2199481"/>
                  <a:pt x="2794700" y="2252663"/>
                  <a:pt x="2848411" y="2288646"/>
                </a:cubicBezTo>
                <a:cubicBezTo>
                  <a:pt x="2837828" y="2324629"/>
                  <a:pt x="2767449" y="2375429"/>
                  <a:pt x="2757924" y="2395008"/>
                </a:cubicBezTo>
                <a:cubicBezTo>
                  <a:pt x="2753435" y="2409597"/>
                  <a:pt x="2733476" y="2413582"/>
                  <a:pt x="2719824" y="2420408"/>
                </a:cubicBezTo>
                <a:cubicBezTo>
                  <a:pt x="2701931" y="2429355"/>
                  <a:pt x="2608152" y="2420224"/>
                  <a:pt x="2582505" y="2427552"/>
                </a:cubicBezTo>
                <a:cubicBezTo>
                  <a:pt x="2565722" y="2432347"/>
                  <a:pt x="2559954" y="2457935"/>
                  <a:pt x="2543611" y="2464064"/>
                </a:cubicBezTo>
                <a:cubicBezTo>
                  <a:pt x="2525884" y="2470711"/>
                  <a:pt x="2533557" y="2488141"/>
                  <a:pt x="2516624" y="2496608"/>
                </a:cubicBezTo>
                <a:cubicBezTo>
                  <a:pt x="2493930" y="2564691"/>
                  <a:pt x="2511658" y="2506256"/>
                  <a:pt x="2491224" y="2598208"/>
                </a:cubicBezTo>
                <a:cubicBezTo>
                  <a:pt x="2487438" y="2615247"/>
                  <a:pt x="2460929" y="2632075"/>
                  <a:pt x="2478524" y="2649008"/>
                </a:cubicBezTo>
                <a:cubicBezTo>
                  <a:pt x="2496119" y="2665941"/>
                  <a:pt x="2581977" y="2679302"/>
                  <a:pt x="2596794" y="2699807"/>
                </a:cubicBezTo>
                <a:cubicBezTo>
                  <a:pt x="2611611" y="2720312"/>
                  <a:pt x="2578272" y="2747696"/>
                  <a:pt x="2567424" y="2772038"/>
                </a:cubicBezTo>
                <a:cubicBezTo>
                  <a:pt x="2556576" y="2796380"/>
                  <a:pt x="2580388" y="2821252"/>
                  <a:pt x="2531705" y="2845858"/>
                </a:cubicBezTo>
                <a:cubicBezTo>
                  <a:pt x="2483022" y="2870464"/>
                  <a:pt x="2306545" y="2948383"/>
                  <a:pt x="2275324" y="2919676"/>
                </a:cubicBezTo>
                <a:cubicBezTo>
                  <a:pt x="2262337" y="2916429"/>
                  <a:pt x="2288196" y="2627286"/>
                  <a:pt x="2275324" y="2623608"/>
                </a:cubicBezTo>
                <a:cubicBezTo>
                  <a:pt x="2258541" y="2618813"/>
                  <a:pt x="2288224" y="2481410"/>
                  <a:pt x="2271291" y="2477177"/>
                </a:cubicBezTo>
                <a:cubicBezTo>
                  <a:pt x="2175639" y="2413409"/>
                  <a:pt x="2305208" y="2302926"/>
                  <a:pt x="2190394" y="2253720"/>
                </a:cubicBezTo>
                <a:cubicBezTo>
                  <a:pt x="2067607" y="2201097"/>
                  <a:pt x="2156848" y="2330663"/>
                  <a:pt x="2011005" y="2294202"/>
                </a:cubicBezTo>
                <a:cubicBezTo>
                  <a:pt x="1965337" y="2301813"/>
                  <a:pt x="1955546" y="2331124"/>
                  <a:pt x="1915755" y="2348177"/>
                </a:cubicBezTo>
                <a:cubicBezTo>
                  <a:pt x="1898354" y="2355635"/>
                  <a:pt x="1853959" y="2402265"/>
                  <a:pt x="1836381" y="2409296"/>
                </a:cubicBezTo>
                <a:cubicBezTo>
                  <a:pt x="1811522" y="2419240"/>
                  <a:pt x="1738749" y="2594239"/>
                  <a:pt x="1738749" y="2594239"/>
                </a:cubicBezTo>
                <a:cubicBezTo>
                  <a:pt x="1725773" y="2592076"/>
                  <a:pt x="1688594" y="2563134"/>
                  <a:pt x="1649849" y="2524389"/>
                </a:cubicBezTo>
                <a:cubicBezTo>
                  <a:pt x="1612349" y="2486889"/>
                  <a:pt x="1624914" y="2517618"/>
                  <a:pt x="1584761" y="2485495"/>
                </a:cubicBezTo>
                <a:cubicBezTo>
                  <a:pt x="1574308" y="2477132"/>
                  <a:pt x="1549837" y="2524654"/>
                  <a:pt x="1537137" y="2520421"/>
                </a:cubicBezTo>
                <a:cubicBezTo>
                  <a:pt x="1528670" y="2507721"/>
                  <a:pt x="1502224" y="2518049"/>
                  <a:pt x="1490305" y="2508514"/>
                </a:cubicBezTo>
                <a:cubicBezTo>
                  <a:pt x="1477017" y="2497884"/>
                  <a:pt x="1387541" y="2617445"/>
                  <a:pt x="1383942" y="2616464"/>
                </a:cubicBezTo>
                <a:cubicBezTo>
                  <a:pt x="1358111" y="2609419"/>
                  <a:pt x="1207730" y="2464858"/>
                  <a:pt x="1207730" y="2464858"/>
                </a:cubicBezTo>
                <a:cubicBezTo>
                  <a:pt x="1202283" y="2465221"/>
                  <a:pt x="1125835" y="2370575"/>
                  <a:pt x="1068824" y="2395008"/>
                </a:cubicBezTo>
                <a:cubicBezTo>
                  <a:pt x="1054795" y="2401021"/>
                  <a:pt x="1043424" y="2411941"/>
                  <a:pt x="1030724" y="2420408"/>
                </a:cubicBezTo>
                <a:cubicBezTo>
                  <a:pt x="1022257" y="2433108"/>
                  <a:pt x="1012150" y="2444856"/>
                  <a:pt x="1005324" y="2458508"/>
                </a:cubicBezTo>
                <a:cubicBezTo>
                  <a:pt x="999337" y="2470482"/>
                  <a:pt x="1000987" y="2486155"/>
                  <a:pt x="992624" y="2496608"/>
                </a:cubicBezTo>
                <a:cubicBezTo>
                  <a:pt x="947479" y="2553039"/>
                  <a:pt x="982041" y="2541058"/>
                  <a:pt x="967224" y="2560108"/>
                </a:cubicBezTo>
                <a:close/>
              </a:path>
            </a:pathLst>
          </a:custGeom>
          <a:solidFill>
            <a:srgbClr val="C00000">
              <a:alpha val="15000"/>
            </a:srgb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10000"/>
              </a:prstClr>
            </a:innerShdw>
            <a:softEdge rad="635000"/>
          </a:effectLst>
          <a:scene3d>
            <a:camera prst="perspectiveFront"/>
            <a:lightRig rig="threePt" dir="t"/>
          </a:scene3d>
          <a:sp3d>
            <a:bevelT prst="convex"/>
            <a:bevelB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www.cbrfc.noaa.gov/gmap/gmapm.php?wcon=checked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May 1, 2011</a:t>
            </a:r>
          </a:p>
          <a:p>
            <a:pPr eaLnBrk="1" hangingPunct="1"/>
            <a:r>
              <a:rPr lang="en-US" sz="1800"/>
              <a:t>Water Supply Forecasts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Highlights: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 Wet winter + April has led to significant rises in most forecasts</a:t>
            </a:r>
          </a:p>
          <a:p>
            <a:pPr eaLnBrk="1" hangingPunct="1">
              <a:buFont typeface="Arial" charset="0"/>
              <a:buChar char="•"/>
            </a:pPr>
            <a:endParaRPr lang="en-US" sz="1800"/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9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Peaks are </a:t>
            </a:r>
            <a:r>
              <a:rPr lang="en-US" sz="2000" dirty="0" smtClean="0"/>
              <a:t>coming soon!!</a:t>
            </a:r>
          </a:p>
          <a:p>
            <a:r>
              <a:rPr lang="en-US" sz="2000" dirty="0" smtClean="0"/>
              <a:t>Long lead peak </a:t>
            </a:r>
            <a:r>
              <a:rPr lang="en-US" sz="2000" dirty="0" smtClean="0"/>
              <a:t>forecasts will continue to be updated on Tuesdays until we capture peak flows in our daily forecasts. This could happen as soon as next week</a:t>
            </a:r>
          </a:p>
          <a:p>
            <a:r>
              <a:rPr lang="en-US" sz="2000" dirty="0" smtClean="0"/>
              <a:t>Daily forecasts </a:t>
            </a:r>
            <a:r>
              <a:rPr lang="en-US" sz="2000" dirty="0" smtClean="0"/>
              <a:t>posted by ~10am MDT each (and updated later during the day). When temperatures are forecast to warm, </a:t>
            </a:r>
            <a:r>
              <a:rPr lang="en-US" sz="2000" b="1" dirty="0" smtClean="0">
                <a:solidFill>
                  <a:srgbClr val="FF0000"/>
                </a:solidFill>
              </a:rPr>
              <a:t>please check here for the latest peak flow forecasts. </a:t>
            </a:r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dirty="0" smtClean="0"/>
              <a:t>beta” website developments:</a:t>
            </a:r>
          </a:p>
          <a:p>
            <a:pPr lvl="1"/>
            <a:r>
              <a:rPr lang="en-US" sz="2000" dirty="0" smtClean="0"/>
              <a:t>SNOTEL percentiles</a:t>
            </a:r>
          </a:p>
          <a:p>
            <a:pPr lvl="1"/>
            <a:r>
              <a:rPr lang="en-US" sz="2000" dirty="0" smtClean="0"/>
              <a:t>Simplified peak flow chart</a:t>
            </a:r>
          </a:p>
          <a:p>
            <a:pPr lvl="1"/>
            <a:r>
              <a:rPr lang="en-US" sz="2000" dirty="0" smtClean="0"/>
              <a:t>Publication referencing forecasts above historic peaks</a:t>
            </a:r>
          </a:p>
          <a:p>
            <a:pPr lvl="1"/>
            <a:r>
              <a:rPr lang="en-US" sz="2000" dirty="0" smtClean="0"/>
              <a:t>New peak flow forecast points added</a:t>
            </a:r>
          </a:p>
          <a:p>
            <a:r>
              <a:rPr lang="en-US" sz="2000" dirty="0" smtClean="0"/>
              <a:t>Discussion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Anything else you need?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One more webinar?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Smith</a:t>
            </a: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990600"/>
            <a:ext cx="4378998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97918"/>
              </p:ext>
            </p:extLst>
          </p:nvPr>
        </p:nvGraphicFramePr>
        <p:xfrm>
          <a:off x="3454400" y="3657600"/>
          <a:ext cx="5676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86836"/>
              </p:ext>
            </p:extLst>
          </p:nvPr>
        </p:nvGraphicFramePr>
        <p:xfrm>
          <a:off x="0" y="152400"/>
          <a:ext cx="52959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60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59006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					April </a:t>
            </a:r>
            <a:r>
              <a:rPr lang="en-US" dirty="0" smtClean="0"/>
              <a:t>27 </a:t>
            </a:r>
            <a:r>
              <a:rPr lang="en-US" dirty="0" smtClean="0"/>
              <a:t>						</a:t>
            </a:r>
            <a:r>
              <a:rPr lang="en-US" dirty="0" smtClean="0"/>
              <a:t>May 24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923926"/>
            <a:ext cx="4343399" cy="3825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95400"/>
            <a:ext cx="3415337" cy="3622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864906"/>
            <a:ext cx="379572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6067926" y="1066800"/>
            <a:ext cx="2999874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85800"/>
            <a:ext cx="3105001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3671706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						</a:t>
            </a:r>
            <a:r>
              <a:rPr lang="en-US" dirty="0" smtClean="0"/>
              <a:t>     April 27</a:t>
            </a:r>
            <a:r>
              <a:rPr lang="en-US" dirty="0" smtClean="0"/>
              <a:t>						</a:t>
            </a:r>
            <a:r>
              <a:rPr lang="en-US" dirty="0" smtClean="0"/>
              <a:t>May</a:t>
            </a:r>
            <a:r>
              <a:rPr lang="en-US" dirty="0" smtClean="0"/>
              <a:t> 24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dirty="0" smtClean="0"/>
              <a:t> </a:t>
            </a:r>
            <a:r>
              <a:rPr lang="en-US" dirty="0" smtClean="0"/>
              <a:t>sites showing highest value for </a:t>
            </a:r>
            <a:r>
              <a:rPr lang="en-US" dirty="0" smtClean="0"/>
              <a:t>today!!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60" t="3409" r="14774" b="39015"/>
          <a:stretch/>
        </p:blipFill>
        <p:spPr>
          <a:xfrm>
            <a:off x="1219200" y="380999"/>
            <a:ext cx="5867400" cy="5067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324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229 sites with 10+ years of record; 71/229 or 31% of sites with daily record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35269"/>
              </p:ext>
            </p:extLst>
          </p:nvPr>
        </p:nvGraphicFramePr>
        <p:xfrm>
          <a:off x="-114300" y="0"/>
          <a:ext cx="9372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17189</TotalTime>
  <Words>973</Words>
  <Application>Microsoft Macintosh PowerPoint</Application>
  <PresentationFormat>On-screen Show (4:3)</PresentationFormat>
  <Paragraphs>156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CBRFC May 25  Peak Flow and Water Supply Forecast Webinar</vt:lpstr>
      <vt:lpstr>Outline</vt:lpstr>
      <vt:lpstr>PowerPoint Presentation</vt:lpstr>
      <vt:lpstr>Precipitation April 25 – May 23</vt:lpstr>
      <vt:lpstr>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Snow:  Upper Green Basin (above Flaming Gorge)</vt:lpstr>
      <vt:lpstr>Snow: Yampa</vt:lpstr>
      <vt:lpstr>Snow: Colorado Mainstem (above Cameo)</vt:lpstr>
      <vt:lpstr>Snow: Gunnison Basin</vt:lpstr>
      <vt:lpstr>Snow: San Juan Basin</vt:lpstr>
      <vt:lpstr>Snow: Bear River Basin</vt:lpstr>
      <vt:lpstr>Snow: Weber River Basin</vt:lpstr>
      <vt:lpstr>Snow: Duchesne River Basin</vt:lpstr>
      <vt:lpstr>Snow: Six Creeks in Salt Lake County</vt:lpstr>
      <vt:lpstr>Snow Maps</vt:lpstr>
      <vt:lpstr>Snow Maps</vt:lpstr>
      <vt:lpstr>Weather Forecast:  Memorial Day Weekend</vt:lpstr>
      <vt:lpstr>Weather Forecast: Next Week</vt:lpstr>
      <vt:lpstr>Forecast Precipitation</vt:lpstr>
      <vt:lpstr>Forecast Temperature</vt:lpstr>
      <vt:lpstr>Soil Moisture</vt:lpstr>
      <vt:lpstr>What is a Peak Flow Forecast?</vt:lpstr>
      <vt:lpstr>Spring Weather Really Matters</vt:lpstr>
      <vt:lpstr>May 24 Peak Flow Forecasts</vt:lpstr>
      <vt:lpstr>Peak Flow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Peak Flow Publication</vt:lpstr>
      <vt:lpstr>PowerPoint Presentation</vt:lpstr>
      <vt:lpstr>PowerPoint Presentation</vt:lpstr>
      <vt:lpstr>Peak Flow Forecasts</vt:lpstr>
      <vt:lpstr>CBRFC News</vt:lpstr>
      <vt:lpstr>PowerPoint Presentation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57</cp:revision>
  <dcterms:created xsi:type="dcterms:W3CDTF">2011-04-27T14:43:34Z</dcterms:created>
  <dcterms:modified xsi:type="dcterms:W3CDTF">2011-05-25T16:50:39Z</dcterms:modified>
</cp:coreProperties>
</file>