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5"/>
  </p:notesMasterIdLst>
  <p:sldIdLst>
    <p:sldId id="588" r:id="rId2"/>
    <p:sldId id="589" r:id="rId3"/>
    <p:sldId id="59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72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1734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7FBFE3B5-D82B-9F4E-8676-5AAE2A56C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06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34975" y="6553200"/>
            <a:ext cx="7718425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08" charset="0"/>
              </a:defRPr>
            </a:lvl1pPr>
          </a:lstStyle>
          <a:p>
            <a:pPr>
              <a:defRPr/>
            </a:pPr>
            <a:r>
              <a:rPr lang="en-US"/>
              <a:t>SES Summit 2007: NOAA's Integrated Water Resource Services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6FE19-CD98-5140-8F12-BBCEC2420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2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699A233-3D41-5848-AF88-BFFD1E074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0" descr="noaa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152400"/>
            <a:ext cx="685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304800" y="1143000"/>
            <a:ext cx="8534400" cy="0"/>
          </a:xfrm>
          <a:prstGeom prst="line">
            <a:avLst/>
          </a:prstGeom>
          <a:ln w="28575">
            <a:solidFill>
              <a:srgbClr val="0050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Picture 9" descr="Logo - CBRFC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52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C0000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C0000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C0000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C0000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C0000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 Forecasting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76FE19-CD98-5140-8F12-BBCEC24203B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49400"/>
            <a:ext cx="9144000" cy="375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111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76FE19-CD98-5140-8F12-BBCEC24203B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6700"/>
            <a:ext cx="9144000" cy="376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084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76FE19-CD98-5140-8F12-BBCEC24203B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49400"/>
            <a:ext cx="9144000" cy="3758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045318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3806</TotalTime>
  <Words>6</Words>
  <Application>Microsoft Macintosh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Data in Forecasting</vt:lpstr>
      <vt:lpstr>PowerPoint Presentation</vt:lpstr>
      <vt:lpstr>PowerPoint Presentation</vt:lpstr>
    </vt:vector>
  </TitlesOfParts>
  <Manager/>
  <Company>NWS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 w/ GFS and CFS</dc:title>
  <dc:subject/>
  <dc:creator>aww</dc:creator>
  <cp:keywords/>
  <dc:description/>
  <cp:lastModifiedBy>Kevin Werner</cp:lastModifiedBy>
  <cp:revision>86</cp:revision>
  <dcterms:created xsi:type="dcterms:W3CDTF">2012-06-13T20:14:04Z</dcterms:created>
  <dcterms:modified xsi:type="dcterms:W3CDTF">2012-07-20T21:44:53Z</dcterms:modified>
  <cp:category/>
</cp:coreProperties>
</file>