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5"/>
  </p:notesMasterIdLst>
  <p:sldIdLst>
    <p:sldId id="350" r:id="rId2"/>
    <p:sldId id="495" r:id="rId3"/>
    <p:sldId id="541" r:id="rId4"/>
    <p:sldId id="542" r:id="rId5"/>
    <p:sldId id="543" r:id="rId6"/>
    <p:sldId id="546" r:id="rId7"/>
    <p:sldId id="544" r:id="rId8"/>
    <p:sldId id="545" r:id="rId9"/>
    <p:sldId id="550" r:id="rId10"/>
    <p:sldId id="551" r:id="rId11"/>
    <p:sldId id="552" r:id="rId12"/>
    <p:sldId id="549" r:id="rId13"/>
    <p:sldId id="54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72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3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FBFE3B5-D82B-9F4E-8676-5AAE2A56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5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CA362-433E-E447-85D5-634080C6B905}" type="slidenum">
              <a:rPr lang="en-US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frl.nist.gov/866/CIB_W14/DOC_LOGO_1X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CAA-BEF0-884E-950B-46DBA463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13A7-26F4-4A49-8559-7CFD4FA5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9A233-3D41-5848-AF88-BFFD1E07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3"/>
          <a:srcRect l="18443" t="38524" r="32378" b="24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7842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July 31, 2012</a:t>
            </a:r>
          </a:p>
        </p:txBody>
      </p:sp>
      <p:sp>
        <p:nvSpPr>
          <p:cNvPr id="9220" name="Subtitle 5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924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Kevin Werner</a:t>
            </a:r>
          </a:p>
          <a:p>
            <a:pPr eaLnBrk="1" hangingPunct="1"/>
            <a:r>
              <a:rPr lang="en-US" sz="1800" i="1" dirty="0" smtClean="0">
                <a:ea typeface="ＭＳ Ｐゴシック" pitchFamily="-110" charset="-128"/>
                <a:cs typeface="ＭＳ Ｐゴシック" pitchFamily="-110" charset="-128"/>
              </a:rPr>
              <a:t>NWS Colorado Basin River Forecast Center</a:t>
            </a:r>
          </a:p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Tim </a:t>
            </a:r>
            <a:r>
              <a:rPr lang="en-US" sz="2400" b="1" dirty="0" err="1" smtClean="0">
                <a:ea typeface="ＭＳ Ｐゴシック" pitchFamily="-110" charset="-128"/>
                <a:cs typeface="ＭＳ Ｐゴシック" pitchFamily="-110" charset="-128"/>
              </a:rPr>
              <a:t>Bardsley</a:t>
            </a:r>
            <a:endParaRPr lang="en-US" sz="2400" b="1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z="1800" i="1" dirty="0" smtClean="0">
                <a:ea typeface="ＭＳ Ｐゴシック" pitchFamily="-110" charset="-128"/>
                <a:cs typeface="ＭＳ Ｐゴシック" pitchFamily="-110" charset="-128"/>
              </a:rPr>
              <a:t>Western Water Assessment</a:t>
            </a:r>
            <a:endParaRPr lang="en-US" sz="1800" i="1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1800" i="1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1800" i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EBD86-AECD-524B-B8CA-8F0DDD42ACC3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76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Future Colorado Basin Observing System</a:t>
            </a:r>
            <a:endParaRPr lang="en-US" sz="3600" b="1" kern="0" dirty="0">
              <a:solidFill>
                <a:srgbClr val="0000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223" name="Picture 10" descr="noa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www.bfrl.nist.gov/866/CIB_W14/DOC_LOGO_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Logo - CBRF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alph4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44" t="-568" r="-13890" b="1136"/>
          <a:stretch/>
        </p:blipFill>
        <p:spPr>
          <a:xfrm>
            <a:off x="-1320800" y="1600201"/>
            <a:ext cx="11734800" cy="4444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New software developed with Portland State (PSU) to help identify data deficient areas for new site location, with an eye towards more physically based hydrology models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Automation of existing manual snow course network yields hourly vs. monthly data, decrease in travel costs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Automating aerial markers with </a:t>
            </a:r>
            <a:r>
              <a:rPr lang="en-US" sz="2800" dirty="0" err="1" smtClean="0"/>
              <a:t>snowdepth</a:t>
            </a:r>
            <a:r>
              <a:rPr lang="en-US" sz="2800" dirty="0" smtClean="0"/>
              <a:t> and temperature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Developing new automated daily QC program with PSU to improve timeliness and </a:t>
            </a:r>
            <a:r>
              <a:rPr lang="en-US" sz="2800" dirty="0" err="1" smtClean="0"/>
              <a:t>consistancy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4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Importance of observing systems – especially snow and </a:t>
            </a:r>
            <a:r>
              <a:rPr lang="en-US" sz="2800" dirty="0" err="1" smtClean="0"/>
              <a:t>streamflow</a:t>
            </a:r>
            <a:endParaRPr lang="en-US" sz="2800" dirty="0" smtClean="0"/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Maintenance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Strategic expansion to address representativeness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New technology (e.g. snow remote sensing)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smtClean="0"/>
              <a:t>Enhanced sensors (solar, soil moisture, wind)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Monitoring atmospheric conditions overland and sea critical to shorter lead forecasting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Efforts are not cheap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Major events (e.g. 1983) can be powerful motivators</a:t>
            </a:r>
            <a:endParaRPr lang="en-US" sz="2800" dirty="0"/>
          </a:p>
          <a:p>
            <a:pPr marL="0" indent="0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1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To what extent is the current observing system sufficient?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Can prolonged drought (e.g. 2000s) be as powerful a motivator as flooding (e.g. 1983)?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Is there critical mass for addressing observing </a:t>
            </a:r>
            <a:r>
              <a:rPr lang="en-US" smtClean="0"/>
              <a:t>system deficiencies? </a:t>
            </a:r>
            <a:r>
              <a:rPr lang="en-US" dirty="0" smtClean="0"/>
              <a:t>If so, where to go from here?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Previous gaps analyses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Common threads?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Gaps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Several studies have examined the Colorado Basin observing system: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Proposed Enhancements to the Colorado River Basin Data Network (NWS, 1983)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Western States Watershed Study (</a:t>
            </a:r>
            <a:r>
              <a:rPr lang="en-US" sz="2400" dirty="0" smtClean="0"/>
              <a:t>2009)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Analysis of Watersheds Monitored by the USGS </a:t>
            </a:r>
            <a:r>
              <a:rPr lang="en-US" sz="2400" dirty="0" err="1" smtClean="0"/>
              <a:t>streamflow</a:t>
            </a:r>
            <a:r>
              <a:rPr lang="en-US" sz="2400" dirty="0" smtClean="0"/>
              <a:t>-gaging station Network in the Upper Colorado River Basin (USGS, 2011)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 Vision of Future Observations for Western US Extreme Precipitation Events and Flooding: Monitoring, Prediction, and Climate (NOAA, 2011</a:t>
            </a:r>
            <a:r>
              <a:rPr lang="en-US" sz="24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smtClean="0"/>
              <a:t>NRCS Studies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1983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“describes the requirements analysis made by the NWS for the design and implementation of an automated real-time data network… In today’s fast-paced, high-tech environment, it is quite difficult to describe accurately…”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“To improve [CBRFC forecasts requires models] that require real-time data from the entire basin to produce the best possible river forecasts… in two parts:” 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 smtClean="0"/>
              <a:t>Lower elevation NWS GOES data sites</a:t>
            </a:r>
          </a:p>
          <a:p>
            <a:pPr marL="857250" lvl="1" indent="-457200">
              <a:buFont typeface="Arial"/>
              <a:buChar char="•"/>
            </a:pPr>
            <a:r>
              <a:rPr lang="en-US" sz="1800" dirty="0" smtClean="0"/>
              <a:t>Higher elevation SNOTEL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CBRFC conceptual models “used in a limited sense” include “Extended Streamflow Prediction” for Lake Powell inflow forecasts. </a:t>
            </a:r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b="1" dirty="0" smtClean="0"/>
              <a:t>“The sparse real-time data network is a primary deficiency found by the CBRFC in using conceptual models”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9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0"/>
            <a:ext cx="6008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"/>
            <a:ext cx="8229600" cy="868363"/>
          </a:xfrm>
        </p:spPr>
        <p:txBody>
          <a:bodyPr/>
          <a:lstStyle/>
          <a:p>
            <a:r>
              <a:rPr lang="en-US" sz="3200" dirty="0" smtClean="0"/>
              <a:t>Western States Watershed Study, 2009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USACE led compilation of data collection system requirements for networks important for western water issues including: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Streamgage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Ground Water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Precipitation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Snow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Evapotranspiration</a:t>
            </a:r>
          </a:p>
          <a:p>
            <a:pPr marL="0" indent="0"/>
            <a:r>
              <a:rPr lang="en-US" sz="2000" dirty="0" smtClean="0"/>
              <a:t>Recommends sustaining support for key networks including USGS stream gaging, NWS COOP, snow remote sensing, and ET networks and leveraging new technologies where appropriate. </a:t>
            </a:r>
            <a:endParaRPr lang="en-US" sz="2000" dirty="0"/>
          </a:p>
          <a:p>
            <a:pPr marL="0" indent="0"/>
            <a:r>
              <a:rPr lang="en-US" sz="2000" dirty="0" smtClean="0"/>
              <a:t>Also recommends establishment of a water data portal or hydrologic information system (HIS) through CUAHSI.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USGS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2895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Analyzed stream gage network for representative of gaged watersheds to all watersheds in the UCRB. Found: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Unregulated watersheds well represented by gage network but not underrepresented by active network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Regulated watersheds well represented by gage network</a:t>
            </a:r>
          </a:p>
          <a:p>
            <a:r>
              <a:rPr lang="en-US" dirty="0" smtClean="0"/>
              <a:t>Gage network includes 1,053 stream gages of which 223 were active in 2010.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53" y="1371600"/>
            <a:ext cx="5722347" cy="49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3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214"/>
            <a:ext cx="9131300" cy="64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2011 (Ralph et al)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Content Placeholder 8" descr="ralph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6" t="-3238" r="-78" b="404"/>
          <a:stretch/>
        </p:blipFill>
        <p:spPr>
          <a:xfrm>
            <a:off x="-270933" y="2286000"/>
            <a:ext cx="9414933" cy="4301067"/>
          </a:xfrm>
        </p:spPr>
      </p:pic>
      <p:sp>
        <p:nvSpPr>
          <p:cNvPr id="10" name="TextBox 9"/>
          <p:cNvSpPr txBox="1"/>
          <p:nvPr/>
        </p:nvSpPr>
        <p:spPr>
          <a:xfrm>
            <a:off x="762000" y="1447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Vision of Future Observations for Western U.S. Extreme Precipitation and Flooding: Monitoring, Prediction and Climate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507553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599</Words>
  <Application>Microsoft Macintosh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1_Default Design</vt:lpstr>
      <vt:lpstr>July 31, 2012</vt:lpstr>
      <vt:lpstr>Outline</vt:lpstr>
      <vt:lpstr>Previous Gaps Analyses</vt:lpstr>
      <vt:lpstr>1983 Studies</vt:lpstr>
      <vt:lpstr>PowerPoint Presentation</vt:lpstr>
      <vt:lpstr>Western States Watershed Study, 2009</vt:lpstr>
      <vt:lpstr>USGS 2011</vt:lpstr>
      <vt:lpstr>PowerPoint Presentation</vt:lpstr>
      <vt:lpstr>NOAA 2011 (Ralph et al) </vt:lpstr>
      <vt:lpstr>PowerPoint Presentation</vt:lpstr>
      <vt:lpstr>NRCS</vt:lpstr>
      <vt:lpstr>Common Threads</vt:lpstr>
      <vt:lpstr>Discussion</vt:lpstr>
    </vt:vector>
  </TitlesOfParts>
  <Manager/>
  <Company>NWS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w/ GFS and CFS</dc:title>
  <dc:subject/>
  <dc:creator>aww</dc:creator>
  <cp:keywords/>
  <dc:description/>
  <cp:lastModifiedBy>Kevin Werner</cp:lastModifiedBy>
  <cp:revision>73</cp:revision>
  <dcterms:created xsi:type="dcterms:W3CDTF">2011-04-12T17:04:57Z</dcterms:created>
  <dcterms:modified xsi:type="dcterms:W3CDTF">2012-07-31T13:41:14Z</dcterms:modified>
  <cp:category/>
</cp:coreProperties>
</file>