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2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0FC3-321A-804C-A3A7-116FD9FE4E08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D3EB7-0732-5E47-98B1-14E73BFD5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83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37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66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3400"/>
            </a:lvl1pPr>
            <a:lvl2pPr>
              <a:spcBef>
                <a:spcPts val="0"/>
              </a:spcBef>
              <a:buSzPct val="100000"/>
              <a:defRPr sz="3400"/>
            </a:lvl2pPr>
            <a:lvl3pPr>
              <a:spcBef>
                <a:spcPts val="0"/>
              </a:spcBef>
              <a:buSzPct val="100000"/>
              <a:defRPr sz="3400"/>
            </a:lvl3pPr>
            <a:lvl4pPr>
              <a:spcBef>
                <a:spcPts val="0"/>
              </a:spcBef>
              <a:buSzPct val="100000"/>
              <a:defRPr sz="3400"/>
            </a:lvl4pPr>
            <a:lvl5pPr>
              <a:spcBef>
                <a:spcPts val="0"/>
              </a:spcBef>
              <a:buSzPct val="100000"/>
              <a:defRPr sz="3400"/>
            </a:lvl5pPr>
            <a:lvl6pPr>
              <a:spcBef>
                <a:spcPts val="0"/>
              </a:spcBef>
              <a:buSzPct val="100000"/>
              <a:defRPr sz="3400"/>
            </a:lvl6pPr>
            <a:lvl7pPr>
              <a:spcBef>
                <a:spcPts val="0"/>
              </a:spcBef>
              <a:buSzPct val="100000"/>
              <a:defRPr sz="3400"/>
            </a:lvl7pPr>
            <a:lvl8pPr>
              <a:spcBef>
                <a:spcPts val="0"/>
              </a:spcBef>
              <a:buSzPct val="100000"/>
              <a:defRPr sz="3400"/>
            </a:lvl8pPr>
            <a:lvl9pPr>
              <a:spcBef>
                <a:spcPts val="0"/>
              </a:spcBef>
              <a:buSzPct val="100000"/>
              <a:defRPr sz="34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206450" y="821375"/>
            <a:ext cx="8725200" cy="527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684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7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2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0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0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9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5F07C-2F57-4143-A10D-0E17844266A2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469D7-B7C4-DD4B-8639-4FBCDD5E6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3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Gridded Hydrologic Modeling</a:t>
            </a:r>
          </a:p>
        </p:txBody>
      </p:sp>
    </p:spTree>
    <p:extLst>
      <p:ext uri="{BB962C8B-B14F-4D97-AF65-F5344CB8AC3E}">
        <p14:creationId xmlns:p14="http://schemas.microsoft.com/office/powerpoint/2010/main" val="383578514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4000" cy="66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Gridded Hydrologic Modeling Projects</a:t>
            </a: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206450" y="821375"/>
            <a:ext cx="8725200" cy="527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Utah State University Utah Energy Balanced Model (UEB)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Evaluation of a gridded energy balance snow model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http://hydrology.usu.edu/snow/uebgrid/</a:t>
            </a:r>
          </a:p>
          <a:p>
            <a:pPr marL="457200" lvl="0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Riverside Technology (RTI)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Using RDHM (Research Distributed Hydrologic Model) at a finer resolution (800m)</a:t>
            </a:r>
          </a:p>
          <a:p>
            <a:pPr marL="1371600" lvl="2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Soil Moisture and Snow Model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Couple with UEB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Investigation of satellite precipitation as input in areas without gages or radar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4 year NASA ROSES (</a:t>
            </a:r>
            <a:r>
              <a:rPr lang="en" sz="1350" dirty="0">
                <a:highlight>
                  <a:srgbClr val="FFFFFF"/>
                </a:highlight>
              </a:rPr>
              <a:t>Research Opportunities in Space and Earth Sciences) </a:t>
            </a:r>
            <a:r>
              <a:rPr lang="en" dirty="0"/>
              <a:t>project</a:t>
            </a:r>
          </a:p>
          <a:p>
            <a:pPr marL="457200" lvl="0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>
                <a:highlight>
                  <a:srgbClr val="FFFFFF"/>
                </a:highlight>
              </a:rPr>
              <a:t>Weather Research and Forecasting Hydrologic modeling extension </a:t>
            </a:r>
            <a:r>
              <a:rPr lang="en" dirty="0">
                <a:solidFill>
                  <a:srgbClr val="222222"/>
                </a:solidFill>
                <a:highlight>
                  <a:srgbClr val="FFFFFF"/>
                </a:highlight>
              </a:rPr>
              <a:t>(</a:t>
            </a:r>
            <a:r>
              <a:rPr lang="en" dirty="0"/>
              <a:t>WRF-Hydro)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Community-based model coupling framework designed to link multi-scale process models of the atmosphere and terrestrial hydrology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Font typeface="Verdana"/>
            </a:pPr>
            <a:r>
              <a:rPr lang="en" dirty="0"/>
              <a:t>What the National Water Center will be using for the National Hydrologic Model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1km scale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Currently does not have components for reservoirs or diversions</a:t>
            </a:r>
          </a:p>
          <a:p>
            <a:pPr marL="914400" lvl="1" indent="-2286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Does not run ensembles past 30 days</a:t>
            </a:r>
          </a:p>
          <a:p>
            <a:pPr marL="914400" lvl="1" indent="-22860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en" dirty="0"/>
              <a:t>https://www.ral.ucar.edu/projects/wrf_hydro</a:t>
            </a:r>
          </a:p>
        </p:txBody>
      </p:sp>
    </p:spTree>
    <p:extLst>
      <p:ext uri="{BB962C8B-B14F-4D97-AF65-F5344CB8AC3E}">
        <p14:creationId xmlns:p14="http://schemas.microsoft.com/office/powerpoint/2010/main" val="272627266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Macintosh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Gridded Hydrologic Modeling</vt:lpstr>
      <vt:lpstr>Gridded Hydrologic Modeling Projects</vt:lpstr>
    </vt:vector>
  </TitlesOfParts>
  <Company>CBRFC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Gridded Hydrologic Modeling</dc:title>
  <dc:creator>Greg Smith</dc:creator>
  <cp:lastModifiedBy>Greg Smith</cp:lastModifiedBy>
  <cp:revision>1</cp:revision>
  <dcterms:created xsi:type="dcterms:W3CDTF">2015-10-22T16:25:12Z</dcterms:created>
  <dcterms:modified xsi:type="dcterms:W3CDTF">2015-10-22T16:25:27Z</dcterms:modified>
</cp:coreProperties>
</file>