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"/>
  </p:notesMasterIdLst>
  <p:sldIdLst>
    <p:sldId id="257" r:id="rId2"/>
    <p:sldId id="258" r:id="rId3"/>
    <p:sldId id="259" r:id="rId4"/>
    <p:sldId id="274" r:id="rId5"/>
    <p:sldId id="260" r:id="rId6"/>
    <p:sldId id="261" r:id="rId7"/>
    <p:sldId id="273" r:id="rId8"/>
    <p:sldId id="262" r:id="rId9"/>
    <p:sldId id="264" r:id="rId10"/>
    <p:sldId id="263" r:id="rId11"/>
    <p:sldId id="272" r:id="rId12"/>
    <p:sldId id="265" r:id="rId13"/>
    <p:sldId id="275" r:id="rId14"/>
    <p:sldId id="266" r:id="rId15"/>
    <p:sldId id="267" r:id="rId16"/>
    <p:sldId id="269" r:id="rId17"/>
    <p:sldId id="271" r:id="rId18"/>
    <p:sldId id="276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34" autoAdjust="0"/>
  </p:normalViewPr>
  <p:slideViewPr>
    <p:cSldViewPr>
      <p:cViewPr varScale="1">
        <p:scale>
          <a:sx n="72" d="100"/>
          <a:sy n="72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68D4B-435B-4AAC-9F7B-AF6BF55E369F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3DF0E-232B-4CD7-8EF6-75A86A732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ESP 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qpf</a:t>
            </a:r>
            <a:r>
              <a:rPr lang="en-US" baseline="0" dirty="0" smtClean="0"/>
              <a:t> up ~11% from Mar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DF0E-232B-4CD7-8EF6-75A86A732D9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ESP no </a:t>
            </a:r>
            <a:r>
              <a:rPr lang="en-US" dirty="0" err="1" smtClean="0"/>
              <a:t>qpf</a:t>
            </a:r>
            <a:r>
              <a:rPr lang="en-US" dirty="0" smtClean="0"/>
              <a:t> up 11.5</a:t>
            </a:r>
            <a:r>
              <a:rPr lang="en-US" baseline="0" dirty="0" smtClean="0"/>
              <a:t>% from Mar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DF0E-232B-4CD7-8EF6-75A86A732D9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C2D8-9BCE-4471-BB60-7B7525BAAA9A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2615-522B-4D55-95DA-CF4AD6472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C2D8-9BCE-4471-BB60-7B7525BAAA9A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2615-522B-4D55-95DA-CF4AD6472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C2D8-9BCE-4471-BB60-7B7525BAAA9A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2615-522B-4D55-95DA-CF4AD6472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C2D8-9BCE-4471-BB60-7B7525BAAA9A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2615-522B-4D55-95DA-CF4AD6472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C2D8-9BCE-4471-BB60-7B7525BAAA9A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2615-522B-4D55-95DA-CF4AD6472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C2D8-9BCE-4471-BB60-7B7525BAAA9A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2615-522B-4D55-95DA-CF4AD6472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C2D8-9BCE-4471-BB60-7B7525BAAA9A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2615-522B-4D55-95DA-CF4AD6472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C2D8-9BCE-4471-BB60-7B7525BAAA9A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2615-522B-4D55-95DA-CF4AD6472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C2D8-9BCE-4471-BB60-7B7525BAAA9A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2615-522B-4D55-95DA-CF4AD6472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C2D8-9BCE-4471-BB60-7B7525BAAA9A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2615-522B-4D55-95DA-CF4AD6472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C2D8-9BCE-4471-BB60-7B7525BAAA9A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2615-522B-4D55-95DA-CF4AD6472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CC2D8-9BCE-4471-BB60-7B7525BAAA9A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C2615-522B-4D55-95DA-CF4AD6472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76400"/>
            <a:ext cx="7772400" cy="291465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Green River Basin:</a:t>
            </a:r>
            <a:br>
              <a:rPr lang="en-US" sz="5400" dirty="0" smtClean="0"/>
            </a:br>
            <a:r>
              <a:rPr lang="en-US" dirty="0" smtClean="0"/>
              <a:t>Upper Green</a:t>
            </a:r>
            <a:br>
              <a:rPr lang="en-US" dirty="0" smtClean="0"/>
            </a:br>
            <a:r>
              <a:rPr lang="en-US" dirty="0" smtClean="0"/>
              <a:t>Yampa/ White</a:t>
            </a:r>
            <a:br>
              <a:rPr lang="en-US" dirty="0" smtClean="0"/>
            </a:br>
            <a:r>
              <a:rPr lang="en-US" dirty="0" smtClean="0"/>
              <a:t>Duchesne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CRFS</a:t>
            </a:r>
            <a:br>
              <a:rPr lang="en-US" sz="4000" dirty="0" smtClean="0"/>
            </a:br>
            <a:r>
              <a:rPr lang="en-US" sz="4000" dirty="0" smtClean="0"/>
              <a:t>March 29, 2010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0"/>
            <a:ext cx="4038600" cy="685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Yampa/White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4800600" cy="3200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505200"/>
            <a:ext cx="4876800" cy="3200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504825"/>
            <a:ext cx="79438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0"/>
            <a:ext cx="4038600" cy="685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Yampa/White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6353175" cy="40642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86200" y="4800600"/>
          <a:ext cx="3352799" cy="1920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9650"/>
                <a:gridCol w="1032773"/>
                <a:gridCol w="920376"/>
              </a:tblGrid>
              <a:tr h="3227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March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March 28</a:t>
                      </a:r>
                      <a:endParaRPr lang="en-US" sz="14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CBRFC-SWS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1290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4303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CBRFC-ESP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1325/1350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qpf</a:t>
                      </a:r>
                      <a:r>
                        <a:rPr lang="en-US" sz="1200" dirty="0" smtClean="0"/>
                        <a:t>/no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qpf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1400/1377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NRCS- Daily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1463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1631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NRCS-Statistical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1490/1370r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1520/1540r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Coordinated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1350/136%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5562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Guidance and Forecasts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504825"/>
            <a:ext cx="79438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0"/>
            <a:ext cx="4038600" cy="685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Yampa/White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85800"/>
            <a:ext cx="5667375" cy="398815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86200" y="4800600"/>
          <a:ext cx="3297380" cy="1920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6515"/>
                <a:gridCol w="1015702"/>
                <a:gridCol w="905163"/>
              </a:tblGrid>
              <a:tr h="3227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March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March 28</a:t>
                      </a:r>
                      <a:endParaRPr lang="en-US" sz="14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NWS-SWS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480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4303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NWS-ESP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475/488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qpf</a:t>
                      </a:r>
                      <a:r>
                        <a:rPr lang="en-US" sz="1200" dirty="0" smtClean="0"/>
                        <a:t>/no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qpf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527/538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NRCS- Daily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452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579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NRCS-Statistical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545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Coordinated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470/129%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5562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Guidance and Forecasts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152400"/>
            <a:ext cx="5791200" cy="762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Yampa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Deerlodge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Peak Flow Forecast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6400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371600" y="5334000"/>
            <a:ext cx="5715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Daily Peak -- Seasonal Maximum</a:t>
            </a:r>
          </a:p>
          <a:p>
            <a:r>
              <a:rPr lang="en-US" dirty="0" smtClean="0"/>
              <a:t>#   </a:t>
            </a:r>
            <a:r>
              <a:rPr lang="en-US" dirty="0" err="1" smtClean="0"/>
              <a:t>Exceedance</a:t>
            </a:r>
            <a:r>
              <a:rPr lang="en-US" dirty="0" smtClean="0"/>
              <a:t> Prob.   0.90   0.75   0.50   0.25   0.10  Units</a:t>
            </a:r>
          </a:p>
          <a:p>
            <a:r>
              <a:rPr lang="en-US" dirty="0" smtClean="0"/>
              <a:t># ---------------------------------------------------------------------------</a:t>
            </a:r>
          </a:p>
          <a:p>
            <a:r>
              <a:rPr lang="en-US" dirty="0" smtClean="0"/>
              <a:t>                           16000  18060  20600  23000  26430   CFSD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038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Duchesne</a:t>
            </a:r>
            <a:endParaRPr lang="en-US" sz="40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8600"/>
            <a:ext cx="38163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reeform 6"/>
          <p:cNvSpPr>
            <a:spLocks/>
          </p:cNvSpPr>
          <p:nvPr/>
        </p:nvSpPr>
        <p:spPr bwMode="auto">
          <a:xfrm>
            <a:off x="6851650" y="1257300"/>
            <a:ext cx="666750" cy="571500"/>
          </a:xfrm>
          <a:custGeom>
            <a:avLst/>
            <a:gdLst/>
            <a:ahLst/>
            <a:cxnLst>
              <a:cxn ang="0">
                <a:pos x="200" y="360"/>
              </a:cxn>
              <a:cxn ang="0">
                <a:pos x="178" y="296"/>
              </a:cxn>
              <a:cxn ang="0">
                <a:pos x="157" y="282"/>
              </a:cxn>
              <a:cxn ang="0">
                <a:pos x="114" y="268"/>
              </a:cxn>
              <a:cxn ang="0">
                <a:pos x="0" y="125"/>
              </a:cxn>
              <a:cxn ang="0">
                <a:pos x="93" y="4"/>
              </a:cxn>
              <a:cxn ang="0">
                <a:pos x="157" y="4"/>
              </a:cxn>
              <a:cxn ang="0">
                <a:pos x="200" y="12"/>
              </a:cxn>
              <a:cxn ang="0">
                <a:pos x="292" y="19"/>
              </a:cxn>
              <a:cxn ang="0">
                <a:pos x="363" y="12"/>
              </a:cxn>
              <a:cxn ang="0">
                <a:pos x="420" y="54"/>
              </a:cxn>
              <a:cxn ang="0">
                <a:pos x="413" y="76"/>
              </a:cxn>
              <a:cxn ang="0">
                <a:pos x="377" y="104"/>
              </a:cxn>
              <a:cxn ang="0">
                <a:pos x="363" y="125"/>
              </a:cxn>
              <a:cxn ang="0">
                <a:pos x="342" y="132"/>
              </a:cxn>
              <a:cxn ang="0">
                <a:pos x="299" y="182"/>
              </a:cxn>
              <a:cxn ang="0">
                <a:pos x="256" y="246"/>
              </a:cxn>
              <a:cxn ang="0">
                <a:pos x="235" y="282"/>
              </a:cxn>
            </a:cxnLst>
            <a:rect l="0" t="0" r="r" b="b"/>
            <a:pathLst>
              <a:path w="420" h="360">
                <a:moveTo>
                  <a:pt x="200" y="360"/>
                </a:moveTo>
                <a:cubicBezTo>
                  <a:pt x="192" y="339"/>
                  <a:pt x="197" y="309"/>
                  <a:pt x="178" y="296"/>
                </a:cubicBezTo>
                <a:cubicBezTo>
                  <a:pt x="171" y="291"/>
                  <a:pt x="165" y="285"/>
                  <a:pt x="157" y="282"/>
                </a:cubicBezTo>
                <a:cubicBezTo>
                  <a:pt x="143" y="276"/>
                  <a:pt x="114" y="268"/>
                  <a:pt x="114" y="268"/>
                </a:cubicBezTo>
                <a:cubicBezTo>
                  <a:pt x="69" y="219"/>
                  <a:pt x="25" y="194"/>
                  <a:pt x="0" y="125"/>
                </a:cubicBezTo>
                <a:cubicBezTo>
                  <a:pt x="40" y="88"/>
                  <a:pt x="35" y="26"/>
                  <a:pt x="93" y="4"/>
                </a:cubicBezTo>
                <a:cubicBezTo>
                  <a:pt x="140" y="22"/>
                  <a:pt x="82" y="4"/>
                  <a:pt x="157" y="4"/>
                </a:cubicBezTo>
                <a:cubicBezTo>
                  <a:pt x="172" y="4"/>
                  <a:pt x="186" y="9"/>
                  <a:pt x="200" y="12"/>
                </a:cubicBezTo>
                <a:cubicBezTo>
                  <a:pt x="236" y="2"/>
                  <a:pt x="254" y="13"/>
                  <a:pt x="292" y="19"/>
                </a:cubicBezTo>
                <a:cubicBezTo>
                  <a:pt x="344" y="1"/>
                  <a:pt x="320" y="0"/>
                  <a:pt x="363" y="12"/>
                </a:cubicBezTo>
                <a:cubicBezTo>
                  <a:pt x="383" y="25"/>
                  <a:pt x="400" y="41"/>
                  <a:pt x="420" y="54"/>
                </a:cubicBezTo>
                <a:cubicBezTo>
                  <a:pt x="418" y="61"/>
                  <a:pt x="418" y="70"/>
                  <a:pt x="413" y="76"/>
                </a:cubicBezTo>
                <a:cubicBezTo>
                  <a:pt x="404" y="88"/>
                  <a:pt x="387" y="92"/>
                  <a:pt x="377" y="104"/>
                </a:cubicBezTo>
                <a:cubicBezTo>
                  <a:pt x="372" y="110"/>
                  <a:pt x="370" y="120"/>
                  <a:pt x="363" y="125"/>
                </a:cubicBezTo>
                <a:cubicBezTo>
                  <a:pt x="357" y="130"/>
                  <a:pt x="349" y="130"/>
                  <a:pt x="342" y="132"/>
                </a:cubicBezTo>
                <a:cubicBezTo>
                  <a:pt x="323" y="152"/>
                  <a:pt x="323" y="166"/>
                  <a:pt x="299" y="182"/>
                </a:cubicBezTo>
                <a:cubicBezTo>
                  <a:pt x="291" y="216"/>
                  <a:pt x="285" y="227"/>
                  <a:pt x="256" y="246"/>
                </a:cubicBezTo>
                <a:cubicBezTo>
                  <a:pt x="239" y="272"/>
                  <a:pt x="246" y="260"/>
                  <a:pt x="235" y="282"/>
                </a:cubicBezTo>
              </a:path>
            </a:pathLst>
          </a:custGeom>
          <a:noFill/>
          <a:ln w="222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71800"/>
            <a:ext cx="75057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7620000" cy="48768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0"/>
            <a:ext cx="4038600" cy="685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Duchesne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504825"/>
            <a:ext cx="79438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1" y="762001"/>
            <a:ext cx="5867400" cy="3886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0"/>
            <a:ext cx="4038600" cy="685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Duchesne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86200" y="4800600"/>
          <a:ext cx="3297380" cy="1920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6515"/>
                <a:gridCol w="1015702"/>
                <a:gridCol w="905163"/>
              </a:tblGrid>
              <a:tr h="3227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March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March 28</a:t>
                      </a:r>
                      <a:endParaRPr lang="en-US" sz="14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CBRFC-SWS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4303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CBRFC-ESP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154/159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qpf</a:t>
                      </a:r>
                      <a:r>
                        <a:rPr lang="en-US" sz="1200" dirty="0" smtClean="0"/>
                        <a:t>/no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qpf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151/157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NRCS- Daily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172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NRCS-Statistical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154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Coordinated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150/143%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5562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Guidance and Forecasts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4038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Upper Green</a:t>
            </a: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5562600" y="228600"/>
            <a:ext cx="3359150" cy="3810000"/>
            <a:chOff x="5105400" y="228600"/>
            <a:chExt cx="3816350" cy="426720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228600"/>
              <a:ext cx="3816350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875463" y="231775"/>
              <a:ext cx="642937" cy="1092200"/>
            </a:xfrm>
            <a:custGeom>
              <a:avLst/>
              <a:gdLst/>
              <a:ahLst/>
              <a:cxnLst>
                <a:cxn ang="0">
                  <a:pos x="305" y="629"/>
                </a:cxn>
                <a:cxn ang="0">
                  <a:pos x="377" y="544"/>
                </a:cxn>
                <a:cxn ang="0">
                  <a:pos x="384" y="309"/>
                </a:cxn>
                <a:cxn ang="0">
                  <a:pos x="405" y="231"/>
                </a:cxn>
                <a:cxn ang="0">
                  <a:pos x="391" y="188"/>
                </a:cxn>
                <a:cxn ang="0">
                  <a:pos x="384" y="167"/>
                </a:cxn>
                <a:cxn ang="0">
                  <a:pos x="334" y="67"/>
                </a:cxn>
                <a:cxn ang="0">
                  <a:pos x="199" y="10"/>
                </a:cxn>
                <a:cxn ang="0">
                  <a:pos x="121" y="18"/>
                </a:cxn>
                <a:cxn ang="0">
                  <a:pos x="78" y="32"/>
                </a:cxn>
                <a:cxn ang="0">
                  <a:pos x="71" y="146"/>
                </a:cxn>
                <a:cxn ang="0">
                  <a:pos x="28" y="160"/>
                </a:cxn>
                <a:cxn ang="0">
                  <a:pos x="0" y="238"/>
                </a:cxn>
                <a:cxn ang="0">
                  <a:pos x="28" y="366"/>
                </a:cxn>
                <a:cxn ang="0">
                  <a:pos x="42" y="409"/>
                </a:cxn>
                <a:cxn ang="0">
                  <a:pos x="21" y="522"/>
                </a:cxn>
                <a:cxn ang="0">
                  <a:pos x="71" y="665"/>
                </a:cxn>
                <a:cxn ang="0">
                  <a:pos x="85" y="686"/>
                </a:cxn>
                <a:cxn ang="0">
                  <a:pos x="128" y="672"/>
                </a:cxn>
                <a:cxn ang="0">
                  <a:pos x="305" y="629"/>
                </a:cxn>
              </a:cxnLst>
              <a:rect l="0" t="0" r="r" b="b"/>
              <a:pathLst>
                <a:path w="405" h="688">
                  <a:moveTo>
                    <a:pt x="305" y="629"/>
                  </a:moveTo>
                  <a:cubicBezTo>
                    <a:pt x="336" y="600"/>
                    <a:pt x="361" y="585"/>
                    <a:pt x="377" y="544"/>
                  </a:cubicBezTo>
                  <a:cubicBezTo>
                    <a:pt x="379" y="466"/>
                    <a:pt x="380" y="387"/>
                    <a:pt x="384" y="309"/>
                  </a:cubicBezTo>
                  <a:cubicBezTo>
                    <a:pt x="385" y="282"/>
                    <a:pt x="405" y="231"/>
                    <a:pt x="405" y="231"/>
                  </a:cubicBezTo>
                  <a:cubicBezTo>
                    <a:pt x="400" y="217"/>
                    <a:pt x="396" y="202"/>
                    <a:pt x="391" y="188"/>
                  </a:cubicBezTo>
                  <a:cubicBezTo>
                    <a:pt x="389" y="181"/>
                    <a:pt x="384" y="167"/>
                    <a:pt x="384" y="167"/>
                  </a:cubicBezTo>
                  <a:cubicBezTo>
                    <a:pt x="376" y="113"/>
                    <a:pt x="369" y="105"/>
                    <a:pt x="334" y="67"/>
                  </a:cubicBezTo>
                  <a:cubicBezTo>
                    <a:pt x="313" y="5"/>
                    <a:pt x="252" y="15"/>
                    <a:pt x="199" y="10"/>
                  </a:cubicBezTo>
                  <a:cubicBezTo>
                    <a:pt x="169" y="0"/>
                    <a:pt x="150" y="8"/>
                    <a:pt x="121" y="18"/>
                  </a:cubicBezTo>
                  <a:cubicBezTo>
                    <a:pt x="107" y="23"/>
                    <a:pt x="78" y="32"/>
                    <a:pt x="78" y="32"/>
                  </a:cubicBezTo>
                  <a:cubicBezTo>
                    <a:pt x="86" y="118"/>
                    <a:pt x="92" y="80"/>
                    <a:pt x="71" y="146"/>
                  </a:cubicBezTo>
                  <a:cubicBezTo>
                    <a:pt x="66" y="160"/>
                    <a:pt x="28" y="160"/>
                    <a:pt x="28" y="160"/>
                  </a:cubicBezTo>
                  <a:cubicBezTo>
                    <a:pt x="10" y="187"/>
                    <a:pt x="6" y="205"/>
                    <a:pt x="0" y="238"/>
                  </a:cubicBezTo>
                  <a:cubicBezTo>
                    <a:pt x="16" y="336"/>
                    <a:pt x="5" y="297"/>
                    <a:pt x="28" y="366"/>
                  </a:cubicBezTo>
                  <a:cubicBezTo>
                    <a:pt x="33" y="380"/>
                    <a:pt x="42" y="409"/>
                    <a:pt x="42" y="409"/>
                  </a:cubicBezTo>
                  <a:cubicBezTo>
                    <a:pt x="36" y="448"/>
                    <a:pt x="27" y="483"/>
                    <a:pt x="21" y="522"/>
                  </a:cubicBezTo>
                  <a:cubicBezTo>
                    <a:pt x="25" y="572"/>
                    <a:pt x="12" y="646"/>
                    <a:pt x="71" y="665"/>
                  </a:cubicBezTo>
                  <a:cubicBezTo>
                    <a:pt x="76" y="672"/>
                    <a:pt x="77" y="685"/>
                    <a:pt x="85" y="686"/>
                  </a:cubicBezTo>
                  <a:cubicBezTo>
                    <a:pt x="100" y="688"/>
                    <a:pt x="128" y="672"/>
                    <a:pt x="128" y="672"/>
                  </a:cubicBezTo>
                  <a:cubicBezTo>
                    <a:pt x="183" y="635"/>
                    <a:pt x="234" y="611"/>
                    <a:pt x="305" y="629"/>
                  </a:cubicBez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7086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6248400" cy="685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Upper Green: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Fontenelle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7010400" cy="4673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504825"/>
            <a:ext cx="79438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6248400" cy="685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Upper Green: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Fontenelle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85800"/>
            <a:ext cx="6553201" cy="401081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86200" y="4800600"/>
          <a:ext cx="4267199" cy="1920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6515"/>
                <a:gridCol w="1015702"/>
                <a:gridCol w="969819"/>
                <a:gridCol w="905163"/>
              </a:tblGrid>
              <a:tr h="3227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March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March</a:t>
                      </a:r>
                      <a:r>
                        <a:rPr lang="en-US" sz="1400" baseline="0" dirty="0" smtClean="0"/>
                        <a:t>  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March 28</a:t>
                      </a:r>
                      <a:endParaRPr lang="en-US" sz="14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CBRFC-SWS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860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430306">
                <a:tc>
                  <a:txBody>
                    <a:bodyPr/>
                    <a:lstStyle/>
                    <a:p>
                      <a:r>
                        <a:rPr lang="en-US" sz="1200" smtClean="0"/>
                        <a:t>CBRFC-ESP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865/857 (</a:t>
                      </a:r>
                      <a:r>
                        <a:rPr lang="en-US" sz="1200" dirty="0" err="1" smtClean="0"/>
                        <a:t>qpf</a:t>
                      </a:r>
                      <a:r>
                        <a:rPr lang="en-US" sz="1200" dirty="0" smtClean="0"/>
                        <a:t>/no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qpf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928/902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944/963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NRCS- Daily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905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964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NRCS-Statistical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885/860r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960/935r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Coordinated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870/101%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905/105%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5562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Guidance and Forecasts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474720" y="274320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40480" y="265176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08960" y="274320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6248400" cy="685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Upper Green: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Flaming Gorge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200900" cy="4800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504825"/>
            <a:ext cx="79438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762000"/>
            <a:ext cx="6477000" cy="3886199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6248400" cy="685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Upper Green: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Flaming Gorge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86200" y="4800600"/>
          <a:ext cx="4267199" cy="1920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6515"/>
                <a:gridCol w="1015702"/>
                <a:gridCol w="969819"/>
                <a:gridCol w="905163"/>
              </a:tblGrid>
              <a:tr h="3227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March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March</a:t>
                      </a:r>
                      <a:r>
                        <a:rPr lang="en-US" sz="1400" baseline="0" dirty="0" smtClean="0"/>
                        <a:t>  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March 28</a:t>
                      </a:r>
                      <a:endParaRPr lang="en-US" sz="14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CBRFC-SWS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1204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4303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CBRFC-ESP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1130/1130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qpf</a:t>
                      </a:r>
                      <a:r>
                        <a:rPr lang="en-US" sz="1200" dirty="0" smtClean="0"/>
                        <a:t>/no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qpf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1230/1210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1227/1277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NRCS- Daily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1252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1388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NRCS-Statistical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1230r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1340r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Coordinated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1210/102%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1240/104%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5562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Guidance and Forecasts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291840" y="265176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66160" y="265176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62400" y="256032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038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Yampa/White</a:t>
            </a:r>
            <a:endParaRPr lang="en-US" sz="4000" dirty="0"/>
          </a:p>
        </p:txBody>
      </p:sp>
      <p:grpSp>
        <p:nvGrpSpPr>
          <p:cNvPr id="9" name="Group 8"/>
          <p:cNvGrpSpPr/>
          <p:nvPr/>
        </p:nvGrpSpPr>
        <p:grpSpPr>
          <a:xfrm>
            <a:off x="5105400" y="152400"/>
            <a:ext cx="3816350" cy="4267200"/>
            <a:chOff x="5327650" y="228600"/>
            <a:chExt cx="3816350" cy="426720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27650" y="228600"/>
              <a:ext cx="3816350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7292975" y="1073150"/>
              <a:ext cx="1106488" cy="733425"/>
            </a:xfrm>
            <a:custGeom>
              <a:avLst/>
              <a:gdLst/>
              <a:ahLst/>
              <a:cxnLst>
                <a:cxn ang="0">
                  <a:pos x="0" y="376"/>
                </a:cxn>
                <a:cxn ang="0">
                  <a:pos x="71" y="455"/>
                </a:cxn>
                <a:cxn ang="0">
                  <a:pos x="142" y="462"/>
                </a:cxn>
                <a:cxn ang="0">
                  <a:pos x="384" y="433"/>
                </a:cxn>
                <a:cxn ang="0">
                  <a:pos x="469" y="440"/>
                </a:cxn>
                <a:cxn ang="0">
                  <a:pos x="490" y="448"/>
                </a:cxn>
                <a:cxn ang="0">
                  <a:pos x="540" y="440"/>
                </a:cxn>
                <a:cxn ang="0">
                  <a:pos x="583" y="426"/>
                </a:cxn>
                <a:cxn ang="0">
                  <a:pos x="633" y="348"/>
                </a:cxn>
                <a:cxn ang="0">
                  <a:pos x="675" y="320"/>
                </a:cxn>
                <a:cxn ang="0">
                  <a:pos x="697" y="241"/>
                </a:cxn>
                <a:cxn ang="0">
                  <a:pos x="690" y="220"/>
                </a:cxn>
                <a:cxn ang="0">
                  <a:pos x="675" y="206"/>
                </a:cxn>
                <a:cxn ang="0">
                  <a:pos x="654" y="142"/>
                </a:cxn>
                <a:cxn ang="0">
                  <a:pos x="583" y="49"/>
                </a:cxn>
                <a:cxn ang="0">
                  <a:pos x="505" y="7"/>
                </a:cxn>
                <a:cxn ang="0">
                  <a:pos x="483" y="0"/>
                </a:cxn>
                <a:cxn ang="0">
                  <a:pos x="327" y="21"/>
                </a:cxn>
                <a:cxn ang="0">
                  <a:pos x="277" y="64"/>
                </a:cxn>
                <a:cxn ang="0">
                  <a:pos x="227" y="142"/>
                </a:cxn>
                <a:cxn ang="0">
                  <a:pos x="185" y="192"/>
                </a:cxn>
                <a:cxn ang="0">
                  <a:pos x="142" y="206"/>
                </a:cxn>
                <a:cxn ang="0">
                  <a:pos x="121" y="213"/>
                </a:cxn>
                <a:cxn ang="0">
                  <a:pos x="106" y="227"/>
                </a:cxn>
                <a:cxn ang="0">
                  <a:pos x="85" y="234"/>
                </a:cxn>
                <a:cxn ang="0">
                  <a:pos x="50" y="263"/>
                </a:cxn>
                <a:cxn ang="0">
                  <a:pos x="14" y="320"/>
                </a:cxn>
                <a:cxn ang="0">
                  <a:pos x="0" y="376"/>
                </a:cxn>
              </a:cxnLst>
              <a:rect l="0" t="0" r="r" b="b"/>
              <a:pathLst>
                <a:path w="697" h="462">
                  <a:moveTo>
                    <a:pt x="0" y="376"/>
                  </a:moveTo>
                  <a:cubicBezTo>
                    <a:pt x="28" y="406"/>
                    <a:pt x="28" y="441"/>
                    <a:pt x="71" y="455"/>
                  </a:cubicBezTo>
                  <a:cubicBezTo>
                    <a:pt x="98" y="446"/>
                    <a:pt x="115" y="453"/>
                    <a:pt x="142" y="462"/>
                  </a:cubicBezTo>
                  <a:cubicBezTo>
                    <a:pt x="224" y="456"/>
                    <a:pt x="306" y="458"/>
                    <a:pt x="384" y="433"/>
                  </a:cubicBezTo>
                  <a:cubicBezTo>
                    <a:pt x="412" y="435"/>
                    <a:pt x="441" y="436"/>
                    <a:pt x="469" y="440"/>
                  </a:cubicBezTo>
                  <a:cubicBezTo>
                    <a:pt x="476" y="441"/>
                    <a:pt x="483" y="448"/>
                    <a:pt x="490" y="448"/>
                  </a:cubicBezTo>
                  <a:cubicBezTo>
                    <a:pt x="507" y="448"/>
                    <a:pt x="524" y="444"/>
                    <a:pt x="540" y="440"/>
                  </a:cubicBezTo>
                  <a:cubicBezTo>
                    <a:pt x="555" y="437"/>
                    <a:pt x="583" y="426"/>
                    <a:pt x="583" y="426"/>
                  </a:cubicBezTo>
                  <a:cubicBezTo>
                    <a:pt x="613" y="382"/>
                    <a:pt x="612" y="409"/>
                    <a:pt x="633" y="348"/>
                  </a:cubicBezTo>
                  <a:cubicBezTo>
                    <a:pt x="639" y="332"/>
                    <a:pt x="675" y="320"/>
                    <a:pt x="675" y="320"/>
                  </a:cubicBezTo>
                  <a:cubicBezTo>
                    <a:pt x="683" y="294"/>
                    <a:pt x="689" y="267"/>
                    <a:pt x="697" y="241"/>
                  </a:cubicBezTo>
                  <a:cubicBezTo>
                    <a:pt x="695" y="234"/>
                    <a:pt x="694" y="226"/>
                    <a:pt x="690" y="220"/>
                  </a:cubicBezTo>
                  <a:cubicBezTo>
                    <a:pt x="686" y="214"/>
                    <a:pt x="678" y="212"/>
                    <a:pt x="675" y="206"/>
                  </a:cubicBezTo>
                  <a:cubicBezTo>
                    <a:pt x="665" y="186"/>
                    <a:pt x="666" y="161"/>
                    <a:pt x="654" y="142"/>
                  </a:cubicBezTo>
                  <a:cubicBezTo>
                    <a:pt x="635" y="113"/>
                    <a:pt x="611" y="72"/>
                    <a:pt x="583" y="49"/>
                  </a:cubicBezTo>
                  <a:cubicBezTo>
                    <a:pt x="556" y="27"/>
                    <a:pt x="539" y="18"/>
                    <a:pt x="505" y="7"/>
                  </a:cubicBezTo>
                  <a:cubicBezTo>
                    <a:pt x="498" y="5"/>
                    <a:pt x="483" y="0"/>
                    <a:pt x="483" y="0"/>
                  </a:cubicBezTo>
                  <a:cubicBezTo>
                    <a:pt x="419" y="4"/>
                    <a:pt x="382" y="3"/>
                    <a:pt x="327" y="21"/>
                  </a:cubicBezTo>
                  <a:cubicBezTo>
                    <a:pt x="311" y="45"/>
                    <a:pt x="304" y="54"/>
                    <a:pt x="277" y="64"/>
                  </a:cubicBezTo>
                  <a:cubicBezTo>
                    <a:pt x="267" y="95"/>
                    <a:pt x="251" y="120"/>
                    <a:pt x="227" y="142"/>
                  </a:cubicBezTo>
                  <a:cubicBezTo>
                    <a:pt x="220" y="162"/>
                    <a:pt x="204" y="182"/>
                    <a:pt x="185" y="192"/>
                  </a:cubicBezTo>
                  <a:cubicBezTo>
                    <a:pt x="172" y="199"/>
                    <a:pt x="156" y="201"/>
                    <a:pt x="142" y="206"/>
                  </a:cubicBezTo>
                  <a:cubicBezTo>
                    <a:pt x="135" y="208"/>
                    <a:pt x="121" y="213"/>
                    <a:pt x="121" y="213"/>
                  </a:cubicBezTo>
                  <a:cubicBezTo>
                    <a:pt x="116" y="218"/>
                    <a:pt x="112" y="224"/>
                    <a:pt x="106" y="227"/>
                  </a:cubicBezTo>
                  <a:cubicBezTo>
                    <a:pt x="100" y="231"/>
                    <a:pt x="91" y="229"/>
                    <a:pt x="85" y="234"/>
                  </a:cubicBezTo>
                  <a:cubicBezTo>
                    <a:pt x="40" y="271"/>
                    <a:pt x="102" y="246"/>
                    <a:pt x="50" y="263"/>
                  </a:cubicBezTo>
                  <a:cubicBezTo>
                    <a:pt x="41" y="286"/>
                    <a:pt x="31" y="302"/>
                    <a:pt x="14" y="320"/>
                  </a:cubicBezTo>
                  <a:cubicBezTo>
                    <a:pt x="3" y="352"/>
                    <a:pt x="8" y="334"/>
                    <a:pt x="0" y="376"/>
                  </a:cubicBezTo>
                  <a:close/>
                </a:path>
              </a:pathLst>
            </a:custGeom>
            <a:noFill/>
            <a:ln w="2222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971800"/>
            <a:ext cx="73914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648</TotalTime>
  <Words>228</Words>
  <Application>Microsoft Office PowerPoint</Application>
  <PresentationFormat>On-screen Show (4:3)</PresentationFormat>
  <Paragraphs>114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Green River Basin: Upper Green Yampa/ White Duchesne  CRFS March 29, 2010</vt:lpstr>
      <vt:lpstr>Upper Green</vt:lpstr>
      <vt:lpstr>Slide 3</vt:lpstr>
      <vt:lpstr>Slide 4</vt:lpstr>
      <vt:lpstr>Slide 5</vt:lpstr>
      <vt:lpstr>Slide 6</vt:lpstr>
      <vt:lpstr>Slide 7</vt:lpstr>
      <vt:lpstr>Slide 8</vt:lpstr>
      <vt:lpstr>Yampa/White</vt:lpstr>
      <vt:lpstr>Slide 10</vt:lpstr>
      <vt:lpstr>Slide 11</vt:lpstr>
      <vt:lpstr>Slide 12</vt:lpstr>
      <vt:lpstr>Slide 13</vt:lpstr>
      <vt:lpstr>Slide 14</vt:lpstr>
      <vt:lpstr>Slide 15</vt:lpstr>
      <vt:lpstr>Duchesne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River Basin:</dc:title>
  <dc:creator>Ashley Nielson</dc:creator>
  <cp:lastModifiedBy>brenda alcorn</cp:lastModifiedBy>
  <cp:revision>47</cp:revision>
  <dcterms:created xsi:type="dcterms:W3CDTF">2011-03-28T14:57:01Z</dcterms:created>
  <dcterms:modified xsi:type="dcterms:W3CDTF">2011-03-29T13:08:31Z</dcterms:modified>
</cp:coreProperties>
</file>