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7" r:id="rId2"/>
    <p:sldId id="289" r:id="rId3"/>
    <p:sldId id="290" r:id="rId4"/>
    <p:sldId id="291" r:id="rId5"/>
    <p:sldId id="292" r:id="rId6"/>
    <p:sldId id="263" r:id="rId7"/>
    <p:sldId id="276" r:id="rId8"/>
    <p:sldId id="283" r:id="rId9"/>
    <p:sldId id="265" r:id="rId10"/>
    <p:sldId id="268" r:id="rId11"/>
    <p:sldId id="293" r:id="rId12"/>
    <p:sldId id="269" r:id="rId13"/>
    <p:sldId id="277" r:id="rId14"/>
    <p:sldId id="285" r:id="rId15"/>
    <p:sldId id="272" r:id="rId16"/>
    <p:sldId id="287" r:id="rId17"/>
    <p:sldId id="286" r:id="rId18"/>
    <p:sldId id="274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BF22-9481-43B1-B640-E3E798EF346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68B4-ADAE-44B2-ABD2-799BE0438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0C39FD-2A06-4B95-A488-96278DFEA855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C5F65C-06CE-4550-8BE8-BCF559DE92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Upper Colorado </a:t>
            </a:r>
            <a:r>
              <a:rPr lang="en-US" dirty="0" smtClean="0"/>
              <a:t>Basin: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Gunnison/Dolores/San Juan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CRFS</a:t>
            </a:r>
          </a:p>
          <a:p>
            <a:r>
              <a:rPr lang="en-US" dirty="0" smtClean="0"/>
              <a:t>March 29,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52400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85/82%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8006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09800" y="1447800"/>
            <a:ext cx="81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120/117%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676400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129/126%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51816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19800" y="1676400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129/126%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318934"/>
            <a:ext cx="5029199" cy="353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81200" y="4724400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105/103%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211688"/>
            <a:ext cx="5181600" cy="3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943600" y="441960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255/80%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"/>
            <a:ext cx="3816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Freeform 6"/>
          <p:cNvSpPr>
            <a:spLocks/>
          </p:cNvSpPr>
          <p:nvPr/>
        </p:nvSpPr>
        <p:spPr bwMode="auto">
          <a:xfrm>
            <a:off x="6886575" y="2674938"/>
            <a:ext cx="1485900" cy="658812"/>
          </a:xfrm>
          <a:custGeom>
            <a:avLst/>
            <a:gdLst/>
            <a:ahLst/>
            <a:cxnLst>
              <a:cxn ang="0">
                <a:pos x="71" y="164"/>
              </a:cxn>
              <a:cxn ang="0">
                <a:pos x="114" y="185"/>
              </a:cxn>
              <a:cxn ang="0">
                <a:pos x="128" y="207"/>
              </a:cxn>
              <a:cxn ang="0">
                <a:pos x="206" y="263"/>
              </a:cxn>
              <a:cxn ang="0">
                <a:pos x="327" y="327"/>
              </a:cxn>
              <a:cxn ang="0">
                <a:pos x="362" y="335"/>
              </a:cxn>
              <a:cxn ang="0">
                <a:pos x="455" y="391"/>
              </a:cxn>
              <a:cxn ang="0">
                <a:pos x="490" y="413"/>
              </a:cxn>
              <a:cxn ang="0">
                <a:pos x="533" y="399"/>
              </a:cxn>
              <a:cxn ang="0">
                <a:pos x="611" y="384"/>
              </a:cxn>
              <a:cxn ang="0">
                <a:pos x="647" y="377"/>
              </a:cxn>
              <a:cxn ang="0">
                <a:pos x="810" y="370"/>
              </a:cxn>
              <a:cxn ang="0">
                <a:pos x="860" y="327"/>
              </a:cxn>
              <a:cxn ang="0">
                <a:pos x="910" y="235"/>
              </a:cxn>
              <a:cxn ang="0">
                <a:pos x="896" y="93"/>
              </a:cxn>
              <a:cxn ang="0">
                <a:pos x="853" y="71"/>
              </a:cxn>
              <a:cxn ang="0">
                <a:pos x="810" y="57"/>
              </a:cxn>
              <a:cxn ang="0">
                <a:pos x="732" y="0"/>
              </a:cxn>
              <a:cxn ang="0">
                <a:pos x="640" y="7"/>
              </a:cxn>
              <a:cxn ang="0">
                <a:pos x="597" y="22"/>
              </a:cxn>
              <a:cxn ang="0">
                <a:pos x="540" y="100"/>
              </a:cxn>
              <a:cxn ang="0">
                <a:pos x="476" y="128"/>
              </a:cxn>
              <a:cxn ang="0">
                <a:pos x="377" y="79"/>
              </a:cxn>
              <a:cxn ang="0">
                <a:pos x="277" y="57"/>
              </a:cxn>
              <a:cxn ang="0">
                <a:pos x="71" y="86"/>
              </a:cxn>
              <a:cxn ang="0">
                <a:pos x="14" y="128"/>
              </a:cxn>
              <a:cxn ang="0">
                <a:pos x="0" y="143"/>
              </a:cxn>
            </a:cxnLst>
            <a:rect l="0" t="0" r="r" b="b"/>
            <a:pathLst>
              <a:path w="936" h="415">
                <a:moveTo>
                  <a:pt x="71" y="164"/>
                </a:moveTo>
                <a:cubicBezTo>
                  <a:pt x="84" y="173"/>
                  <a:pt x="102" y="175"/>
                  <a:pt x="114" y="185"/>
                </a:cubicBezTo>
                <a:cubicBezTo>
                  <a:pt x="121" y="190"/>
                  <a:pt x="122" y="201"/>
                  <a:pt x="128" y="207"/>
                </a:cubicBezTo>
                <a:cubicBezTo>
                  <a:pt x="146" y="223"/>
                  <a:pt x="184" y="248"/>
                  <a:pt x="206" y="263"/>
                </a:cubicBezTo>
                <a:cubicBezTo>
                  <a:pt x="220" y="308"/>
                  <a:pt x="285" y="317"/>
                  <a:pt x="327" y="327"/>
                </a:cubicBezTo>
                <a:cubicBezTo>
                  <a:pt x="339" y="330"/>
                  <a:pt x="362" y="335"/>
                  <a:pt x="362" y="335"/>
                </a:cubicBezTo>
                <a:cubicBezTo>
                  <a:pt x="379" y="351"/>
                  <a:pt x="433" y="384"/>
                  <a:pt x="455" y="391"/>
                </a:cubicBezTo>
                <a:cubicBezTo>
                  <a:pt x="464" y="401"/>
                  <a:pt x="473" y="415"/>
                  <a:pt x="490" y="413"/>
                </a:cubicBezTo>
                <a:cubicBezTo>
                  <a:pt x="505" y="411"/>
                  <a:pt x="519" y="404"/>
                  <a:pt x="533" y="399"/>
                </a:cubicBezTo>
                <a:cubicBezTo>
                  <a:pt x="558" y="391"/>
                  <a:pt x="585" y="389"/>
                  <a:pt x="611" y="384"/>
                </a:cubicBezTo>
                <a:cubicBezTo>
                  <a:pt x="623" y="382"/>
                  <a:pt x="647" y="377"/>
                  <a:pt x="647" y="377"/>
                </a:cubicBezTo>
                <a:cubicBezTo>
                  <a:pt x="704" y="383"/>
                  <a:pt x="754" y="389"/>
                  <a:pt x="810" y="370"/>
                </a:cubicBezTo>
                <a:cubicBezTo>
                  <a:pt x="827" y="355"/>
                  <a:pt x="845" y="344"/>
                  <a:pt x="860" y="327"/>
                </a:cubicBezTo>
                <a:cubicBezTo>
                  <a:pt x="870" y="267"/>
                  <a:pt x="880" y="280"/>
                  <a:pt x="910" y="235"/>
                </a:cubicBezTo>
                <a:cubicBezTo>
                  <a:pt x="918" y="189"/>
                  <a:pt x="936" y="132"/>
                  <a:pt x="896" y="93"/>
                </a:cubicBezTo>
                <a:cubicBezTo>
                  <a:pt x="885" y="82"/>
                  <a:pt x="867" y="76"/>
                  <a:pt x="853" y="71"/>
                </a:cubicBezTo>
                <a:cubicBezTo>
                  <a:pt x="839" y="66"/>
                  <a:pt x="810" y="57"/>
                  <a:pt x="810" y="57"/>
                </a:cubicBezTo>
                <a:cubicBezTo>
                  <a:pt x="782" y="38"/>
                  <a:pt x="755" y="24"/>
                  <a:pt x="732" y="0"/>
                </a:cubicBezTo>
                <a:cubicBezTo>
                  <a:pt x="701" y="2"/>
                  <a:pt x="670" y="2"/>
                  <a:pt x="640" y="7"/>
                </a:cubicBezTo>
                <a:cubicBezTo>
                  <a:pt x="625" y="9"/>
                  <a:pt x="597" y="22"/>
                  <a:pt x="597" y="22"/>
                </a:cubicBezTo>
                <a:cubicBezTo>
                  <a:pt x="581" y="46"/>
                  <a:pt x="561" y="79"/>
                  <a:pt x="540" y="100"/>
                </a:cubicBezTo>
                <a:cubicBezTo>
                  <a:pt x="524" y="116"/>
                  <a:pt x="476" y="128"/>
                  <a:pt x="476" y="128"/>
                </a:cubicBezTo>
                <a:cubicBezTo>
                  <a:pt x="437" y="115"/>
                  <a:pt x="414" y="96"/>
                  <a:pt x="377" y="79"/>
                </a:cubicBezTo>
                <a:cubicBezTo>
                  <a:pt x="335" y="60"/>
                  <a:pt x="325" y="63"/>
                  <a:pt x="277" y="57"/>
                </a:cubicBezTo>
                <a:cubicBezTo>
                  <a:pt x="207" y="63"/>
                  <a:pt x="141" y="79"/>
                  <a:pt x="71" y="86"/>
                </a:cubicBezTo>
                <a:cubicBezTo>
                  <a:pt x="50" y="117"/>
                  <a:pt x="41" y="106"/>
                  <a:pt x="14" y="128"/>
                </a:cubicBezTo>
                <a:cubicBezTo>
                  <a:pt x="9" y="132"/>
                  <a:pt x="0" y="143"/>
                  <a:pt x="0" y="143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Juan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48000" y="5257800"/>
            <a:ext cx="525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NWS-SWS: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794	                    no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qpf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qpf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NWS-ESP: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651	620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534 – 573 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NRCS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daily: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647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585	543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NRCS statistical: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635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560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Coordinated: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650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83%	650 / 83%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2400" y="560705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Model Guidance &amp; Forecast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March 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15000" y="4953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March 15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29400" y="4953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March 28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1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87278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074" y="3124200"/>
            <a:ext cx="53059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510540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52/90%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180/88%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816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Freeform 4"/>
          <p:cNvSpPr>
            <a:spLocks/>
          </p:cNvSpPr>
          <p:nvPr/>
        </p:nvSpPr>
        <p:spPr bwMode="auto">
          <a:xfrm>
            <a:off x="7688263" y="1490663"/>
            <a:ext cx="1016000" cy="642937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64" y="227"/>
              </a:cxn>
              <a:cxn ang="0">
                <a:pos x="121" y="185"/>
              </a:cxn>
              <a:cxn ang="0">
                <a:pos x="227" y="156"/>
              </a:cxn>
              <a:cxn ang="0">
                <a:pos x="313" y="121"/>
              </a:cxn>
              <a:cxn ang="0">
                <a:pos x="369" y="85"/>
              </a:cxn>
              <a:cxn ang="0">
                <a:pos x="419" y="42"/>
              </a:cxn>
              <a:cxn ang="0">
                <a:pos x="476" y="7"/>
              </a:cxn>
              <a:cxn ang="0">
                <a:pos x="497" y="0"/>
              </a:cxn>
              <a:cxn ang="0">
                <a:pos x="590" y="28"/>
              </a:cxn>
              <a:cxn ang="0">
                <a:pos x="618" y="64"/>
              </a:cxn>
              <a:cxn ang="0">
                <a:pos x="640" y="128"/>
              </a:cxn>
              <a:cxn ang="0">
                <a:pos x="497" y="298"/>
              </a:cxn>
              <a:cxn ang="0">
                <a:pos x="441" y="334"/>
              </a:cxn>
              <a:cxn ang="0">
                <a:pos x="412" y="369"/>
              </a:cxn>
              <a:cxn ang="0">
                <a:pos x="405" y="391"/>
              </a:cxn>
              <a:cxn ang="0">
                <a:pos x="362" y="405"/>
              </a:cxn>
              <a:cxn ang="0">
                <a:pos x="241" y="384"/>
              </a:cxn>
              <a:cxn ang="0">
                <a:pos x="199" y="369"/>
              </a:cxn>
              <a:cxn ang="0">
                <a:pos x="42" y="362"/>
              </a:cxn>
            </a:cxnLst>
            <a:rect l="0" t="0" r="r" b="b"/>
            <a:pathLst>
              <a:path w="640" h="405">
                <a:moveTo>
                  <a:pt x="0" y="313"/>
                </a:moveTo>
                <a:cubicBezTo>
                  <a:pt x="13" y="273"/>
                  <a:pt x="20" y="241"/>
                  <a:pt x="64" y="227"/>
                </a:cubicBezTo>
                <a:cubicBezTo>
                  <a:pt x="84" y="214"/>
                  <a:pt x="101" y="197"/>
                  <a:pt x="121" y="185"/>
                </a:cubicBezTo>
                <a:cubicBezTo>
                  <a:pt x="152" y="166"/>
                  <a:pt x="193" y="165"/>
                  <a:pt x="227" y="156"/>
                </a:cubicBezTo>
                <a:cubicBezTo>
                  <a:pt x="261" y="147"/>
                  <a:pt x="281" y="131"/>
                  <a:pt x="313" y="121"/>
                </a:cubicBezTo>
                <a:cubicBezTo>
                  <a:pt x="330" y="102"/>
                  <a:pt x="349" y="101"/>
                  <a:pt x="369" y="85"/>
                </a:cubicBezTo>
                <a:cubicBezTo>
                  <a:pt x="391" y="68"/>
                  <a:pt x="391" y="51"/>
                  <a:pt x="419" y="42"/>
                </a:cubicBezTo>
                <a:cubicBezTo>
                  <a:pt x="441" y="8"/>
                  <a:pt x="425" y="24"/>
                  <a:pt x="476" y="7"/>
                </a:cubicBezTo>
                <a:cubicBezTo>
                  <a:pt x="483" y="5"/>
                  <a:pt x="497" y="0"/>
                  <a:pt x="497" y="0"/>
                </a:cubicBezTo>
                <a:cubicBezTo>
                  <a:pt x="538" y="6"/>
                  <a:pt x="557" y="6"/>
                  <a:pt x="590" y="28"/>
                </a:cubicBezTo>
                <a:cubicBezTo>
                  <a:pt x="598" y="41"/>
                  <a:pt x="610" y="51"/>
                  <a:pt x="618" y="64"/>
                </a:cubicBezTo>
                <a:cubicBezTo>
                  <a:pt x="628" y="82"/>
                  <a:pt x="634" y="109"/>
                  <a:pt x="640" y="128"/>
                </a:cubicBezTo>
                <a:cubicBezTo>
                  <a:pt x="615" y="204"/>
                  <a:pt x="579" y="272"/>
                  <a:pt x="497" y="298"/>
                </a:cubicBezTo>
                <a:cubicBezTo>
                  <a:pt x="480" y="316"/>
                  <a:pt x="462" y="320"/>
                  <a:pt x="441" y="334"/>
                </a:cubicBezTo>
                <a:cubicBezTo>
                  <a:pt x="419" y="392"/>
                  <a:pt x="452" y="318"/>
                  <a:pt x="412" y="369"/>
                </a:cubicBezTo>
                <a:cubicBezTo>
                  <a:pt x="407" y="375"/>
                  <a:pt x="411" y="387"/>
                  <a:pt x="405" y="391"/>
                </a:cubicBezTo>
                <a:cubicBezTo>
                  <a:pt x="393" y="400"/>
                  <a:pt x="362" y="405"/>
                  <a:pt x="362" y="405"/>
                </a:cubicBezTo>
                <a:cubicBezTo>
                  <a:pt x="321" y="400"/>
                  <a:pt x="281" y="395"/>
                  <a:pt x="241" y="384"/>
                </a:cubicBezTo>
                <a:cubicBezTo>
                  <a:pt x="227" y="380"/>
                  <a:pt x="214" y="370"/>
                  <a:pt x="199" y="369"/>
                </a:cubicBezTo>
                <a:cubicBezTo>
                  <a:pt x="147" y="365"/>
                  <a:pt x="42" y="362"/>
                  <a:pt x="42" y="362"/>
                </a:cubicBez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 Colorado </a:t>
            </a:r>
            <a:r>
              <a:rPr 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Mainstem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067050"/>
            <a:ext cx="7429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4709160"/>
          <a:ext cx="426720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68"/>
                <a:gridCol w="2171033"/>
                <a:gridCol w="1422399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</a:t>
                      </a:r>
                      <a:r>
                        <a:rPr lang="en-US" sz="1600" baseline="0" dirty="0" smtClean="0"/>
                        <a:t> VOL (KAF) / %AVG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 (77</a:t>
                      </a:r>
                      <a:r>
                        <a:rPr lang="en-US" sz="1600" baseline="0" dirty="0" smtClean="0"/>
                        <a:t> YRS)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FF"/>
                          </a:solidFill>
                        </a:rPr>
                        <a:t>1984</a:t>
                      </a:r>
                      <a:endParaRPr 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FF"/>
                          </a:solidFill>
                        </a:rPr>
                        <a:t>4489</a:t>
                      </a:r>
                      <a:r>
                        <a:rPr lang="en-US" sz="1600" baseline="0" dirty="0" smtClean="0">
                          <a:solidFill>
                            <a:srgbClr val="FF00FF"/>
                          </a:solidFill>
                        </a:rPr>
                        <a:t> / 185%</a:t>
                      </a:r>
                      <a:endParaRPr lang="en-US" sz="1600" dirty="0" smtClean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1997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3486 / 144%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CCC00"/>
                          </a:solidFill>
                        </a:rPr>
                        <a:t>1986</a:t>
                      </a:r>
                      <a:endParaRPr lang="en-US" sz="1600" dirty="0">
                        <a:solidFill>
                          <a:srgbClr val="CC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CCC00"/>
                          </a:solidFill>
                        </a:rPr>
                        <a:t>3372 / 139%</a:t>
                      </a:r>
                      <a:endParaRPr lang="en-US" sz="1600" dirty="0">
                        <a:solidFill>
                          <a:srgbClr val="CC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CCC0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CCCC0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1993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3194 / 132%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416028"/>
            <a:ext cx="420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Colorado River near Cameo historical flows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76225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52400" y="505777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Model Guidance &amp; Forecast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4448175"/>
          <a:ext cx="5562600" cy="230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383"/>
                <a:gridCol w="1998617"/>
                <a:gridCol w="2133600"/>
              </a:tblGrid>
              <a:tr h="3454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</a:t>
                      </a:r>
                      <a:r>
                        <a:rPr lang="en-US" sz="1600" baseline="0" dirty="0" smtClean="0"/>
                        <a:t> 1, 2011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28, 2011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CBRFC ESP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qpf:2940   no: 3030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qpf:2910   no: 2985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CBRFC SWS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raw: 3030   </a:t>
                      </a:r>
                      <a:r>
                        <a:rPr lang="en-US" sz="1600" dirty="0" err="1" smtClean="0"/>
                        <a:t>rtd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3045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NRCS DAILY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3160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NRCS STAT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3090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3200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COORD</a:t>
                      </a:r>
                      <a:r>
                        <a:rPr lang="en-US" sz="1600" b="1" baseline="0" dirty="0" smtClean="0"/>
                        <a:t> FCST</a:t>
                      </a:r>
                      <a:endParaRPr lang="en-US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3020 / 125%</a:t>
                      </a:r>
                      <a:endParaRPr lang="en-US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816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Freeform 6"/>
          <p:cNvSpPr>
            <a:spLocks/>
          </p:cNvSpPr>
          <p:nvPr/>
        </p:nvSpPr>
        <p:spPr bwMode="auto">
          <a:xfrm>
            <a:off x="7675563" y="2065338"/>
            <a:ext cx="804862" cy="577850"/>
          </a:xfrm>
          <a:custGeom>
            <a:avLst/>
            <a:gdLst/>
            <a:ahLst/>
            <a:cxnLst>
              <a:cxn ang="0">
                <a:pos x="36" y="29"/>
              </a:cxn>
              <a:cxn ang="0">
                <a:pos x="114" y="0"/>
              </a:cxn>
              <a:cxn ang="0">
                <a:pos x="171" y="7"/>
              </a:cxn>
              <a:cxn ang="0">
                <a:pos x="214" y="22"/>
              </a:cxn>
              <a:cxn ang="0">
                <a:pos x="306" y="22"/>
              </a:cxn>
              <a:cxn ang="0">
                <a:pos x="363" y="50"/>
              </a:cxn>
              <a:cxn ang="0">
                <a:pos x="420" y="43"/>
              </a:cxn>
              <a:cxn ang="0">
                <a:pos x="441" y="36"/>
              </a:cxn>
              <a:cxn ang="0">
                <a:pos x="484" y="50"/>
              </a:cxn>
              <a:cxn ang="0">
                <a:pos x="484" y="121"/>
              </a:cxn>
              <a:cxn ang="0">
                <a:pos x="498" y="164"/>
              </a:cxn>
              <a:cxn ang="0">
                <a:pos x="477" y="214"/>
              </a:cxn>
              <a:cxn ang="0">
                <a:pos x="413" y="292"/>
              </a:cxn>
              <a:cxn ang="0">
                <a:pos x="349" y="320"/>
              </a:cxn>
              <a:cxn ang="0">
                <a:pos x="328" y="327"/>
              </a:cxn>
              <a:cxn ang="0">
                <a:pos x="228" y="349"/>
              </a:cxn>
              <a:cxn ang="0">
                <a:pos x="171" y="320"/>
              </a:cxn>
              <a:cxn ang="0">
                <a:pos x="114" y="221"/>
              </a:cxn>
              <a:cxn ang="0">
                <a:pos x="86" y="157"/>
              </a:cxn>
              <a:cxn ang="0">
                <a:pos x="79" y="135"/>
              </a:cxn>
              <a:cxn ang="0">
                <a:pos x="36" y="107"/>
              </a:cxn>
              <a:cxn ang="0">
                <a:pos x="36" y="29"/>
              </a:cxn>
            </a:cxnLst>
            <a:rect l="0" t="0" r="r" b="b"/>
            <a:pathLst>
              <a:path w="507" h="364">
                <a:moveTo>
                  <a:pt x="36" y="29"/>
                </a:moveTo>
                <a:cubicBezTo>
                  <a:pt x="63" y="11"/>
                  <a:pt x="82" y="6"/>
                  <a:pt x="114" y="0"/>
                </a:cubicBezTo>
                <a:cubicBezTo>
                  <a:pt x="133" y="2"/>
                  <a:pt x="152" y="3"/>
                  <a:pt x="171" y="7"/>
                </a:cubicBezTo>
                <a:cubicBezTo>
                  <a:pt x="186" y="10"/>
                  <a:pt x="214" y="22"/>
                  <a:pt x="214" y="22"/>
                </a:cubicBezTo>
                <a:cubicBezTo>
                  <a:pt x="262" y="5"/>
                  <a:pt x="260" y="7"/>
                  <a:pt x="306" y="22"/>
                </a:cubicBezTo>
                <a:cubicBezTo>
                  <a:pt x="321" y="36"/>
                  <a:pt x="363" y="50"/>
                  <a:pt x="363" y="50"/>
                </a:cubicBezTo>
                <a:cubicBezTo>
                  <a:pt x="382" y="48"/>
                  <a:pt x="401" y="46"/>
                  <a:pt x="420" y="43"/>
                </a:cubicBezTo>
                <a:cubicBezTo>
                  <a:pt x="427" y="42"/>
                  <a:pt x="434" y="35"/>
                  <a:pt x="441" y="36"/>
                </a:cubicBezTo>
                <a:cubicBezTo>
                  <a:pt x="456" y="38"/>
                  <a:pt x="484" y="50"/>
                  <a:pt x="484" y="50"/>
                </a:cubicBezTo>
                <a:cubicBezTo>
                  <a:pt x="503" y="78"/>
                  <a:pt x="494" y="90"/>
                  <a:pt x="484" y="121"/>
                </a:cubicBezTo>
                <a:cubicBezTo>
                  <a:pt x="489" y="135"/>
                  <a:pt x="493" y="150"/>
                  <a:pt x="498" y="164"/>
                </a:cubicBezTo>
                <a:cubicBezTo>
                  <a:pt x="507" y="192"/>
                  <a:pt x="489" y="198"/>
                  <a:pt x="477" y="214"/>
                </a:cubicBezTo>
                <a:cubicBezTo>
                  <a:pt x="457" y="239"/>
                  <a:pt x="436" y="269"/>
                  <a:pt x="413" y="292"/>
                </a:cubicBezTo>
                <a:cubicBezTo>
                  <a:pt x="396" y="309"/>
                  <a:pt x="370" y="313"/>
                  <a:pt x="349" y="320"/>
                </a:cubicBezTo>
                <a:cubicBezTo>
                  <a:pt x="342" y="322"/>
                  <a:pt x="328" y="327"/>
                  <a:pt x="328" y="327"/>
                </a:cubicBezTo>
                <a:cubicBezTo>
                  <a:pt x="291" y="364"/>
                  <a:pt x="289" y="356"/>
                  <a:pt x="228" y="349"/>
                </a:cubicBezTo>
                <a:cubicBezTo>
                  <a:pt x="204" y="341"/>
                  <a:pt x="195" y="328"/>
                  <a:pt x="171" y="320"/>
                </a:cubicBezTo>
                <a:cubicBezTo>
                  <a:pt x="131" y="294"/>
                  <a:pt x="133" y="261"/>
                  <a:pt x="114" y="221"/>
                </a:cubicBezTo>
                <a:cubicBezTo>
                  <a:pt x="82" y="156"/>
                  <a:pt x="120" y="260"/>
                  <a:pt x="86" y="157"/>
                </a:cubicBezTo>
                <a:cubicBezTo>
                  <a:pt x="84" y="150"/>
                  <a:pt x="85" y="139"/>
                  <a:pt x="79" y="135"/>
                </a:cubicBezTo>
                <a:cubicBezTo>
                  <a:pt x="65" y="126"/>
                  <a:pt x="36" y="107"/>
                  <a:pt x="36" y="107"/>
                </a:cubicBezTo>
                <a:cubicBezTo>
                  <a:pt x="8" y="64"/>
                  <a:pt x="0" y="83"/>
                  <a:pt x="36" y="29"/>
                </a:cubicBezTo>
                <a:close/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Gunnison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769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685800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8000" y="52578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NWS-SWS: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861	                    no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qpf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qpf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NWS-ESP: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744	743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724  704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NRCS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daily: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928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928	939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NRCS statistical: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825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850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Coordinated: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111%	800/ 111% 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560705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Model Guidance &amp; Forecast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March 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15000" y="4953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March 15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29400" y="4953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March 28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467600" cy="473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4069</TotalTime>
  <Words>143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Upper Colorado Basin: Gunnison/Dolores/San Juan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Colorado Basins: Gunnison/Dolores/San Juan</dc:title>
  <dc:creator>brenda alcorn</dc:creator>
  <cp:lastModifiedBy>brenda alcorn</cp:lastModifiedBy>
  <cp:revision>340</cp:revision>
  <dcterms:created xsi:type="dcterms:W3CDTF">2010-03-23T14:40:52Z</dcterms:created>
  <dcterms:modified xsi:type="dcterms:W3CDTF">2011-03-29T13:16:10Z</dcterms:modified>
</cp:coreProperties>
</file>