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87CE8-ECF6-45B9-8D3F-3D1A2F312CD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816E0-AE05-4FA8-A429-5B5E8666A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Year 2011</a:t>
            </a:r>
            <a:br>
              <a:rPr lang="en-US" dirty="0" smtClean="0"/>
            </a:br>
            <a:r>
              <a:rPr lang="en-US" dirty="0" smtClean="0"/>
              <a:t>Precipitation and Snowpack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CRFS </a:t>
            </a:r>
          </a:p>
          <a:p>
            <a:r>
              <a:rPr lang="en-US" dirty="0" smtClean="0"/>
              <a:t>March 29,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35052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105400" y="3505200"/>
            <a:ext cx="2228885" cy="3143250"/>
            <a:chOff x="5105400" y="3505200"/>
            <a:chExt cx="2228885" cy="31432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r="27216"/>
            <a:stretch>
              <a:fillRect/>
            </a:stretch>
          </p:blipFill>
          <p:spPr bwMode="auto">
            <a:xfrm>
              <a:off x="5105400" y="3505200"/>
              <a:ext cx="2209800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8"/>
            <p:cNvSpPr/>
            <p:nvPr/>
          </p:nvSpPr>
          <p:spPr>
            <a:xfrm>
              <a:off x="6777102" y="4974049"/>
              <a:ext cx="557183" cy="864776"/>
            </a:xfrm>
            <a:custGeom>
              <a:avLst/>
              <a:gdLst>
                <a:gd name="connsiteX0" fmla="*/ 4698 w 557183"/>
                <a:gd name="connsiteY0" fmla="*/ 674276 h 864776"/>
                <a:gd name="connsiteX1" fmla="*/ 23748 w 557183"/>
                <a:gd name="connsiteY1" fmla="*/ 645701 h 864776"/>
                <a:gd name="connsiteX2" fmla="*/ 138048 w 557183"/>
                <a:gd name="connsiteY2" fmla="*/ 598076 h 864776"/>
                <a:gd name="connsiteX3" fmla="*/ 166623 w 557183"/>
                <a:gd name="connsiteY3" fmla="*/ 579026 h 864776"/>
                <a:gd name="connsiteX4" fmla="*/ 223773 w 557183"/>
                <a:gd name="connsiteY4" fmla="*/ 559976 h 864776"/>
                <a:gd name="connsiteX5" fmla="*/ 271398 w 557183"/>
                <a:gd name="connsiteY5" fmla="*/ 493301 h 864776"/>
                <a:gd name="connsiteX6" fmla="*/ 290448 w 557183"/>
                <a:gd name="connsiteY6" fmla="*/ 436151 h 864776"/>
                <a:gd name="connsiteX7" fmla="*/ 309498 w 557183"/>
                <a:gd name="connsiteY7" fmla="*/ 407576 h 864776"/>
                <a:gd name="connsiteX8" fmla="*/ 328548 w 557183"/>
                <a:gd name="connsiteY8" fmla="*/ 350426 h 864776"/>
                <a:gd name="connsiteX9" fmla="*/ 290448 w 557183"/>
                <a:gd name="connsiteY9" fmla="*/ 264701 h 864776"/>
                <a:gd name="connsiteX10" fmla="*/ 233298 w 557183"/>
                <a:gd name="connsiteY10" fmla="*/ 245651 h 864776"/>
                <a:gd name="connsiteX11" fmla="*/ 290448 w 557183"/>
                <a:gd name="connsiteY11" fmla="*/ 236126 h 864776"/>
                <a:gd name="connsiteX12" fmla="*/ 357123 w 557183"/>
                <a:gd name="connsiteY12" fmla="*/ 226601 h 864776"/>
                <a:gd name="connsiteX13" fmla="*/ 433323 w 557183"/>
                <a:gd name="connsiteY13" fmla="*/ 178976 h 864776"/>
                <a:gd name="connsiteX14" fmla="*/ 442848 w 557183"/>
                <a:gd name="connsiteY14" fmla="*/ 150401 h 864776"/>
                <a:gd name="connsiteX15" fmla="*/ 414273 w 557183"/>
                <a:gd name="connsiteY15" fmla="*/ 93251 h 864776"/>
                <a:gd name="connsiteX16" fmla="*/ 395223 w 557183"/>
                <a:gd name="connsiteY16" fmla="*/ 36101 h 864776"/>
                <a:gd name="connsiteX17" fmla="*/ 423798 w 557183"/>
                <a:gd name="connsiteY17" fmla="*/ 17051 h 864776"/>
                <a:gd name="connsiteX18" fmla="*/ 519048 w 557183"/>
                <a:gd name="connsiteY18" fmla="*/ 17051 h 864776"/>
                <a:gd name="connsiteX19" fmla="*/ 519048 w 557183"/>
                <a:gd name="connsiteY19" fmla="*/ 836201 h 864776"/>
                <a:gd name="connsiteX20" fmla="*/ 490473 w 557183"/>
                <a:gd name="connsiteY20" fmla="*/ 855251 h 864776"/>
                <a:gd name="connsiteX21" fmla="*/ 423798 w 557183"/>
                <a:gd name="connsiteY21" fmla="*/ 864776 h 864776"/>
                <a:gd name="connsiteX22" fmla="*/ 157098 w 557183"/>
                <a:gd name="connsiteY22" fmla="*/ 855251 h 864776"/>
                <a:gd name="connsiteX23" fmla="*/ 61848 w 557183"/>
                <a:gd name="connsiteY23" fmla="*/ 817151 h 864776"/>
                <a:gd name="connsiteX24" fmla="*/ 23748 w 557183"/>
                <a:gd name="connsiteY24" fmla="*/ 788576 h 864776"/>
                <a:gd name="connsiteX25" fmla="*/ 4698 w 557183"/>
                <a:gd name="connsiteY25" fmla="*/ 760001 h 864776"/>
                <a:gd name="connsiteX26" fmla="*/ 4698 w 557183"/>
                <a:gd name="connsiteY26" fmla="*/ 674276 h 8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183" h="864776">
                  <a:moveTo>
                    <a:pt x="4698" y="674276"/>
                  </a:moveTo>
                  <a:cubicBezTo>
                    <a:pt x="7873" y="655226"/>
                    <a:pt x="15653" y="653796"/>
                    <a:pt x="23748" y="645701"/>
                  </a:cubicBezTo>
                  <a:cubicBezTo>
                    <a:pt x="60456" y="608993"/>
                    <a:pt x="86006" y="632771"/>
                    <a:pt x="138048" y="598076"/>
                  </a:cubicBezTo>
                  <a:cubicBezTo>
                    <a:pt x="147573" y="591726"/>
                    <a:pt x="156162" y="583675"/>
                    <a:pt x="166623" y="579026"/>
                  </a:cubicBezTo>
                  <a:cubicBezTo>
                    <a:pt x="184973" y="570871"/>
                    <a:pt x="223773" y="559976"/>
                    <a:pt x="223773" y="559976"/>
                  </a:cubicBezTo>
                  <a:cubicBezTo>
                    <a:pt x="227611" y="554859"/>
                    <a:pt x="266333" y="504697"/>
                    <a:pt x="271398" y="493301"/>
                  </a:cubicBezTo>
                  <a:cubicBezTo>
                    <a:pt x="279553" y="474951"/>
                    <a:pt x="279309" y="452859"/>
                    <a:pt x="290448" y="436151"/>
                  </a:cubicBezTo>
                  <a:cubicBezTo>
                    <a:pt x="296798" y="426626"/>
                    <a:pt x="304849" y="418037"/>
                    <a:pt x="309498" y="407576"/>
                  </a:cubicBezTo>
                  <a:cubicBezTo>
                    <a:pt x="317653" y="389226"/>
                    <a:pt x="328548" y="350426"/>
                    <a:pt x="328548" y="350426"/>
                  </a:cubicBezTo>
                  <a:cubicBezTo>
                    <a:pt x="325387" y="340944"/>
                    <a:pt x="309515" y="276618"/>
                    <a:pt x="290448" y="264701"/>
                  </a:cubicBezTo>
                  <a:cubicBezTo>
                    <a:pt x="273420" y="254058"/>
                    <a:pt x="233298" y="245651"/>
                    <a:pt x="233298" y="245651"/>
                  </a:cubicBezTo>
                  <a:lnTo>
                    <a:pt x="290448" y="236126"/>
                  </a:lnTo>
                  <a:cubicBezTo>
                    <a:pt x="312638" y="232712"/>
                    <a:pt x="335824" y="233701"/>
                    <a:pt x="357123" y="226601"/>
                  </a:cubicBezTo>
                  <a:cubicBezTo>
                    <a:pt x="368611" y="222772"/>
                    <a:pt x="417759" y="189352"/>
                    <a:pt x="433323" y="178976"/>
                  </a:cubicBezTo>
                  <a:cubicBezTo>
                    <a:pt x="436498" y="169451"/>
                    <a:pt x="442848" y="160441"/>
                    <a:pt x="442848" y="150401"/>
                  </a:cubicBezTo>
                  <a:cubicBezTo>
                    <a:pt x="442848" y="124348"/>
                    <a:pt x="423905" y="114922"/>
                    <a:pt x="414273" y="93251"/>
                  </a:cubicBezTo>
                  <a:cubicBezTo>
                    <a:pt x="406118" y="74901"/>
                    <a:pt x="395223" y="36101"/>
                    <a:pt x="395223" y="36101"/>
                  </a:cubicBezTo>
                  <a:cubicBezTo>
                    <a:pt x="404748" y="29751"/>
                    <a:pt x="413276" y="21560"/>
                    <a:pt x="423798" y="17051"/>
                  </a:cubicBezTo>
                  <a:cubicBezTo>
                    <a:pt x="463583" y="0"/>
                    <a:pt x="474140" y="9566"/>
                    <a:pt x="519048" y="17051"/>
                  </a:cubicBezTo>
                  <a:cubicBezTo>
                    <a:pt x="557183" y="322133"/>
                    <a:pt x="549311" y="230936"/>
                    <a:pt x="519048" y="836201"/>
                  </a:cubicBezTo>
                  <a:cubicBezTo>
                    <a:pt x="518476" y="847634"/>
                    <a:pt x="501438" y="851962"/>
                    <a:pt x="490473" y="855251"/>
                  </a:cubicBezTo>
                  <a:cubicBezTo>
                    <a:pt x="468969" y="861702"/>
                    <a:pt x="446023" y="861601"/>
                    <a:pt x="423798" y="864776"/>
                  </a:cubicBezTo>
                  <a:cubicBezTo>
                    <a:pt x="334898" y="861601"/>
                    <a:pt x="245710" y="863070"/>
                    <a:pt x="157098" y="855251"/>
                  </a:cubicBezTo>
                  <a:cubicBezTo>
                    <a:pt x="137187" y="853494"/>
                    <a:pt x="82051" y="829778"/>
                    <a:pt x="61848" y="817151"/>
                  </a:cubicBezTo>
                  <a:cubicBezTo>
                    <a:pt x="48386" y="808737"/>
                    <a:pt x="34973" y="799801"/>
                    <a:pt x="23748" y="788576"/>
                  </a:cubicBezTo>
                  <a:cubicBezTo>
                    <a:pt x="15653" y="780481"/>
                    <a:pt x="6580" y="771293"/>
                    <a:pt x="4698" y="760001"/>
                  </a:cubicBezTo>
                  <a:cubicBezTo>
                    <a:pt x="0" y="731815"/>
                    <a:pt x="1523" y="693326"/>
                    <a:pt x="4698" y="6742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762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352800" y="3562350"/>
            <a:ext cx="2124075" cy="3143250"/>
            <a:chOff x="3514725" y="3562350"/>
            <a:chExt cx="2124075" cy="314325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r="25098"/>
            <a:stretch>
              <a:fillRect/>
            </a:stretch>
          </p:blipFill>
          <p:spPr bwMode="auto">
            <a:xfrm>
              <a:off x="3514725" y="3562350"/>
              <a:ext cx="2124075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>
            <a:xfrm>
              <a:off x="5081617" y="5029200"/>
              <a:ext cx="557183" cy="864776"/>
            </a:xfrm>
            <a:custGeom>
              <a:avLst/>
              <a:gdLst>
                <a:gd name="connsiteX0" fmla="*/ 4698 w 557183"/>
                <a:gd name="connsiteY0" fmla="*/ 674276 h 864776"/>
                <a:gd name="connsiteX1" fmla="*/ 23748 w 557183"/>
                <a:gd name="connsiteY1" fmla="*/ 645701 h 864776"/>
                <a:gd name="connsiteX2" fmla="*/ 138048 w 557183"/>
                <a:gd name="connsiteY2" fmla="*/ 598076 h 864776"/>
                <a:gd name="connsiteX3" fmla="*/ 166623 w 557183"/>
                <a:gd name="connsiteY3" fmla="*/ 579026 h 864776"/>
                <a:gd name="connsiteX4" fmla="*/ 223773 w 557183"/>
                <a:gd name="connsiteY4" fmla="*/ 559976 h 864776"/>
                <a:gd name="connsiteX5" fmla="*/ 271398 w 557183"/>
                <a:gd name="connsiteY5" fmla="*/ 493301 h 864776"/>
                <a:gd name="connsiteX6" fmla="*/ 290448 w 557183"/>
                <a:gd name="connsiteY6" fmla="*/ 436151 h 864776"/>
                <a:gd name="connsiteX7" fmla="*/ 309498 w 557183"/>
                <a:gd name="connsiteY7" fmla="*/ 407576 h 864776"/>
                <a:gd name="connsiteX8" fmla="*/ 328548 w 557183"/>
                <a:gd name="connsiteY8" fmla="*/ 350426 h 864776"/>
                <a:gd name="connsiteX9" fmla="*/ 290448 w 557183"/>
                <a:gd name="connsiteY9" fmla="*/ 264701 h 864776"/>
                <a:gd name="connsiteX10" fmla="*/ 233298 w 557183"/>
                <a:gd name="connsiteY10" fmla="*/ 245651 h 864776"/>
                <a:gd name="connsiteX11" fmla="*/ 290448 w 557183"/>
                <a:gd name="connsiteY11" fmla="*/ 236126 h 864776"/>
                <a:gd name="connsiteX12" fmla="*/ 357123 w 557183"/>
                <a:gd name="connsiteY12" fmla="*/ 226601 h 864776"/>
                <a:gd name="connsiteX13" fmla="*/ 433323 w 557183"/>
                <a:gd name="connsiteY13" fmla="*/ 178976 h 864776"/>
                <a:gd name="connsiteX14" fmla="*/ 442848 w 557183"/>
                <a:gd name="connsiteY14" fmla="*/ 150401 h 864776"/>
                <a:gd name="connsiteX15" fmla="*/ 414273 w 557183"/>
                <a:gd name="connsiteY15" fmla="*/ 93251 h 864776"/>
                <a:gd name="connsiteX16" fmla="*/ 395223 w 557183"/>
                <a:gd name="connsiteY16" fmla="*/ 36101 h 864776"/>
                <a:gd name="connsiteX17" fmla="*/ 423798 w 557183"/>
                <a:gd name="connsiteY17" fmla="*/ 17051 h 864776"/>
                <a:gd name="connsiteX18" fmla="*/ 519048 w 557183"/>
                <a:gd name="connsiteY18" fmla="*/ 17051 h 864776"/>
                <a:gd name="connsiteX19" fmla="*/ 519048 w 557183"/>
                <a:gd name="connsiteY19" fmla="*/ 836201 h 864776"/>
                <a:gd name="connsiteX20" fmla="*/ 490473 w 557183"/>
                <a:gd name="connsiteY20" fmla="*/ 855251 h 864776"/>
                <a:gd name="connsiteX21" fmla="*/ 423798 w 557183"/>
                <a:gd name="connsiteY21" fmla="*/ 864776 h 864776"/>
                <a:gd name="connsiteX22" fmla="*/ 157098 w 557183"/>
                <a:gd name="connsiteY22" fmla="*/ 855251 h 864776"/>
                <a:gd name="connsiteX23" fmla="*/ 61848 w 557183"/>
                <a:gd name="connsiteY23" fmla="*/ 817151 h 864776"/>
                <a:gd name="connsiteX24" fmla="*/ 23748 w 557183"/>
                <a:gd name="connsiteY24" fmla="*/ 788576 h 864776"/>
                <a:gd name="connsiteX25" fmla="*/ 4698 w 557183"/>
                <a:gd name="connsiteY25" fmla="*/ 760001 h 864776"/>
                <a:gd name="connsiteX26" fmla="*/ 4698 w 557183"/>
                <a:gd name="connsiteY26" fmla="*/ 674276 h 8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183" h="864776">
                  <a:moveTo>
                    <a:pt x="4698" y="674276"/>
                  </a:moveTo>
                  <a:cubicBezTo>
                    <a:pt x="7873" y="655226"/>
                    <a:pt x="15653" y="653796"/>
                    <a:pt x="23748" y="645701"/>
                  </a:cubicBezTo>
                  <a:cubicBezTo>
                    <a:pt x="60456" y="608993"/>
                    <a:pt x="86006" y="632771"/>
                    <a:pt x="138048" y="598076"/>
                  </a:cubicBezTo>
                  <a:cubicBezTo>
                    <a:pt x="147573" y="591726"/>
                    <a:pt x="156162" y="583675"/>
                    <a:pt x="166623" y="579026"/>
                  </a:cubicBezTo>
                  <a:cubicBezTo>
                    <a:pt x="184973" y="570871"/>
                    <a:pt x="223773" y="559976"/>
                    <a:pt x="223773" y="559976"/>
                  </a:cubicBezTo>
                  <a:cubicBezTo>
                    <a:pt x="227611" y="554859"/>
                    <a:pt x="266333" y="504697"/>
                    <a:pt x="271398" y="493301"/>
                  </a:cubicBezTo>
                  <a:cubicBezTo>
                    <a:pt x="279553" y="474951"/>
                    <a:pt x="279309" y="452859"/>
                    <a:pt x="290448" y="436151"/>
                  </a:cubicBezTo>
                  <a:cubicBezTo>
                    <a:pt x="296798" y="426626"/>
                    <a:pt x="304849" y="418037"/>
                    <a:pt x="309498" y="407576"/>
                  </a:cubicBezTo>
                  <a:cubicBezTo>
                    <a:pt x="317653" y="389226"/>
                    <a:pt x="328548" y="350426"/>
                    <a:pt x="328548" y="350426"/>
                  </a:cubicBezTo>
                  <a:cubicBezTo>
                    <a:pt x="325387" y="340944"/>
                    <a:pt x="309515" y="276618"/>
                    <a:pt x="290448" y="264701"/>
                  </a:cubicBezTo>
                  <a:cubicBezTo>
                    <a:pt x="273420" y="254058"/>
                    <a:pt x="233298" y="245651"/>
                    <a:pt x="233298" y="245651"/>
                  </a:cubicBezTo>
                  <a:lnTo>
                    <a:pt x="290448" y="236126"/>
                  </a:lnTo>
                  <a:cubicBezTo>
                    <a:pt x="312638" y="232712"/>
                    <a:pt x="335824" y="233701"/>
                    <a:pt x="357123" y="226601"/>
                  </a:cubicBezTo>
                  <a:cubicBezTo>
                    <a:pt x="368611" y="222772"/>
                    <a:pt x="417759" y="189352"/>
                    <a:pt x="433323" y="178976"/>
                  </a:cubicBezTo>
                  <a:cubicBezTo>
                    <a:pt x="436498" y="169451"/>
                    <a:pt x="442848" y="160441"/>
                    <a:pt x="442848" y="150401"/>
                  </a:cubicBezTo>
                  <a:cubicBezTo>
                    <a:pt x="442848" y="124348"/>
                    <a:pt x="423905" y="114922"/>
                    <a:pt x="414273" y="93251"/>
                  </a:cubicBezTo>
                  <a:cubicBezTo>
                    <a:pt x="406118" y="74901"/>
                    <a:pt x="395223" y="36101"/>
                    <a:pt x="395223" y="36101"/>
                  </a:cubicBezTo>
                  <a:cubicBezTo>
                    <a:pt x="404748" y="29751"/>
                    <a:pt x="413276" y="21560"/>
                    <a:pt x="423798" y="17051"/>
                  </a:cubicBezTo>
                  <a:cubicBezTo>
                    <a:pt x="463583" y="0"/>
                    <a:pt x="474140" y="9566"/>
                    <a:pt x="519048" y="17051"/>
                  </a:cubicBezTo>
                  <a:cubicBezTo>
                    <a:pt x="557183" y="322133"/>
                    <a:pt x="549311" y="230936"/>
                    <a:pt x="519048" y="836201"/>
                  </a:cubicBezTo>
                  <a:cubicBezTo>
                    <a:pt x="518476" y="847634"/>
                    <a:pt x="501438" y="851962"/>
                    <a:pt x="490473" y="855251"/>
                  </a:cubicBezTo>
                  <a:cubicBezTo>
                    <a:pt x="468969" y="861702"/>
                    <a:pt x="446023" y="861601"/>
                    <a:pt x="423798" y="864776"/>
                  </a:cubicBezTo>
                  <a:cubicBezTo>
                    <a:pt x="334898" y="861601"/>
                    <a:pt x="245710" y="863070"/>
                    <a:pt x="157098" y="855251"/>
                  </a:cubicBezTo>
                  <a:cubicBezTo>
                    <a:pt x="137187" y="853494"/>
                    <a:pt x="82051" y="829778"/>
                    <a:pt x="61848" y="817151"/>
                  </a:cubicBezTo>
                  <a:cubicBezTo>
                    <a:pt x="48386" y="808737"/>
                    <a:pt x="34973" y="799801"/>
                    <a:pt x="23748" y="788576"/>
                  </a:cubicBezTo>
                  <a:cubicBezTo>
                    <a:pt x="15653" y="780481"/>
                    <a:pt x="6580" y="771293"/>
                    <a:pt x="4698" y="760001"/>
                  </a:cubicBezTo>
                  <a:cubicBezTo>
                    <a:pt x="0" y="731815"/>
                    <a:pt x="1523" y="693326"/>
                    <a:pt x="4698" y="6742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91200" y="76212"/>
            <a:ext cx="3276600" cy="3047988"/>
            <a:chOff x="5791200" y="76212"/>
            <a:chExt cx="3276600" cy="30479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48387" t="36463" r="9677" b="28552"/>
            <a:stretch>
              <a:fillRect/>
            </a:stretch>
          </p:blipFill>
          <p:spPr bwMode="auto">
            <a:xfrm>
              <a:off x="6610330" y="457200"/>
              <a:ext cx="2377470" cy="261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-384" t="56288" r="81951" b="563"/>
            <a:stretch>
              <a:fillRect/>
            </a:stretch>
          </p:blipFill>
          <p:spPr bwMode="auto">
            <a:xfrm>
              <a:off x="5791200" y="304800"/>
              <a:ext cx="914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4593" t="-855" r="10138" b="95957"/>
            <a:stretch>
              <a:fillRect/>
            </a:stretch>
          </p:blipFill>
          <p:spPr bwMode="auto">
            <a:xfrm>
              <a:off x="6400800" y="76212"/>
              <a:ext cx="2667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840" t="2410" r="74655" b="92692"/>
            <a:stretch>
              <a:fillRect/>
            </a:stretch>
          </p:blipFill>
          <p:spPr bwMode="auto">
            <a:xfrm>
              <a:off x="6477000" y="228612"/>
              <a:ext cx="762000" cy="22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5772111" y="3467075"/>
            <a:ext cx="3362373" cy="3162325"/>
            <a:chOff x="5772111" y="3467075"/>
            <a:chExt cx="3362373" cy="3162325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50538" t="35882" r="7930" b="28703"/>
            <a:stretch>
              <a:fillRect/>
            </a:stretch>
          </p:blipFill>
          <p:spPr bwMode="auto">
            <a:xfrm>
              <a:off x="6713217" y="3829651"/>
              <a:ext cx="2354583" cy="2647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2016" t="58308" r="79166" b="-1121"/>
            <a:stretch>
              <a:fillRect/>
            </a:stretch>
          </p:blipFill>
          <p:spPr bwMode="auto">
            <a:xfrm>
              <a:off x="5772111" y="3829080"/>
              <a:ext cx="933489" cy="280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3227" t="1631" r="75267" b="93476"/>
            <a:stretch>
              <a:fillRect/>
            </a:stretch>
          </p:blipFill>
          <p:spPr bwMode="auto">
            <a:xfrm>
              <a:off x="6400800" y="3581400"/>
              <a:ext cx="762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7527" t="-816" r="2419" b="96738"/>
            <a:stretch>
              <a:fillRect/>
            </a:stretch>
          </p:blipFill>
          <p:spPr bwMode="auto">
            <a:xfrm>
              <a:off x="5943600" y="3467075"/>
              <a:ext cx="3190884" cy="1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Short to Medium Range</a:t>
            </a:r>
            <a:r>
              <a:rPr lang="en-US" dirty="0"/>
              <a:t> </a:t>
            </a:r>
            <a:r>
              <a:rPr lang="en-US" dirty="0" smtClean="0"/>
              <a:t>Forecasts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366" t="52694" r="51043" b="19760"/>
          <a:stretch>
            <a:fillRect/>
          </a:stretch>
        </p:blipFill>
        <p:spPr bwMode="auto">
          <a:xfrm>
            <a:off x="3810000" y="4343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113" t="88623" r="63282" b="598"/>
          <a:stretch>
            <a:fillRect/>
          </a:stretch>
        </p:blipFill>
        <p:spPr bwMode="auto">
          <a:xfrm>
            <a:off x="3657600" y="6096000"/>
            <a:ext cx="2133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3296" t="52395" r="51113" b="18862"/>
          <a:stretch>
            <a:fillRect/>
          </a:stretch>
        </p:blipFill>
        <p:spPr bwMode="auto">
          <a:xfrm>
            <a:off x="3810000" y="16764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-70" t="87126" r="62240" b="-300"/>
          <a:stretch>
            <a:fillRect/>
          </a:stretch>
        </p:blipFill>
        <p:spPr bwMode="auto">
          <a:xfrm>
            <a:off x="3581400" y="3505200"/>
            <a:ext cx="2133600" cy="69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2184" t="52613" r="51112" b="20060"/>
          <a:stretch>
            <a:fillRect/>
          </a:stretch>
        </p:blipFill>
        <p:spPr bwMode="auto">
          <a:xfrm>
            <a:off x="6248400" y="4343400"/>
            <a:ext cx="1828800" cy="173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l="-70" t="88323" r="63351" b="-299"/>
          <a:stretch>
            <a:fillRect/>
          </a:stretch>
        </p:blipFill>
        <p:spPr bwMode="auto">
          <a:xfrm>
            <a:off x="6248399" y="6059055"/>
            <a:ext cx="2133601" cy="64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3296" t="53593" r="51113" b="18862"/>
          <a:stretch>
            <a:fillRect/>
          </a:stretch>
        </p:blipFill>
        <p:spPr bwMode="auto">
          <a:xfrm>
            <a:off x="6324600" y="1676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 l="1043" t="88323" r="61127" b="898"/>
          <a:stretch>
            <a:fillRect/>
          </a:stretch>
        </p:blipFill>
        <p:spPr bwMode="auto">
          <a:xfrm>
            <a:off x="6172200" y="3581400"/>
            <a:ext cx="2133600" cy="56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t="15836" r="57467"/>
          <a:stretch>
            <a:fillRect/>
          </a:stretch>
        </p:blipFill>
        <p:spPr bwMode="auto">
          <a:xfrm>
            <a:off x="314325" y="1743075"/>
            <a:ext cx="30384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6978968" cy="649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9460"/>
          <a:stretch>
            <a:fillRect/>
          </a:stretch>
        </p:blipFill>
        <p:spPr bwMode="auto">
          <a:xfrm>
            <a:off x="-19050" y="381000"/>
            <a:ext cx="92392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50125"/>
          <a:stretch>
            <a:fillRect/>
          </a:stretch>
        </p:blipFill>
        <p:spPr bwMode="auto">
          <a:xfrm>
            <a:off x="-19050" y="533400"/>
            <a:ext cx="9239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/>
          <a:srcRect b="50151"/>
          <a:stretch>
            <a:fillRect/>
          </a:stretch>
        </p:blipFill>
        <p:spPr bwMode="auto">
          <a:xfrm>
            <a:off x="-19050" y="460248"/>
            <a:ext cx="9239250" cy="57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13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Water Year 2011 Precipitation and Snowpack Overview</vt:lpstr>
      <vt:lpstr>Slide 2</vt:lpstr>
      <vt:lpstr>Slide 3</vt:lpstr>
      <vt:lpstr>Short to Medium Range Forecasts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Year 2011 Precipitation and Snowpack Overview</dc:title>
  <dc:creator>brenda alcorn</dc:creator>
  <cp:lastModifiedBy>brenda alcorn</cp:lastModifiedBy>
  <cp:revision>35</cp:revision>
  <dcterms:created xsi:type="dcterms:W3CDTF">2011-03-25T17:17:14Z</dcterms:created>
  <dcterms:modified xsi:type="dcterms:W3CDTF">2011-03-28T16:27:51Z</dcterms:modified>
</cp:coreProperties>
</file>