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400" r:id="rId3"/>
    <p:sldId id="349" r:id="rId4"/>
    <p:sldId id="359" r:id="rId5"/>
    <p:sldId id="401" r:id="rId6"/>
    <p:sldId id="328" r:id="rId7"/>
    <p:sldId id="404" r:id="rId8"/>
    <p:sldId id="403" r:id="rId9"/>
    <p:sldId id="402" r:id="rId10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 autoAdjust="0"/>
    <p:restoredTop sz="94703" autoAdjust="0"/>
  </p:normalViewPr>
  <p:slideViewPr>
    <p:cSldViewPr>
      <p:cViewPr varScale="1">
        <p:scale>
          <a:sx n="100" d="100"/>
          <a:sy n="100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410" y="-102"/>
      </p:cViewPr>
      <p:guideLst>
        <p:guide orient="horz" pos="2967"/>
        <p:guide pos="224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6F87F35-375E-4D3B-8073-1E19DE908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0863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40188" y="0"/>
            <a:ext cx="3090862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1263" y="706438"/>
            <a:ext cx="4710112" cy="3532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4375" y="4473575"/>
            <a:ext cx="5703888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45563"/>
            <a:ext cx="3090863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40188" y="8945563"/>
            <a:ext cx="3090862" cy="47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566" tIns="47283" rIns="94566" bIns="47283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5A33081-856A-4828-9201-2E0681F4D4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22CB19-F8E8-45B6-A49A-F480D0E1707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D5180-340E-4E63-A366-F56F655D8CDF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895350"/>
            <a:ext cx="4297362" cy="322262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63" y="4433888"/>
            <a:ext cx="4953000" cy="182562"/>
          </a:xfrm>
          <a:noFill/>
          <a:ln/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D5180-340E-4E63-A366-F56F655D8CDF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895350"/>
            <a:ext cx="4297362" cy="322262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63" y="4433888"/>
            <a:ext cx="4953000" cy="182562"/>
          </a:xfrm>
          <a:noFill/>
          <a:ln/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AD5180-340E-4E63-A366-F56F655D8CDF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6688" y="895350"/>
            <a:ext cx="4297362" cy="3222625"/>
          </a:xfrm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9663" y="4433888"/>
            <a:ext cx="4953000" cy="182562"/>
          </a:xfrm>
          <a:noFill/>
          <a:ln/>
        </p:spPr>
        <p:txBody>
          <a:bodyPr lIns="0" tIns="0" rIns="0" bIns="0">
            <a:spAutoFit/>
          </a:bodyPr>
          <a:lstStyle/>
          <a:p>
            <a:pPr defTabSz="457200"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1DBA4-1E3D-4A9E-92F1-4FCF8A57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DFC03-8C3A-42BD-AD0F-DD2852D60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DCA53-296F-4D82-934D-3DC8DE343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7C9A3-BF44-4A17-B9AD-0513B1E6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FFCFB-55AE-4613-A1EC-DDC2D908F5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71600-0708-4579-A19C-CB15B5DDC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56E2-73A8-4AA4-AB7A-1EF5294348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D8A0B-32DB-4BB5-BF83-C4CD218FC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9DBAF-C9E8-41A8-B368-4E448255E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4D9A4-66FE-424A-A363-877442D222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7277E-AF43-4DF9-8927-160AFBAA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AC588-9526-4F65-98FE-870690BAAC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CD092-242F-4031-A7A7-71F2B08C8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5FCC8-CD80-45A6-B349-65E6018E1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CF71EE24-B3E3-423A-B91A-7509A5700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05800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USBR Updates: 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Green River</a:t>
            </a:r>
            <a:endParaRPr lang="en-US" sz="4000" b="1" dirty="0">
              <a:solidFill>
                <a:schemeClr val="bg1"/>
              </a:solidFill>
            </a:endParaRPr>
          </a:p>
          <a:p>
            <a:r>
              <a:rPr lang="en-US" sz="2400" b="1" i="1" dirty="0" smtClean="0">
                <a:solidFill>
                  <a:schemeClr val="bg1"/>
                </a:solidFill>
              </a:rPr>
              <a:t>CRFS Meeting Nov 8, 2011</a:t>
            </a:r>
            <a:endParaRPr lang="en-US" sz="24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Green River Operations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1"/>
            <a:ext cx="8534400" cy="3962400"/>
          </a:xfrm>
        </p:spPr>
        <p:txBody>
          <a:bodyPr/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Fontenelle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Flaming Gorge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Spring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Base flows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Process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WY 2012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ChangeArrowheads="1"/>
          </p:cNvSpPr>
          <p:nvPr/>
        </p:nvSpPr>
        <p:spPr bwMode="auto">
          <a:xfrm>
            <a:off x="685800" y="228600"/>
            <a:ext cx="80137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marL="214313" indent="-214313" algn="ctr" defTabSz="457200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>
                <a:solidFill>
                  <a:schemeClr val="bg1"/>
                </a:solidFill>
              </a:rPr>
              <a:t>Spring 2011 Hydrograph</a:t>
            </a:r>
          </a:p>
        </p:txBody>
      </p:sp>
      <p:pic>
        <p:nvPicPr>
          <p:cNvPr id="614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1676400"/>
            <a:ext cx="2438400" cy="1200150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/>
              <a:t>FG at </a:t>
            </a:r>
            <a:r>
              <a:rPr lang="en-US" sz="1200" dirty="0" err="1"/>
              <a:t>Powerplant</a:t>
            </a:r>
            <a:r>
              <a:rPr lang="en-US" sz="1200" dirty="0"/>
              <a:t> – 91 Days</a:t>
            </a:r>
          </a:p>
          <a:p>
            <a:pPr algn="ctr">
              <a:defRPr/>
            </a:pPr>
            <a:r>
              <a:rPr lang="en-US" sz="1200" dirty="0"/>
              <a:t>FG at Bypass – 35 Days</a:t>
            </a:r>
          </a:p>
          <a:p>
            <a:pPr algn="ctr">
              <a:defRPr/>
            </a:pPr>
            <a:r>
              <a:rPr lang="en-US" sz="1200" dirty="0"/>
              <a:t>Jensen &gt;= 15,000 </a:t>
            </a:r>
            <a:r>
              <a:rPr lang="en-US" sz="1200" dirty="0" err="1"/>
              <a:t>cfs</a:t>
            </a:r>
            <a:r>
              <a:rPr lang="en-US" sz="1200" dirty="0"/>
              <a:t> – 68 Days</a:t>
            </a:r>
          </a:p>
          <a:p>
            <a:pPr algn="ctr">
              <a:defRPr/>
            </a:pPr>
            <a:r>
              <a:rPr lang="en-US" sz="1200" dirty="0"/>
              <a:t>Jensen &gt;= 18,600 </a:t>
            </a:r>
            <a:r>
              <a:rPr lang="en-US" sz="1200" dirty="0" err="1"/>
              <a:t>cfs</a:t>
            </a:r>
            <a:r>
              <a:rPr lang="en-US" sz="1200" dirty="0"/>
              <a:t> – 58 Days</a:t>
            </a:r>
          </a:p>
          <a:p>
            <a:pPr algn="ctr">
              <a:defRPr/>
            </a:pPr>
            <a:r>
              <a:rPr lang="en-US" sz="1200" dirty="0"/>
              <a:t>Jensen &gt;= 22,700 </a:t>
            </a:r>
            <a:r>
              <a:rPr lang="en-US" sz="1200" dirty="0" err="1"/>
              <a:t>cfs</a:t>
            </a:r>
            <a:r>
              <a:rPr lang="en-US" sz="1200" dirty="0"/>
              <a:t> – 36 Days</a:t>
            </a:r>
          </a:p>
          <a:p>
            <a:pPr algn="ctr">
              <a:defRPr/>
            </a:pPr>
            <a:r>
              <a:rPr lang="en-US" sz="1200" dirty="0"/>
              <a:t>Jensen &gt;= 26,400 </a:t>
            </a:r>
            <a:r>
              <a:rPr lang="en-US" sz="1200" dirty="0" err="1"/>
              <a:t>cfs</a:t>
            </a:r>
            <a:r>
              <a:rPr lang="en-US" sz="1200" dirty="0"/>
              <a:t> – 15 Days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FG Spring Stories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Spillway Drama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Concrete </a:t>
            </a:r>
            <a:r>
              <a:rPr lang="en-US" sz="2400" dirty="0" err="1" smtClean="0">
                <a:solidFill>
                  <a:schemeClr val="bg1"/>
                </a:solidFill>
              </a:rPr>
              <a:t>spalling</a:t>
            </a:r>
            <a:endParaRPr lang="en-US" sz="2400" dirty="0" smtClean="0">
              <a:solidFill>
                <a:schemeClr val="bg1"/>
              </a:solidFill>
            </a:endParaRP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Cattlemen’s association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RIP Larval Trigger Experiment</a:t>
            </a:r>
          </a:p>
        </p:txBody>
      </p:sp>
      <p:pic>
        <p:nvPicPr>
          <p:cNvPr id="5" name="Picture 2" descr="P104009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2057400"/>
            <a:ext cx="4038600" cy="3029488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FG Base Flows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Autumn and winter flexibility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Autumn variation of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±40%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</a:rPr>
              <a:t>Winter variation of </a:t>
            </a:r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±25%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Current average release 1,500 cfs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Argonne research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Stator wedges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Western has requested monthly variations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December 1,175 cfs average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January 1,875 cfs average</a:t>
            </a:r>
          </a:p>
          <a:p>
            <a:pPr lvl="1" eaLnBrk="1" hangingPunct="1"/>
            <a:r>
              <a:rPr lang="en-US" sz="2400" dirty="0" smtClean="0">
                <a:solidFill>
                  <a:schemeClr val="bg1"/>
                </a:solidFill>
                <a:cs typeface="Arial" charset="0"/>
              </a:rPr>
              <a:t>February 1,500 cfs average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Operations Forecast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19299" y="-266699"/>
            <a:ext cx="5029202" cy="800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Operations Forecast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057400" y="-152400"/>
            <a:ext cx="5029201" cy="7772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marL="214313" indent="-214313" defTabSz="457200" eaLnBrk="1" hangingPunct="1">
              <a:tabLst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  <a:tab pos="9598025" algn="l"/>
              </a:tabLst>
            </a:pPr>
            <a:r>
              <a:rPr lang="en-GB" sz="3600" b="1" dirty="0" smtClean="0">
                <a:solidFill>
                  <a:schemeClr val="bg1"/>
                </a:solidFill>
              </a:rPr>
              <a:t>Flaming </a:t>
            </a:r>
            <a:r>
              <a:rPr lang="en-GB" sz="3600" b="1" dirty="0" smtClean="0">
                <a:solidFill>
                  <a:schemeClr val="bg1"/>
                </a:solidFill>
              </a:rPr>
              <a:t>Gorge Process</a:t>
            </a:r>
            <a:endParaRPr lang="en-GB" sz="3600" b="1" dirty="0" smtClean="0">
              <a:solidFill>
                <a:schemeClr val="bg1"/>
              </a:solidFill>
            </a:endParaRPr>
          </a:p>
        </p:txBody>
      </p:sp>
      <p:pic>
        <p:nvPicPr>
          <p:cNvPr id="26627" name="Content Placeholder 6" descr="FG_4Step_Process_Flowchart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143000"/>
            <a:ext cx="7467600" cy="5065713"/>
          </a:xfrm>
        </p:spPr>
      </p:pic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446213" y="979488"/>
            <a:ext cx="6653212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defTabSz="830263" eaLnBrk="0" hangingPunct="0"/>
            <a:endParaRPr lang="en-US" sz="22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</a:rPr>
              <a:t>FG WY 2012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 smtClean="0">
                <a:solidFill>
                  <a:schemeClr val="bg1"/>
                </a:solidFill>
              </a:rPr>
              <a:t>March and April large releases</a:t>
            </a:r>
          </a:p>
          <a:p>
            <a:pPr eaLnBrk="1" hangingPunct="1"/>
            <a:r>
              <a:rPr lang="en-US" sz="2800" dirty="0" smtClean="0">
                <a:solidFill>
                  <a:schemeClr val="bg1"/>
                </a:solidFill>
                <a:cs typeface="Arial" charset="0"/>
              </a:rPr>
              <a:t>Potential larval trigger for release later in the season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37103</TotalTime>
  <Words>152</Words>
  <Application>Microsoft Office PowerPoint</Application>
  <PresentationFormat>On-screen Show (4:3)</PresentationFormat>
  <Paragraphs>43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Slide 1</vt:lpstr>
      <vt:lpstr>Green River Operations</vt:lpstr>
      <vt:lpstr>Slide 3</vt:lpstr>
      <vt:lpstr>FG Spring Stories</vt:lpstr>
      <vt:lpstr>FG Base Flows</vt:lpstr>
      <vt:lpstr>Operations Forecast</vt:lpstr>
      <vt:lpstr>Operations Forecast</vt:lpstr>
      <vt:lpstr>Flaming Gorge Process</vt:lpstr>
      <vt:lpstr>FG WY 2012</vt:lpstr>
    </vt:vector>
  </TitlesOfParts>
  <Company>usbr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Heather Hermansen</cp:lastModifiedBy>
  <cp:revision>896</cp:revision>
  <dcterms:created xsi:type="dcterms:W3CDTF">2004-03-19T17:04:19Z</dcterms:created>
  <dcterms:modified xsi:type="dcterms:W3CDTF">2011-11-08T15:39:52Z</dcterms:modified>
</cp:coreProperties>
</file>