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403" r:id="rId3"/>
    <p:sldId id="412" r:id="rId4"/>
    <p:sldId id="402" r:id="rId5"/>
    <p:sldId id="410" r:id="rId6"/>
    <p:sldId id="411" r:id="rId7"/>
    <p:sldId id="280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7" autoAdjust="0"/>
    <p:restoredTop sz="94660"/>
  </p:normalViewPr>
  <p:slideViewPr>
    <p:cSldViewPr snapToObjects="1">
      <p:cViewPr>
        <p:scale>
          <a:sx n="130" d="100"/>
          <a:sy n="130" d="100"/>
        </p:scale>
        <p:origin x="-99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fld id="{AAAC7285-C30C-1D42-9C56-13A3207C2838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fld id="{83CE0A97-5E03-FA4A-991E-B9E081965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24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85CED-3647-7F4C-A769-0ACB1CBF1D9B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E08A3-4546-E641-B2C1-24F99E509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A81CB-4E24-BC4C-8DED-C965563BA065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E7F14-404E-734A-8518-0C65AA044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1EE33-FFB8-D541-A3A9-EEC9D192BF63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1A7FB-0820-FD48-9CE6-220CECFD2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998E6-6F62-874E-953A-D8B20820BB54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BF0ED-DCD2-EC44-91BA-FEEB83473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D8BC3-140A-C644-80CB-BBF0C2E13E27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6FDA-B094-8D43-BAA6-E53A7841E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B2A20-3CA8-F742-9EB8-EECAE79849C0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1D45-080D-9548-B65C-536487B31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A86E5-3059-6C4A-A6E0-0B758F05FDDF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A9346-FCCF-004F-BEBC-A8E66B896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9BB3D-E530-A24D-9AD4-2612E3C1849D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77D3A-BFB9-6543-9353-D7A75ACAC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BF65D-F1A8-2848-AD2F-79282A949EF2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D3097-78BD-1D40-9484-DF381FD47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ED578-5457-DB43-A1F2-51CFB0DC3221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20766-37A0-8B41-8540-2C3921445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58B1-D14C-0747-9002-D82A2A05EDBC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C751C-5578-664F-B428-470BEEA98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fld id="{7EF51F56-7D18-8146-B905-7EB7CC0E0E8D}" type="datetime1">
              <a:rPr lang="en-US"/>
              <a:pPr>
                <a:defRPr/>
              </a:pPr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fld id="{46C6D50F-238B-6A4C-80E2-2EC166527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105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105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5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5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5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 smtClean="0">
                <a:ea typeface="ＭＳ Ｐゴシック" pitchFamily="-110" charset="-128"/>
                <a:cs typeface="ＭＳ Ｐゴシック" pitchFamily="-110" charset="-128"/>
              </a:rPr>
              <a:t>CBRFC Updates</a:t>
            </a:r>
            <a:endParaRPr lang="en-US" sz="4000" dirty="0" smtClean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-105" charset="-128"/>
                <a:cs typeface="ＭＳ Ｐゴシック" pitchFamily="-105" charset="-128"/>
              </a:rPr>
              <a:t>CRFS</a:t>
            </a:r>
            <a:endParaRPr lang="en-US" dirty="0" smtClean="0">
              <a:solidFill>
                <a:srgbClr val="898989"/>
              </a:solidFill>
              <a:ea typeface="ＭＳ Ｐゴシック" pitchFamily="-105" charset="-128"/>
              <a:cs typeface="ＭＳ Ｐゴシック" pitchFamily="-105" charset="-128"/>
            </a:endParaRPr>
          </a:p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-105" charset="-128"/>
                <a:cs typeface="ＭＳ Ｐゴシック" pitchFamily="-105" charset="-128"/>
              </a:rPr>
              <a:t>November 14, 2012</a:t>
            </a:r>
            <a:endParaRPr lang="en-US" dirty="0" smtClean="0">
              <a:solidFill>
                <a:srgbClr val="898989"/>
              </a:solidFill>
              <a:ea typeface="ＭＳ Ｐゴシック" pitchFamily="-105" charset="-128"/>
              <a:cs typeface="ＭＳ Ｐゴシック" pitchFamily="-105" charset="-128"/>
            </a:endParaRPr>
          </a:p>
          <a:p>
            <a:pPr eaLnBrk="1" hangingPunct="1"/>
            <a:endParaRPr lang="en-US" dirty="0" smtClean="0">
              <a:solidFill>
                <a:srgbClr val="898989"/>
              </a:solidFill>
              <a:ea typeface="ＭＳ Ｐゴシック" pitchFamily="-105" charset="-128"/>
              <a:cs typeface="ＭＳ Ｐゴシック" pitchFamily="-105" charset="-128"/>
            </a:endParaRPr>
          </a:p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-105" charset="-128"/>
                <a:cs typeface="ＭＳ Ｐゴシック" pitchFamily="-105" charset="-128"/>
              </a:rPr>
              <a:t>Michelle Stokes</a:t>
            </a:r>
          </a:p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-105" charset="-128"/>
                <a:cs typeface="ＭＳ Ｐゴシック" pitchFamily="-105" charset="-128"/>
              </a:rPr>
              <a:t>Hydrologist in Charge, CBRFC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New Direction (NOAA/NWS)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82186" indent="-482186">
              <a:buFontTx/>
              <a:buChar char="•"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NWS RFCs are no longer coordinating forecast numbers with NRCS (informal coordination is important and will continue). </a:t>
            </a:r>
          </a:p>
          <a:p>
            <a:pPr marL="482186" indent="-482186">
              <a:buFontTx/>
              <a:buChar char="•"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NWS RFCs are moving toward:</a:t>
            </a:r>
          </a:p>
          <a:p>
            <a:pPr marL="881775" lvl="1" indent="-482186">
              <a:buFont typeface="Arial" charset="0"/>
              <a:buChar char="•"/>
            </a:pPr>
            <a:r>
              <a:rPr lang="en-US" sz="2000" dirty="0">
                <a:latin typeface="Arial" charset="0"/>
                <a:ea typeface="ＭＳ Ｐゴシック" charset="0"/>
              </a:rPr>
              <a:t>Daily updating ESP forecasts</a:t>
            </a:r>
          </a:p>
          <a:p>
            <a:pPr marL="881775" lvl="1" indent="-482186">
              <a:buFont typeface="Arial" charset="0"/>
              <a:buChar char="•"/>
            </a:pPr>
            <a:r>
              <a:rPr lang="en-US" sz="2000" dirty="0">
                <a:latin typeface="Arial" charset="0"/>
                <a:ea typeface="ＭＳ Ｐゴシック" charset="0"/>
              </a:rPr>
              <a:t>Routine integration of weather and climate forecasts</a:t>
            </a:r>
          </a:p>
          <a:p>
            <a:pPr marL="881775" lvl="1" indent="-482186">
              <a:buFont typeface="Arial" charset="0"/>
              <a:buChar char="•"/>
            </a:pPr>
            <a:r>
              <a:rPr lang="en-US" sz="2000" dirty="0">
                <a:latin typeface="Arial" charset="0"/>
                <a:ea typeface="ＭＳ Ｐゴシック" charset="0"/>
              </a:rPr>
              <a:t>Full season and residual forecasts</a:t>
            </a:r>
          </a:p>
          <a:p>
            <a:pPr marL="881775" lvl="1" indent="-482186">
              <a:buFont typeface="Arial" charset="0"/>
              <a:buChar char="•"/>
            </a:pPr>
            <a:r>
              <a:rPr lang="en-US" sz="2000" dirty="0">
                <a:latin typeface="Arial" charset="0"/>
                <a:ea typeface="ＭＳ Ｐゴシック" charset="0"/>
              </a:rPr>
              <a:t>Short to long lead ensemble forecasts</a:t>
            </a:r>
          </a:p>
          <a:p>
            <a:pPr marL="881775" lvl="1" indent="-482186">
              <a:buFont typeface="Arial" charset="0"/>
              <a:buChar char="•"/>
            </a:pPr>
            <a:r>
              <a:rPr lang="en-US" sz="2000" dirty="0">
                <a:latin typeface="Arial" charset="0"/>
                <a:ea typeface="ＭＳ Ｐゴシック" charset="0"/>
              </a:rPr>
              <a:t>Verification and reforecasts to quantitatively assess forecast skill</a:t>
            </a:r>
          </a:p>
          <a:p>
            <a:pPr marL="881775" lvl="1" indent="-482186">
              <a:buFont typeface="Arial" charset="0"/>
              <a:buChar char="•"/>
            </a:pPr>
            <a:r>
              <a:rPr lang="en-US" sz="2000" dirty="0">
                <a:latin typeface="Arial" charset="0"/>
                <a:ea typeface="ＭＳ Ｐゴシック" charset="0"/>
              </a:rPr>
              <a:t>Backward compatibility for key forecast products (e.g. emailed products)</a:t>
            </a:r>
          </a:p>
          <a:p>
            <a:pPr marL="881775" lvl="1" indent="-482186">
              <a:buFont typeface="Arial" charset="0"/>
              <a:buChar char="•"/>
            </a:pPr>
            <a:endParaRPr lang="en-US" sz="20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F7B0D-0480-BC41-AB29-0F88C963E7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19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expect this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Daily (or almost) ESP</a:t>
            </a:r>
          </a:p>
          <a:p>
            <a:r>
              <a:rPr lang="en-US" dirty="0" smtClean="0"/>
              <a:t>Monthly official forecasts from NWS as in past years</a:t>
            </a:r>
          </a:p>
          <a:p>
            <a:pPr lvl="1"/>
            <a:r>
              <a:rPr lang="en-US" dirty="0" smtClean="0"/>
              <a:t>Goal to have forecasts available end of day 2</a:t>
            </a:r>
          </a:p>
          <a:p>
            <a:r>
              <a:rPr lang="en-US" dirty="0" smtClean="0"/>
              <a:t>ESP will include observed and residual forecast where possible</a:t>
            </a:r>
          </a:p>
          <a:p>
            <a:r>
              <a:rPr lang="en-US" dirty="0" smtClean="0"/>
              <a:t>More information </a:t>
            </a:r>
          </a:p>
        </p:txBody>
      </p:sp>
    </p:spTree>
    <p:extLst>
      <p:ext uri="{BB962C8B-B14F-4D97-AF65-F5344CB8AC3E}">
        <p14:creationId xmlns:p14="http://schemas.microsoft.com/office/powerpoint/2010/main" val="2864776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WSplot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17638"/>
            <a:ext cx="6845300" cy="478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748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Basin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Upper Colorado – Brenda Alcorn</a:t>
            </a:r>
          </a:p>
          <a:p>
            <a:r>
              <a:rPr lang="en-US" dirty="0" smtClean="0"/>
              <a:t>Green River Basin – Ashley Nielson</a:t>
            </a:r>
          </a:p>
          <a:p>
            <a:r>
              <a:rPr lang="en-US" dirty="0" smtClean="0"/>
              <a:t>San Juan and Gunnison – Greg Smith</a:t>
            </a:r>
          </a:p>
          <a:p>
            <a:r>
              <a:rPr lang="en-US" dirty="0" smtClean="0"/>
              <a:t>Great Basin – Brent Bernard</a:t>
            </a:r>
          </a:p>
          <a:p>
            <a:r>
              <a:rPr lang="en-US" dirty="0" smtClean="0"/>
              <a:t>Sevier and Virgin – Stacie Bender</a:t>
            </a:r>
          </a:p>
          <a:p>
            <a:r>
              <a:rPr lang="en-US" dirty="0" smtClean="0"/>
              <a:t>Lower Colorado – Tracy Cox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541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the CBRFC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</a:t>
            </a:r>
            <a:r>
              <a:rPr lang="en-US" dirty="0" err="1" smtClean="0"/>
              <a:t>Lhotak</a:t>
            </a:r>
            <a:r>
              <a:rPr lang="en-US" dirty="0" smtClean="0"/>
              <a:t> – Development and Operational Hydrologist</a:t>
            </a:r>
          </a:p>
          <a:p>
            <a:r>
              <a:rPr lang="en-US" dirty="0" smtClean="0"/>
              <a:t>Paul Miller – New Senior Hydrologist</a:t>
            </a:r>
          </a:p>
          <a:p>
            <a:r>
              <a:rPr lang="en-US" dirty="0" smtClean="0"/>
              <a:t>Vacant Senior Hydrologist</a:t>
            </a:r>
          </a:p>
          <a:p>
            <a:r>
              <a:rPr lang="en-US" dirty="0" smtClean="0"/>
              <a:t>Kevin Werner on detail for most of the next 6 months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981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7"/>
          <p:cNvGrpSpPr>
            <a:grpSpLocks/>
          </p:cNvGrpSpPr>
          <p:nvPr/>
        </p:nvGrpSpPr>
        <p:grpSpPr bwMode="auto">
          <a:xfrm>
            <a:off x="1143000" y="2438400"/>
            <a:ext cx="6591300" cy="1754188"/>
            <a:chOff x="720" y="2352"/>
            <a:chExt cx="4152" cy="1105"/>
          </a:xfrm>
        </p:grpSpPr>
        <p:pic>
          <p:nvPicPr>
            <p:cNvPr id="45060" name="Picture 4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936" y="2352"/>
              <a:ext cx="936" cy="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1" name="Picture 6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6" y="2352"/>
              <a:ext cx="774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062" name="TextBox 3"/>
            <p:cNvSpPr txBox="1">
              <a:spLocks noChangeArrowheads="1"/>
            </p:cNvSpPr>
            <p:nvPr/>
          </p:nvSpPr>
          <p:spPr bwMode="auto">
            <a:xfrm>
              <a:off x="720" y="2352"/>
              <a:ext cx="4152" cy="110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endParaRPr lang="en-US" b="1" dirty="0">
                <a:latin typeface="Calibri" pitchFamily="-105" charset="0"/>
              </a:endParaRPr>
            </a:p>
            <a:p>
              <a:pPr algn="ctr"/>
              <a:r>
                <a:rPr lang="en-US" b="1" dirty="0" smtClean="0">
                  <a:latin typeface="Calibri" pitchFamily="-105" charset="0"/>
                </a:rPr>
                <a:t>Michelle Stokes</a:t>
              </a:r>
              <a:endParaRPr lang="en-US" b="1" dirty="0">
                <a:latin typeface="Calibri" pitchFamily="-105" charset="0"/>
              </a:endParaRPr>
            </a:p>
            <a:p>
              <a:pPr algn="ctr"/>
              <a:endParaRPr lang="en-US" b="1" dirty="0">
                <a:latin typeface="Calibri" pitchFamily="-105" charset="0"/>
              </a:endParaRPr>
            </a:p>
            <a:p>
              <a:pPr algn="ctr"/>
              <a:r>
                <a:rPr lang="en-US" dirty="0">
                  <a:latin typeface="Calibri" pitchFamily="-105" charset="0"/>
                </a:rPr>
                <a:t>CBRFC </a:t>
              </a:r>
              <a:r>
                <a:rPr lang="en-US" dirty="0" smtClean="0">
                  <a:latin typeface="Calibri" pitchFamily="-105" charset="0"/>
                </a:rPr>
                <a:t>Hydrologist In Charge</a:t>
              </a:r>
              <a:endParaRPr lang="en-US" dirty="0">
                <a:latin typeface="Calibri" pitchFamily="-105" charset="0"/>
              </a:endParaRPr>
            </a:p>
            <a:p>
              <a:pPr algn="ctr"/>
              <a:r>
                <a:rPr lang="en-US" dirty="0">
                  <a:latin typeface="Calibri" pitchFamily="-105" charset="0"/>
                </a:rPr>
                <a:t>Phone: 801.524.5130</a:t>
              </a:r>
            </a:p>
            <a:p>
              <a:pPr algn="ctr"/>
              <a:r>
                <a:rPr lang="en-US" dirty="0">
                  <a:latin typeface="Calibri" pitchFamily="-105" charset="0"/>
                </a:rPr>
                <a:t>Email: </a:t>
              </a:r>
              <a:r>
                <a:rPr lang="en-US" dirty="0" err="1" smtClean="0">
                  <a:latin typeface="Calibri" pitchFamily="-105" charset="0"/>
                </a:rPr>
                <a:t>michelle.stokes</a:t>
              </a:r>
              <a:r>
                <a:rPr lang="en-US" err="1" smtClean="0">
                  <a:latin typeface="Calibri" pitchFamily="-105" charset="0"/>
                </a:rPr>
                <a:t>@</a:t>
              </a:r>
              <a:r>
                <a:rPr lang="en-US" smtClean="0">
                  <a:latin typeface="Calibri" pitchFamily="-105" charset="0"/>
                </a:rPr>
                <a:t>noaa.gov</a:t>
              </a:r>
              <a:endParaRPr lang="en-US" dirty="0">
                <a:latin typeface="Calibri" pitchFamily="-105" charset="0"/>
              </a:endParaRPr>
            </a:p>
          </p:txBody>
        </p:sp>
      </p:grpSp>
      <p:sp>
        <p:nvSpPr>
          <p:cNvPr id="45059" name="TextBox 5"/>
          <p:cNvSpPr txBox="1">
            <a:spLocks noChangeArrowheads="1"/>
          </p:cNvSpPr>
          <p:nvPr/>
        </p:nvSpPr>
        <p:spPr bwMode="auto">
          <a:xfrm>
            <a:off x="838200" y="381000"/>
            <a:ext cx="7620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105" charset="0"/>
              </a:rPr>
              <a:t>Feedback, Questions, Concerns always welcome….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34087</TotalTime>
  <Words>221</Words>
  <Application>Microsoft Macintosh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CBRFC Updates</vt:lpstr>
      <vt:lpstr>New Direction (NOAA/NWS)</vt:lpstr>
      <vt:lpstr>What to expect this year</vt:lpstr>
      <vt:lpstr>PowerPoint Presentation</vt:lpstr>
      <vt:lpstr>Basin Assignments</vt:lpstr>
      <vt:lpstr>Changes to the CBRFC staff</vt:lpstr>
      <vt:lpstr>PowerPoint Presentation</vt:lpstr>
    </vt:vector>
  </TitlesOfParts>
  <Company>NWS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CBRFC March 2009 Water Supply Webinar</dc:title>
  <dc:creator>kvw</dc:creator>
  <cp:lastModifiedBy>Office 2004 Test Drive User</cp:lastModifiedBy>
  <cp:revision>125</cp:revision>
  <dcterms:created xsi:type="dcterms:W3CDTF">2012-05-04T04:46:17Z</dcterms:created>
  <dcterms:modified xsi:type="dcterms:W3CDTF">2012-11-14T15:19:47Z</dcterms:modified>
</cp:coreProperties>
</file>