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09" r:id="rId2"/>
    <p:sldId id="317" r:id="rId3"/>
    <p:sldId id="311" r:id="rId4"/>
    <p:sldId id="314" r:id="rId5"/>
    <p:sldId id="306" r:id="rId6"/>
    <p:sldId id="313" r:id="rId7"/>
    <p:sldId id="312" r:id="rId8"/>
    <p:sldId id="315" r:id="rId9"/>
    <p:sldId id="316"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6" r:id="rId33"/>
    <p:sldId id="340" r:id="rId34"/>
    <p:sldId id="341" r:id="rId35"/>
    <p:sldId id="342" r:id="rId36"/>
    <p:sldId id="343" r:id="rId37"/>
    <p:sldId id="344" r:id="rId38"/>
    <p:sldId id="345" r:id="rId3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C Regional Offic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BR4UCRFP004\Users$\PDavidson\EXCEL\Aspinall\BMHISTI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BR4GJOFP002\Team$\WRG\WaterLib\AU_Meeting\mtg12080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IBR4GJOFP002\Team$\WRG\WaterLib\AU_Meeting\mtg120809.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ibr4gjofp002\USERS$\EKnight\Rivers\COGunnFlowRecs.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IBR4GJOFP002\Team$\WRG\WaterLib\AU_Meeting\mtg12080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IBR4GJOFP002\Team$\WRG\WaterLib\AU_Meeting\mtg120809.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IBR4UCRFP004\Users$\PDavidson\EXCEL\Water%20Year%20Calculations%20(Reservoir).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IBR4UCRFP004\Team$\WRG\Reservoir%20Operations\Paul\Aspinall\GunDailylOperations-2012.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1"/>
  <c:chart>
    <c:title>
      <c:tx>
        <c:rich>
          <a:bodyPr/>
          <a:lstStyle/>
          <a:p>
            <a:pPr>
              <a:defRPr sz="10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Blue Mesa Reservoir, Colorado</a:t>
            </a:r>
          </a:p>
          <a:p>
            <a:pPr>
              <a:defRPr sz="10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Historic April-July Unregulated Inflow Volume Ranking (1969-2012)</a:t>
            </a:r>
          </a:p>
        </c:rich>
      </c:tx>
      <c:layout/>
      <c:spPr>
        <a:noFill/>
      </c:spPr>
    </c:title>
    <c:plotArea>
      <c:layout>
        <c:manualLayout>
          <c:layoutTarget val="inner"/>
          <c:xMode val="edge"/>
          <c:yMode val="edge"/>
          <c:x val="0.10182698860755614"/>
          <c:y val="8.3838690751891556E-2"/>
          <c:w val="0.87451398763833754"/>
          <c:h val="0.82462535124285963"/>
        </c:manualLayout>
      </c:layout>
      <c:barChart>
        <c:barDir val="col"/>
        <c:grouping val="clustered"/>
        <c:ser>
          <c:idx val="1"/>
          <c:order val="0"/>
          <c:spPr>
            <a:solidFill>
              <a:schemeClr val="accent1"/>
            </a:solidFill>
            <a:ln w="12700">
              <a:solidFill>
                <a:schemeClr val="tx2">
                  <a:lumMod val="75000"/>
                </a:schemeClr>
              </a:solidFill>
              <a:prstDash val="solid"/>
            </a:ln>
          </c:spPr>
          <c:dPt>
            <c:idx val="0"/>
            <c:spPr>
              <a:solidFill>
                <a:srgbClr val="C00000"/>
              </a:solidFill>
              <a:ln w="12700">
                <a:solidFill>
                  <a:schemeClr val="tx2">
                    <a:lumMod val="75000"/>
                  </a:schemeClr>
                </a:solidFill>
                <a:prstDash val="solid"/>
              </a:ln>
            </c:spPr>
          </c:dPt>
          <c:dPt>
            <c:idx val="1"/>
            <c:spPr>
              <a:solidFill>
                <a:srgbClr val="C00000"/>
              </a:solidFill>
              <a:ln w="12700">
                <a:solidFill>
                  <a:schemeClr val="tx2">
                    <a:lumMod val="75000"/>
                  </a:schemeClr>
                </a:solidFill>
                <a:prstDash val="solid"/>
              </a:ln>
            </c:spPr>
          </c:dPt>
          <c:dPt>
            <c:idx val="2"/>
            <c:spPr>
              <a:solidFill>
                <a:srgbClr val="C00000"/>
              </a:solidFill>
              <a:ln w="12700">
                <a:solidFill>
                  <a:schemeClr val="tx2">
                    <a:lumMod val="75000"/>
                  </a:schemeClr>
                </a:solidFill>
                <a:prstDash val="solid"/>
              </a:ln>
            </c:spPr>
          </c:dPt>
          <c:dPt>
            <c:idx val="3"/>
            <c:spPr>
              <a:solidFill>
                <a:srgbClr val="C00000"/>
              </a:solidFill>
              <a:ln w="12700">
                <a:solidFill>
                  <a:schemeClr val="tx2">
                    <a:lumMod val="75000"/>
                  </a:schemeClr>
                </a:solidFill>
                <a:prstDash val="solid"/>
              </a:ln>
            </c:spPr>
          </c:dPt>
          <c:dPt>
            <c:idx val="4"/>
            <c:spPr>
              <a:solidFill>
                <a:srgbClr val="FF9900"/>
              </a:solidFill>
              <a:ln w="12700">
                <a:solidFill>
                  <a:schemeClr val="tx2">
                    <a:lumMod val="75000"/>
                  </a:schemeClr>
                </a:solidFill>
                <a:prstDash val="solid"/>
              </a:ln>
            </c:spPr>
          </c:dPt>
          <c:dPt>
            <c:idx val="5"/>
            <c:spPr>
              <a:solidFill>
                <a:srgbClr val="FF9900"/>
              </a:solidFill>
              <a:ln w="12700">
                <a:solidFill>
                  <a:schemeClr val="tx2">
                    <a:lumMod val="75000"/>
                  </a:schemeClr>
                </a:solidFill>
                <a:prstDash val="solid"/>
              </a:ln>
            </c:spPr>
          </c:dPt>
          <c:dPt>
            <c:idx val="6"/>
            <c:spPr>
              <a:solidFill>
                <a:srgbClr val="FF9900"/>
              </a:solidFill>
              <a:ln w="12700">
                <a:solidFill>
                  <a:schemeClr val="tx2">
                    <a:lumMod val="75000"/>
                  </a:schemeClr>
                </a:solidFill>
                <a:prstDash val="solid"/>
              </a:ln>
            </c:spPr>
          </c:dPt>
          <c:dPt>
            <c:idx val="7"/>
            <c:spPr>
              <a:solidFill>
                <a:srgbClr val="FF9900"/>
              </a:solidFill>
              <a:ln w="12700">
                <a:solidFill>
                  <a:schemeClr val="tx2">
                    <a:lumMod val="75000"/>
                  </a:schemeClr>
                </a:solidFill>
                <a:prstDash val="solid"/>
              </a:ln>
            </c:spPr>
          </c:dPt>
          <c:dPt>
            <c:idx val="8"/>
            <c:spPr>
              <a:solidFill>
                <a:srgbClr val="FF9900"/>
              </a:solidFill>
              <a:ln w="12700">
                <a:solidFill>
                  <a:schemeClr val="tx2">
                    <a:lumMod val="75000"/>
                  </a:schemeClr>
                </a:solidFill>
                <a:prstDash val="solid"/>
              </a:ln>
            </c:spPr>
          </c:dPt>
          <c:dPt>
            <c:idx val="9"/>
            <c:spPr>
              <a:solidFill>
                <a:srgbClr val="FF9900"/>
              </a:solidFill>
              <a:ln w="12700">
                <a:solidFill>
                  <a:schemeClr val="tx2">
                    <a:lumMod val="75000"/>
                  </a:schemeClr>
                </a:solidFill>
                <a:prstDash val="solid"/>
              </a:ln>
            </c:spPr>
          </c:dPt>
          <c:dPt>
            <c:idx val="10"/>
            <c:spPr>
              <a:solidFill>
                <a:srgbClr val="FF9900"/>
              </a:solidFill>
              <a:ln w="12700">
                <a:solidFill>
                  <a:schemeClr val="tx2">
                    <a:lumMod val="75000"/>
                  </a:schemeClr>
                </a:solidFill>
                <a:prstDash val="solid"/>
              </a:ln>
            </c:spPr>
          </c:dPt>
          <c:dPt>
            <c:idx val="11"/>
            <c:spPr>
              <a:solidFill>
                <a:srgbClr val="FF9900"/>
              </a:solidFill>
              <a:ln w="12700">
                <a:solidFill>
                  <a:schemeClr val="tx2">
                    <a:lumMod val="75000"/>
                  </a:schemeClr>
                </a:solidFill>
                <a:prstDash val="solid"/>
              </a:ln>
            </c:spPr>
          </c:dPt>
          <c:dPt>
            <c:idx val="12"/>
            <c:spPr>
              <a:solidFill>
                <a:srgbClr val="FF9900"/>
              </a:solidFill>
              <a:ln w="12700">
                <a:solidFill>
                  <a:schemeClr val="tx2">
                    <a:lumMod val="75000"/>
                  </a:schemeClr>
                </a:solidFill>
                <a:prstDash val="solid"/>
              </a:ln>
            </c:spPr>
          </c:dPt>
          <c:dPt>
            <c:idx val="13"/>
            <c:spPr>
              <a:solidFill>
                <a:srgbClr val="FFFF00"/>
              </a:solidFill>
              <a:ln w="12700">
                <a:solidFill>
                  <a:schemeClr val="tx2">
                    <a:lumMod val="75000"/>
                  </a:schemeClr>
                </a:solidFill>
                <a:prstDash val="solid"/>
              </a:ln>
            </c:spPr>
          </c:dPt>
          <c:dPt>
            <c:idx val="14"/>
            <c:spPr>
              <a:solidFill>
                <a:srgbClr val="FFFF00"/>
              </a:solidFill>
              <a:ln w="12700">
                <a:solidFill>
                  <a:schemeClr val="tx2">
                    <a:lumMod val="75000"/>
                  </a:schemeClr>
                </a:solidFill>
                <a:prstDash val="solid"/>
              </a:ln>
            </c:spPr>
          </c:dPt>
          <c:dPt>
            <c:idx val="15"/>
            <c:spPr>
              <a:solidFill>
                <a:srgbClr val="FFFF00"/>
              </a:solidFill>
              <a:ln w="12700">
                <a:solidFill>
                  <a:schemeClr val="tx2">
                    <a:lumMod val="75000"/>
                  </a:schemeClr>
                </a:solidFill>
                <a:prstDash val="solid"/>
              </a:ln>
            </c:spPr>
          </c:dPt>
          <c:dPt>
            <c:idx val="16"/>
            <c:spPr>
              <a:solidFill>
                <a:srgbClr val="FFFF00"/>
              </a:solidFill>
              <a:ln w="12700">
                <a:solidFill>
                  <a:schemeClr val="tx2">
                    <a:lumMod val="75000"/>
                  </a:schemeClr>
                </a:solidFill>
                <a:prstDash val="solid"/>
              </a:ln>
            </c:spPr>
          </c:dPt>
          <c:dPt>
            <c:idx val="17"/>
            <c:spPr>
              <a:solidFill>
                <a:srgbClr val="FFFF00"/>
              </a:solidFill>
              <a:ln w="12700">
                <a:solidFill>
                  <a:schemeClr val="tx1"/>
                </a:solidFill>
                <a:prstDash val="solid"/>
              </a:ln>
            </c:spPr>
          </c:dPt>
          <c:dPt>
            <c:idx val="18"/>
            <c:spPr>
              <a:solidFill>
                <a:srgbClr val="FFFF00"/>
              </a:solidFill>
              <a:ln w="12700">
                <a:solidFill>
                  <a:schemeClr val="tx2">
                    <a:lumMod val="75000"/>
                  </a:schemeClr>
                </a:solidFill>
                <a:prstDash val="solid"/>
              </a:ln>
            </c:spPr>
          </c:dPt>
          <c:dPt>
            <c:idx val="19"/>
            <c:spPr>
              <a:solidFill>
                <a:srgbClr val="FFFF00"/>
              </a:solidFill>
              <a:ln w="12700">
                <a:solidFill>
                  <a:schemeClr val="tx2">
                    <a:lumMod val="75000"/>
                  </a:schemeClr>
                </a:solidFill>
                <a:prstDash val="solid"/>
              </a:ln>
            </c:spPr>
          </c:dPt>
          <c:dPt>
            <c:idx val="20"/>
            <c:spPr>
              <a:solidFill>
                <a:srgbClr val="FFFF00"/>
              </a:solidFill>
              <a:ln w="12700">
                <a:solidFill>
                  <a:schemeClr val="tx2">
                    <a:lumMod val="75000"/>
                  </a:schemeClr>
                </a:solidFill>
                <a:prstDash val="solid"/>
              </a:ln>
            </c:spPr>
          </c:dPt>
          <c:dPt>
            <c:idx val="21"/>
            <c:spPr>
              <a:solidFill>
                <a:srgbClr val="FFFF00"/>
              </a:solidFill>
              <a:ln w="12700">
                <a:solidFill>
                  <a:schemeClr val="tx2">
                    <a:lumMod val="75000"/>
                  </a:schemeClr>
                </a:solidFill>
                <a:prstDash val="solid"/>
              </a:ln>
            </c:spPr>
          </c:dPt>
          <c:dPt>
            <c:idx val="22"/>
            <c:spPr>
              <a:solidFill>
                <a:srgbClr val="00FF00"/>
              </a:solidFill>
              <a:ln w="12700">
                <a:solidFill>
                  <a:schemeClr val="tx2">
                    <a:lumMod val="75000"/>
                  </a:schemeClr>
                </a:solidFill>
                <a:prstDash val="solid"/>
              </a:ln>
            </c:spPr>
          </c:dPt>
          <c:dPt>
            <c:idx val="23"/>
            <c:spPr>
              <a:solidFill>
                <a:srgbClr val="00FF00"/>
              </a:solidFill>
              <a:ln w="12700">
                <a:solidFill>
                  <a:schemeClr val="tx2">
                    <a:lumMod val="75000"/>
                  </a:schemeClr>
                </a:solidFill>
                <a:prstDash val="solid"/>
              </a:ln>
            </c:spPr>
          </c:dPt>
          <c:dPt>
            <c:idx val="24"/>
            <c:spPr>
              <a:solidFill>
                <a:srgbClr val="00FF00"/>
              </a:solidFill>
              <a:ln w="12700">
                <a:solidFill>
                  <a:schemeClr val="tx2">
                    <a:lumMod val="75000"/>
                  </a:schemeClr>
                </a:solidFill>
                <a:prstDash val="solid"/>
              </a:ln>
            </c:spPr>
          </c:dPt>
          <c:dPt>
            <c:idx val="25"/>
            <c:spPr>
              <a:solidFill>
                <a:srgbClr val="00FF00"/>
              </a:solidFill>
              <a:ln w="12700">
                <a:solidFill>
                  <a:schemeClr val="tx2">
                    <a:lumMod val="75000"/>
                  </a:schemeClr>
                </a:solidFill>
                <a:prstDash val="solid"/>
              </a:ln>
            </c:spPr>
          </c:dPt>
          <c:dPt>
            <c:idx val="26"/>
            <c:spPr>
              <a:solidFill>
                <a:srgbClr val="00FF00"/>
              </a:solidFill>
              <a:ln w="12700">
                <a:solidFill>
                  <a:schemeClr val="tx2">
                    <a:lumMod val="75000"/>
                  </a:schemeClr>
                </a:solidFill>
                <a:prstDash val="solid"/>
              </a:ln>
            </c:spPr>
          </c:dPt>
          <c:dPt>
            <c:idx val="27"/>
            <c:spPr>
              <a:solidFill>
                <a:srgbClr val="00FF00"/>
              </a:solidFill>
              <a:ln w="12700">
                <a:solidFill>
                  <a:schemeClr val="tx2">
                    <a:lumMod val="75000"/>
                  </a:schemeClr>
                </a:solidFill>
                <a:prstDash val="solid"/>
              </a:ln>
            </c:spPr>
          </c:dPt>
          <c:dPt>
            <c:idx val="28"/>
            <c:spPr>
              <a:solidFill>
                <a:srgbClr val="00FF00"/>
              </a:solidFill>
              <a:ln w="12700">
                <a:solidFill>
                  <a:schemeClr val="tx2">
                    <a:lumMod val="75000"/>
                  </a:schemeClr>
                </a:solidFill>
                <a:prstDash val="solid"/>
              </a:ln>
            </c:spPr>
          </c:dPt>
          <c:dPt>
            <c:idx val="29"/>
            <c:spPr>
              <a:solidFill>
                <a:srgbClr val="00FF00"/>
              </a:solidFill>
              <a:ln w="12700">
                <a:solidFill>
                  <a:schemeClr val="tx2">
                    <a:lumMod val="75000"/>
                  </a:schemeClr>
                </a:solidFill>
                <a:prstDash val="solid"/>
              </a:ln>
            </c:spPr>
          </c:dPt>
          <c:dPt>
            <c:idx val="30"/>
            <c:spPr>
              <a:solidFill>
                <a:srgbClr val="00B0F0"/>
              </a:solidFill>
              <a:ln w="12700">
                <a:solidFill>
                  <a:schemeClr val="tx2">
                    <a:lumMod val="75000"/>
                  </a:schemeClr>
                </a:solidFill>
                <a:prstDash val="solid"/>
              </a:ln>
            </c:spPr>
          </c:dPt>
          <c:dPt>
            <c:idx val="31"/>
            <c:spPr>
              <a:solidFill>
                <a:srgbClr val="00B0F0"/>
              </a:solidFill>
              <a:ln w="12700">
                <a:solidFill>
                  <a:schemeClr val="tx2">
                    <a:lumMod val="75000"/>
                  </a:schemeClr>
                </a:solidFill>
                <a:prstDash val="solid"/>
              </a:ln>
            </c:spPr>
          </c:dPt>
          <c:dPt>
            <c:idx val="32"/>
            <c:spPr>
              <a:solidFill>
                <a:srgbClr val="00B0F0"/>
              </a:solidFill>
              <a:ln w="12700">
                <a:solidFill>
                  <a:schemeClr val="tx2">
                    <a:lumMod val="75000"/>
                  </a:schemeClr>
                </a:solidFill>
                <a:prstDash val="solid"/>
              </a:ln>
            </c:spPr>
          </c:dPt>
          <c:dPt>
            <c:idx val="33"/>
            <c:spPr>
              <a:solidFill>
                <a:srgbClr val="00B0F0"/>
              </a:solidFill>
              <a:ln w="12700">
                <a:solidFill>
                  <a:schemeClr val="tx2">
                    <a:lumMod val="75000"/>
                  </a:schemeClr>
                </a:solidFill>
                <a:prstDash val="solid"/>
              </a:ln>
            </c:spPr>
          </c:dPt>
          <c:dPt>
            <c:idx val="34"/>
            <c:spPr>
              <a:solidFill>
                <a:srgbClr val="00B0F0"/>
              </a:solidFill>
              <a:ln w="12700">
                <a:solidFill>
                  <a:schemeClr val="tx2">
                    <a:lumMod val="75000"/>
                  </a:schemeClr>
                </a:solidFill>
                <a:prstDash val="solid"/>
              </a:ln>
            </c:spPr>
          </c:dPt>
          <c:dPt>
            <c:idx val="35"/>
            <c:spPr>
              <a:solidFill>
                <a:srgbClr val="00B0F0"/>
              </a:solidFill>
              <a:ln w="12700">
                <a:solidFill>
                  <a:schemeClr val="tx2">
                    <a:lumMod val="75000"/>
                  </a:schemeClr>
                </a:solidFill>
                <a:prstDash val="solid"/>
              </a:ln>
            </c:spPr>
          </c:dPt>
          <c:dPt>
            <c:idx val="36"/>
            <c:spPr>
              <a:solidFill>
                <a:srgbClr val="00B0F0"/>
              </a:solidFill>
              <a:ln w="12700">
                <a:solidFill>
                  <a:schemeClr val="tx2">
                    <a:lumMod val="75000"/>
                  </a:schemeClr>
                </a:solidFill>
                <a:prstDash val="solid"/>
              </a:ln>
            </c:spPr>
          </c:dPt>
          <c:dPt>
            <c:idx val="37"/>
            <c:spPr>
              <a:solidFill>
                <a:srgbClr val="00B0F0"/>
              </a:solidFill>
              <a:ln w="12700">
                <a:solidFill>
                  <a:schemeClr val="tx2">
                    <a:lumMod val="75000"/>
                  </a:schemeClr>
                </a:solidFill>
                <a:prstDash val="solid"/>
              </a:ln>
            </c:spPr>
          </c:dPt>
          <c:dPt>
            <c:idx val="38"/>
            <c:spPr>
              <a:solidFill>
                <a:srgbClr val="7030A0"/>
              </a:solidFill>
              <a:ln w="12700">
                <a:solidFill>
                  <a:schemeClr val="tx2">
                    <a:lumMod val="75000"/>
                  </a:schemeClr>
                </a:solidFill>
                <a:prstDash val="solid"/>
              </a:ln>
            </c:spPr>
          </c:dPt>
          <c:dPt>
            <c:idx val="39"/>
            <c:spPr>
              <a:solidFill>
                <a:srgbClr val="7030A0"/>
              </a:solidFill>
              <a:ln w="12700">
                <a:solidFill>
                  <a:schemeClr val="tx2">
                    <a:lumMod val="75000"/>
                  </a:schemeClr>
                </a:solidFill>
                <a:prstDash val="solid"/>
              </a:ln>
            </c:spPr>
          </c:dPt>
          <c:dPt>
            <c:idx val="40"/>
            <c:spPr>
              <a:solidFill>
                <a:srgbClr val="7030A0"/>
              </a:solidFill>
              <a:ln w="12700">
                <a:solidFill>
                  <a:schemeClr val="tx2">
                    <a:lumMod val="75000"/>
                  </a:schemeClr>
                </a:solidFill>
                <a:prstDash val="solid"/>
              </a:ln>
            </c:spPr>
          </c:dPt>
          <c:dPt>
            <c:idx val="41"/>
            <c:spPr>
              <a:solidFill>
                <a:srgbClr val="7030A0"/>
              </a:solidFill>
              <a:ln w="12700">
                <a:solidFill>
                  <a:schemeClr val="tx2">
                    <a:lumMod val="75000"/>
                  </a:schemeClr>
                </a:solidFill>
                <a:prstDash val="solid"/>
              </a:ln>
            </c:spPr>
          </c:dPt>
          <c:dPt>
            <c:idx val="42"/>
            <c:spPr>
              <a:solidFill>
                <a:srgbClr val="7030A0"/>
              </a:solidFill>
              <a:ln w="12700">
                <a:solidFill>
                  <a:schemeClr val="tx2">
                    <a:lumMod val="75000"/>
                  </a:schemeClr>
                </a:solidFill>
                <a:prstDash val="solid"/>
              </a:ln>
            </c:spPr>
          </c:dPt>
          <c:dPt>
            <c:idx val="43"/>
            <c:spPr>
              <a:solidFill>
                <a:srgbClr val="7030A0"/>
              </a:solidFill>
              <a:ln w="12700">
                <a:solidFill>
                  <a:schemeClr val="tx2">
                    <a:lumMod val="75000"/>
                  </a:schemeClr>
                </a:solidFill>
                <a:prstDash val="solid"/>
              </a:ln>
            </c:spPr>
          </c:dPt>
          <c:cat>
            <c:numRef>
              <c:f>'HDB Data'!$Q$5:$Q$48</c:f>
              <c:numCache>
                <c:formatCode>yyyy</c:formatCode>
                <c:ptCount val="44"/>
                <c:pt idx="0">
                  <c:v>37257</c:v>
                </c:pt>
                <c:pt idx="1">
                  <c:v>28126</c:v>
                </c:pt>
                <c:pt idx="2">
                  <c:v>40909</c:v>
                </c:pt>
                <c:pt idx="3">
                  <c:v>29587</c:v>
                </c:pt>
                <c:pt idx="4">
                  <c:v>32874</c:v>
                </c:pt>
                <c:pt idx="5">
                  <c:v>32143</c:v>
                </c:pt>
                <c:pt idx="6">
                  <c:v>37987</c:v>
                </c:pt>
                <c:pt idx="7">
                  <c:v>37622</c:v>
                </c:pt>
                <c:pt idx="8">
                  <c:v>32509</c:v>
                </c:pt>
                <c:pt idx="9">
                  <c:v>33604</c:v>
                </c:pt>
                <c:pt idx="10">
                  <c:v>27760</c:v>
                </c:pt>
                <c:pt idx="11">
                  <c:v>26299</c:v>
                </c:pt>
                <c:pt idx="12">
                  <c:v>40179</c:v>
                </c:pt>
                <c:pt idx="13">
                  <c:v>39083</c:v>
                </c:pt>
                <c:pt idx="14">
                  <c:v>36526</c:v>
                </c:pt>
                <c:pt idx="15">
                  <c:v>36892</c:v>
                </c:pt>
                <c:pt idx="16">
                  <c:v>34335</c:v>
                </c:pt>
                <c:pt idx="17">
                  <c:v>38718</c:v>
                </c:pt>
                <c:pt idx="18">
                  <c:v>27030</c:v>
                </c:pt>
                <c:pt idx="19">
                  <c:v>35796</c:v>
                </c:pt>
                <c:pt idx="20">
                  <c:v>38353</c:v>
                </c:pt>
                <c:pt idx="21">
                  <c:v>33239</c:v>
                </c:pt>
                <c:pt idx="22">
                  <c:v>36161</c:v>
                </c:pt>
                <c:pt idx="23">
                  <c:v>25934</c:v>
                </c:pt>
                <c:pt idx="24">
                  <c:v>25204</c:v>
                </c:pt>
                <c:pt idx="25">
                  <c:v>29952</c:v>
                </c:pt>
                <c:pt idx="26">
                  <c:v>39814</c:v>
                </c:pt>
                <c:pt idx="27">
                  <c:v>26665</c:v>
                </c:pt>
                <c:pt idx="28">
                  <c:v>31778</c:v>
                </c:pt>
                <c:pt idx="29">
                  <c:v>28491</c:v>
                </c:pt>
                <c:pt idx="30">
                  <c:v>35065</c:v>
                </c:pt>
                <c:pt idx="31">
                  <c:v>27395</c:v>
                </c:pt>
                <c:pt idx="32">
                  <c:v>30317</c:v>
                </c:pt>
                <c:pt idx="33">
                  <c:v>40544</c:v>
                </c:pt>
                <c:pt idx="34">
                  <c:v>28856</c:v>
                </c:pt>
                <c:pt idx="35">
                  <c:v>25569</c:v>
                </c:pt>
                <c:pt idx="36">
                  <c:v>29221</c:v>
                </c:pt>
                <c:pt idx="37">
                  <c:v>33970</c:v>
                </c:pt>
                <c:pt idx="38">
                  <c:v>39448</c:v>
                </c:pt>
                <c:pt idx="39">
                  <c:v>31413</c:v>
                </c:pt>
                <c:pt idx="40">
                  <c:v>31048</c:v>
                </c:pt>
                <c:pt idx="41" formatCode="General">
                  <c:v>1997</c:v>
                </c:pt>
                <c:pt idx="42">
                  <c:v>34700</c:v>
                </c:pt>
                <c:pt idx="43">
                  <c:v>30682</c:v>
                </c:pt>
              </c:numCache>
            </c:numRef>
          </c:cat>
          <c:val>
            <c:numRef>
              <c:f>'HDB Data'!$R$5:$R$48</c:f>
              <c:numCache>
                <c:formatCode>#,##0</c:formatCode>
                <c:ptCount val="44"/>
                <c:pt idx="0">
                  <c:v>156551.48429799985</c:v>
                </c:pt>
                <c:pt idx="1">
                  <c:v>167401.72381599998</c:v>
                </c:pt>
                <c:pt idx="2">
                  <c:v>206445</c:v>
                </c:pt>
                <c:pt idx="3">
                  <c:v>280742.26162800001</c:v>
                </c:pt>
                <c:pt idx="4">
                  <c:v>382142.75128199998</c:v>
                </c:pt>
                <c:pt idx="5">
                  <c:v>390599.61144999997</c:v>
                </c:pt>
                <c:pt idx="6">
                  <c:v>421019.20661200024</c:v>
                </c:pt>
                <c:pt idx="7">
                  <c:v>428911.31900899997</c:v>
                </c:pt>
                <c:pt idx="8">
                  <c:v>442640.2165520002</c:v>
                </c:pt>
                <c:pt idx="9">
                  <c:v>465211.25494400004</c:v>
                </c:pt>
                <c:pt idx="10">
                  <c:v>478378.73205500003</c:v>
                </c:pt>
                <c:pt idx="11">
                  <c:v>483838.35913</c:v>
                </c:pt>
                <c:pt idx="12">
                  <c:v>493590.33637200017</c:v>
                </c:pt>
                <c:pt idx="13">
                  <c:v>499822.51845899993</c:v>
                </c:pt>
                <c:pt idx="14">
                  <c:v>504729.74738507206</c:v>
                </c:pt>
                <c:pt idx="15">
                  <c:v>505895.10743800004</c:v>
                </c:pt>
                <c:pt idx="16">
                  <c:v>511893.09923880023</c:v>
                </c:pt>
                <c:pt idx="17">
                  <c:v>551277.79834799957</c:v>
                </c:pt>
                <c:pt idx="18">
                  <c:v>551563.28552199958</c:v>
                </c:pt>
                <c:pt idx="19">
                  <c:v>564879.65600587742</c:v>
                </c:pt>
                <c:pt idx="20">
                  <c:v>588027.9867779999</c:v>
                </c:pt>
                <c:pt idx="21">
                  <c:v>600296.4354860005</c:v>
                </c:pt>
                <c:pt idx="22">
                  <c:v>675862.86427395523</c:v>
                </c:pt>
                <c:pt idx="23">
                  <c:v>689807.84814499994</c:v>
                </c:pt>
                <c:pt idx="24">
                  <c:v>733002.79821699997</c:v>
                </c:pt>
                <c:pt idx="25">
                  <c:v>740330.82965100033</c:v>
                </c:pt>
                <c:pt idx="26">
                  <c:v>772270.09530699998</c:v>
                </c:pt>
                <c:pt idx="27">
                  <c:v>778935.54754699999</c:v>
                </c:pt>
                <c:pt idx="28">
                  <c:v>787761.78511099925</c:v>
                </c:pt>
                <c:pt idx="29">
                  <c:v>810684.56054700003</c:v>
                </c:pt>
                <c:pt idx="30">
                  <c:v>829646.9116213005</c:v>
                </c:pt>
                <c:pt idx="31">
                  <c:v>849932.91693100042</c:v>
                </c:pt>
                <c:pt idx="32">
                  <c:v>891524.64819299988</c:v>
                </c:pt>
                <c:pt idx="33">
                  <c:v>892198.65335600032</c:v>
                </c:pt>
                <c:pt idx="34">
                  <c:v>933995.00293099997</c:v>
                </c:pt>
                <c:pt idx="35">
                  <c:v>947458.85083000036</c:v>
                </c:pt>
                <c:pt idx="36">
                  <c:v>955461.84996000002</c:v>
                </c:pt>
                <c:pt idx="37">
                  <c:v>985946.71916939935</c:v>
                </c:pt>
                <c:pt idx="38">
                  <c:v>999919.14632600022</c:v>
                </c:pt>
                <c:pt idx="39">
                  <c:v>1033817.446778</c:v>
                </c:pt>
                <c:pt idx="40">
                  <c:v>1040714.4609370003</c:v>
                </c:pt>
                <c:pt idx="41">
                  <c:v>1060715.0361320006</c:v>
                </c:pt>
                <c:pt idx="42">
                  <c:v>1241709.6198340007</c:v>
                </c:pt>
                <c:pt idx="43">
                  <c:v>1433008.3505860001</c:v>
                </c:pt>
              </c:numCache>
            </c:numRef>
          </c:val>
        </c:ser>
        <c:axId val="83612800"/>
        <c:axId val="83614720"/>
      </c:barChart>
      <c:catAx>
        <c:axId val="83612800"/>
        <c:scaling>
          <c:orientation val="minMax"/>
        </c:scaling>
        <c:axPos val="b"/>
        <c:title>
          <c:tx>
            <c:rich>
              <a:bodyPr/>
              <a:lstStyle/>
              <a:p>
                <a:pPr>
                  <a:defRPr sz="1000" b="0" i="0" u="none" strike="noStrike" baseline="0">
                    <a:solidFill>
                      <a:srgbClr val="000000"/>
                    </a:solidFill>
                    <a:latin typeface="Arial"/>
                    <a:ea typeface="Arial"/>
                    <a:cs typeface="Arial"/>
                  </a:defRPr>
                </a:pPr>
                <a:r>
                  <a:rPr lang="en-US"/>
                  <a:t>Runoff Year</a:t>
                </a:r>
              </a:p>
            </c:rich>
          </c:tx>
          <c:layout/>
        </c:title>
        <c:numFmt formatCode="yyyy" sourceLinked="1"/>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83614720"/>
        <c:crosses val="autoZero"/>
        <c:lblAlgn val="ctr"/>
        <c:lblOffset val="100"/>
        <c:tickLblSkip val="1"/>
        <c:tickMarkSkip val="1"/>
      </c:catAx>
      <c:valAx>
        <c:axId val="83614720"/>
        <c:scaling>
          <c:orientation val="minMax"/>
        </c:scaling>
        <c:axPos val="l"/>
        <c:majorGridlines/>
        <c:title>
          <c:tx>
            <c:rich>
              <a:bodyPr/>
              <a:lstStyle/>
              <a:p>
                <a:pPr>
                  <a:defRPr sz="1000" b="0" i="0" u="none" strike="noStrike" baseline="0">
                    <a:solidFill>
                      <a:srgbClr val="000000"/>
                    </a:solidFill>
                    <a:latin typeface="Arial"/>
                    <a:ea typeface="Arial"/>
                    <a:cs typeface="Arial"/>
                  </a:defRPr>
                </a:pPr>
                <a:r>
                  <a:rPr lang="en-US"/>
                  <a:t>Volume (Arce-Feet)</a:t>
                </a:r>
              </a:p>
            </c:rich>
          </c:tx>
          <c:layout/>
        </c:title>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3612800"/>
        <c:crosses val="autoZero"/>
        <c:crossBetween val="between"/>
      </c:valAx>
      <c:spPr>
        <a:gradFill>
          <a:gsLst>
            <a:gs pos="0">
              <a:schemeClr val="bg1"/>
            </a:gs>
            <a:gs pos="50000">
              <a:srgbClr val="4F81BD">
                <a:tint val="44500"/>
                <a:satMod val="160000"/>
              </a:srgbClr>
            </a:gs>
            <a:gs pos="100000">
              <a:srgbClr val="4F81BD">
                <a:tint val="23500"/>
                <a:satMod val="160000"/>
              </a:srgbClr>
            </a:gs>
          </a:gsLst>
          <a:lin ang="5400000" scaled="0"/>
        </a:gradFill>
        <a:ln w="12700">
          <a:solidFill>
            <a:srgbClr val="808080"/>
          </a:solidFill>
          <a:prstDash val="solid"/>
        </a:ln>
      </c:spPr>
    </c:plotArea>
    <c:plotVisOnly val="1"/>
    <c:dispBlanksAs val="gap"/>
  </c:chart>
  <c:spPr>
    <a:solidFill>
      <a:schemeClr val="bg1">
        <a:lumMod val="75000"/>
      </a:schemeClr>
    </a:solidFill>
    <a:ln w="12700">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b="1" i="0" u="none" strike="noStrike" baseline="0">
                <a:solidFill>
                  <a:srgbClr val="000000"/>
                </a:solidFill>
                <a:latin typeface="Arial"/>
                <a:ea typeface="Arial"/>
                <a:cs typeface="Arial"/>
              </a:defRPr>
            </a:pPr>
            <a:r>
              <a:rPr lang="en-US" sz="2000" b="1" i="0" u="none" strike="noStrike" baseline="0">
                <a:solidFill>
                  <a:srgbClr val="000000"/>
                </a:solidFill>
                <a:latin typeface="Arial"/>
                <a:cs typeface="Arial"/>
              </a:rPr>
              <a:t>Aspinall Unit</a:t>
            </a:r>
            <a:endParaRPr lang="en-US" sz="1200" b="1" i="0" u="none" strike="noStrike" baseline="0">
              <a:solidFill>
                <a:srgbClr val="000000"/>
              </a:solidFill>
              <a:latin typeface="Arial"/>
              <a:cs typeface="Arial"/>
            </a:endParaRPr>
          </a:p>
          <a:p>
            <a:pPr>
              <a:defRPr sz="20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Forecasted Unregulated Inflow</a:t>
            </a:r>
          </a:p>
        </c:rich>
      </c:tx>
      <c:layout>
        <c:manualLayout>
          <c:xMode val="edge"/>
          <c:yMode val="edge"/>
          <c:x val="0.32447397563676922"/>
          <c:y val="1.9543973941368205E-2"/>
        </c:manualLayout>
      </c:layout>
      <c:spPr>
        <a:noFill/>
        <a:ln w="3175">
          <a:solidFill>
            <a:srgbClr val="000000"/>
          </a:solidFill>
          <a:prstDash val="solid"/>
        </a:ln>
      </c:spPr>
    </c:title>
    <c:plotArea>
      <c:layout>
        <c:manualLayout>
          <c:layoutTarget val="inner"/>
          <c:xMode val="edge"/>
          <c:yMode val="edge"/>
          <c:x val="0.14150513998250228"/>
          <c:y val="0.1837553419173634"/>
          <c:w val="0.85714285714285765"/>
          <c:h val="0.65146579804560267"/>
        </c:manualLayout>
      </c:layout>
      <c:barChart>
        <c:barDir val="col"/>
        <c:grouping val="clustered"/>
        <c:ser>
          <c:idx val="1"/>
          <c:order val="0"/>
          <c:tx>
            <c:v>Blue Mesa Inflow</c:v>
          </c:tx>
          <c:spPr>
            <a:pattFill prst="dkUpDiag">
              <a:fgClr>
                <a:srgbClr val="3366FF"/>
              </a:fgClr>
              <a:bgClr>
                <a:srgbClr val="FFFFFF"/>
              </a:bgClr>
            </a:pattFill>
            <a:ln w="25400">
              <a:solidFill>
                <a:srgbClr val="3366FF"/>
              </a:solidFill>
              <a:prstDash val="solid"/>
            </a:ln>
          </c:spPr>
          <c:dLbls>
            <c:dLbl>
              <c:idx val="4"/>
              <c:layout>
                <c:manualLayout>
                  <c:x val="1.2546106155335095E-3"/>
                  <c:y val="-1.0977113202869145E-2"/>
                </c:manualLayout>
              </c:layout>
              <c:dLblPos val="outEnd"/>
              <c:showVal val="1"/>
            </c:dLbl>
            <c:spPr>
              <a:noFill/>
              <a:ln w="25400">
                <a:noFill/>
              </a:ln>
            </c:spPr>
            <c:txPr>
              <a:bodyPr/>
              <a:lstStyle/>
              <a:p>
                <a:pPr>
                  <a:defRPr sz="800" b="1" i="0" u="none" strike="noStrike" baseline="0">
                    <a:solidFill>
                      <a:srgbClr val="000000"/>
                    </a:solidFill>
                    <a:latin typeface="Arial"/>
                    <a:ea typeface="Arial"/>
                    <a:cs typeface="Arial"/>
                  </a:defRPr>
                </a:pPr>
                <a:endParaRPr lang="en-US"/>
              </a:p>
            </c:txPr>
            <c:showVal val="1"/>
          </c:dLbls>
          <c:cat>
            <c:strRef>
              <c:f>'4cast'!$A$5:$A$18</c:f>
              <c:strCache>
                <c:ptCount val="14"/>
                <c:pt idx="0">
                  <c:v>Jan 1st</c:v>
                </c:pt>
                <c:pt idx="1">
                  <c:v>Feb 1st</c:v>
                </c:pt>
                <c:pt idx="2">
                  <c:v>Feb 15th</c:v>
                </c:pt>
                <c:pt idx="3">
                  <c:v>Mar 1st</c:v>
                </c:pt>
                <c:pt idx="4">
                  <c:v>Mar 15th</c:v>
                </c:pt>
                <c:pt idx="5">
                  <c:v>Apr 1st</c:v>
                </c:pt>
                <c:pt idx="6">
                  <c:v>Apr 15th</c:v>
                </c:pt>
                <c:pt idx="7">
                  <c:v>May 1st</c:v>
                </c:pt>
                <c:pt idx="8">
                  <c:v>May 15th</c:v>
                </c:pt>
                <c:pt idx="9">
                  <c:v>Jun 1st</c:v>
                </c:pt>
                <c:pt idx="10">
                  <c:v>Jun 15th</c:v>
                </c:pt>
                <c:pt idx="11">
                  <c:v>Jul 1st</c:v>
                </c:pt>
                <c:pt idx="12">
                  <c:v>Jul 15th</c:v>
                </c:pt>
                <c:pt idx="13">
                  <c:v>Actual</c:v>
                </c:pt>
              </c:strCache>
            </c:strRef>
          </c:cat>
          <c:val>
            <c:numRef>
              <c:f>'4cast'!$C$5:$C$18</c:f>
              <c:numCache>
                <c:formatCode>General</c:formatCode>
                <c:ptCount val="14"/>
                <c:pt idx="0">
                  <c:v>450</c:v>
                </c:pt>
                <c:pt idx="1">
                  <c:v>450</c:v>
                </c:pt>
                <c:pt idx="2">
                  <c:v>450</c:v>
                </c:pt>
                <c:pt idx="3">
                  <c:v>450</c:v>
                </c:pt>
                <c:pt idx="4">
                  <c:v>420</c:v>
                </c:pt>
                <c:pt idx="5">
                  <c:v>330</c:v>
                </c:pt>
                <c:pt idx="6">
                  <c:v>315</c:v>
                </c:pt>
                <c:pt idx="7">
                  <c:v>230</c:v>
                </c:pt>
                <c:pt idx="8">
                  <c:v>230</c:v>
                </c:pt>
                <c:pt idx="9">
                  <c:v>196</c:v>
                </c:pt>
                <c:pt idx="10">
                  <c:v>196</c:v>
                </c:pt>
                <c:pt idx="11">
                  <c:v>196</c:v>
                </c:pt>
                <c:pt idx="12">
                  <c:v>204</c:v>
                </c:pt>
                <c:pt idx="13">
                  <c:v>206</c:v>
                </c:pt>
              </c:numCache>
            </c:numRef>
          </c:val>
        </c:ser>
        <c:ser>
          <c:idx val="0"/>
          <c:order val="1"/>
          <c:tx>
            <c:v>Crystal Inflow</c:v>
          </c:tx>
          <c:spPr>
            <a:pattFill prst="dkDnDiag">
              <a:fgClr>
                <a:srgbClr val="008000"/>
              </a:fgClr>
              <a:bgClr>
                <a:srgbClr val="FFFFFF"/>
              </a:bgClr>
            </a:pattFill>
            <a:ln w="25400">
              <a:solidFill>
                <a:srgbClr val="339933"/>
              </a:solidFill>
              <a:prstDash val="solid"/>
            </a:ln>
          </c:spPr>
          <c:dLbls>
            <c:dLbl>
              <c:idx val="6"/>
              <c:layout>
                <c:manualLayout>
                  <c:x val="1.6879285438156563E-3"/>
                  <c:y val="2.0522027580428402E-3"/>
                </c:manualLayout>
              </c:layout>
              <c:dLblPos val="outEnd"/>
              <c:showVal val="1"/>
            </c:dLbl>
            <c:spPr>
              <a:noFill/>
              <a:ln w="25400">
                <a:noFill/>
              </a:ln>
            </c:spPr>
            <c:txPr>
              <a:bodyPr/>
              <a:lstStyle/>
              <a:p>
                <a:pPr>
                  <a:defRPr sz="800" b="1" i="0" u="none" strike="noStrike" baseline="0">
                    <a:solidFill>
                      <a:srgbClr val="000000"/>
                    </a:solidFill>
                    <a:latin typeface="Arial"/>
                    <a:ea typeface="Arial"/>
                    <a:cs typeface="Arial"/>
                  </a:defRPr>
                </a:pPr>
                <a:endParaRPr lang="en-US"/>
              </a:p>
            </c:txPr>
            <c:showVal val="1"/>
          </c:dLbls>
          <c:cat>
            <c:strRef>
              <c:f>'4cast'!$A$5:$A$18</c:f>
              <c:strCache>
                <c:ptCount val="14"/>
                <c:pt idx="0">
                  <c:v>Jan 1st</c:v>
                </c:pt>
                <c:pt idx="1">
                  <c:v>Feb 1st</c:v>
                </c:pt>
                <c:pt idx="2">
                  <c:v>Feb 15th</c:v>
                </c:pt>
                <c:pt idx="3">
                  <c:v>Mar 1st</c:v>
                </c:pt>
                <c:pt idx="4">
                  <c:v>Mar 15th</c:v>
                </c:pt>
                <c:pt idx="5">
                  <c:v>Apr 1st</c:v>
                </c:pt>
                <c:pt idx="6">
                  <c:v>Apr 15th</c:v>
                </c:pt>
                <c:pt idx="7">
                  <c:v>May 1st</c:v>
                </c:pt>
                <c:pt idx="8">
                  <c:v>May 15th</c:v>
                </c:pt>
                <c:pt idx="9">
                  <c:v>Jun 1st</c:v>
                </c:pt>
                <c:pt idx="10">
                  <c:v>Jun 15th</c:v>
                </c:pt>
                <c:pt idx="11">
                  <c:v>Jul 1st</c:v>
                </c:pt>
                <c:pt idx="12">
                  <c:v>Jul 15th</c:v>
                </c:pt>
                <c:pt idx="13">
                  <c:v>Actual</c:v>
                </c:pt>
              </c:strCache>
            </c:strRef>
          </c:cat>
          <c:val>
            <c:numRef>
              <c:f>'4cast'!$D$5:$D$18</c:f>
              <c:numCache>
                <c:formatCode>General</c:formatCode>
                <c:ptCount val="14"/>
                <c:pt idx="0">
                  <c:v>555</c:v>
                </c:pt>
                <c:pt idx="1">
                  <c:v>555</c:v>
                </c:pt>
                <c:pt idx="2">
                  <c:v>555</c:v>
                </c:pt>
                <c:pt idx="3">
                  <c:v>555</c:v>
                </c:pt>
                <c:pt idx="4">
                  <c:v>515</c:v>
                </c:pt>
                <c:pt idx="5">
                  <c:v>400</c:v>
                </c:pt>
                <c:pt idx="6">
                  <c:v>385</c:v>
                </c:pt>
                <c:pt idx="7">
                  <c:v>260</c:v>
                </c:pt>
                <c:pt idx="8">
                  <c:v>265</c:v>
                </c:pt>
                <c:pt idx="9">
                  <c:v>225</c:v>
                </c:pt>
                <c:pt idx="10">
                  <c:v>225</c:v>
                </c:pt>
                <c:pt idx="11">
                  <c:v>228</c:v>
                </c:pt>
                <c:pt idx="12">
                  <c:v>236</c:v>
                </c:pt>
                <c:pt idx="13">
                  <c:v>241</c:v>
                </c:pt>
              </c:numCache>
            </c:numRef>
          </c:val>
        </c:ser>
        <c:gapWidth val="30"/>
        <c:axId val="83713408"/>
        <c:axId val="95892992"/>
      </c:barChart>
      <c:lineChart>
        <c:grouping val="standard"/>
        <c:ser>
          <c:idx val="2"/>
          <c:order val="2"/>
          <c:spPr>
            <a:ln w="25400">
              <a:solidFill>
                <a:srgbClr val="0000FF"/>
              </a:solidFill>
              <a:prstDash val="solid"/>
            </a:ln>
          </c:spPr>
          <c:marker>
            <c:symbol val="none"/>
          </c:marker>
          <c:val>
            <c:numRef>
              <c:f>'4cast'!$F$5:$F$18</c:f>
              <c:numCache>
                <c:formatCode>General</c:formatCode>
                <c:ptCount val="14"/>
                <c:pt idx="0">
                  <c:v>675</c:v>
                </c:pt>
                <c:pt idx="1">
                  <c:v>675</c:v>
                </c:pt>
                <c:pt idx="2">
                  <c:v>675</c:v>
                </c:pt>
                <c:pt idx="3">
                  <c:v>675</c:v>
                </c:pt>
                <c:pt idx="4">
                  <c:v>675</c:v>
                </c:pt>
                <c:pt idx="5">
                  <c:v>675</c:v>
                </c:pt>
                <c:pt idx="6">
                  <c:v>675</c:v>
                </c:pt>
                <c:pt idx="7">
                  <c:v>675</c:v>
                </c:pt>
                <c:pt idx="8">
                  <c:v>675</c:v>
                </c:pt>
                <c:pt idx="9">
                  <c:v>675</c:v>
                </c:pt>
                <c:pt idx="10">
                  <c:v>675</c:v>
                </c:pt>
                <c:pt idx="11">
                  <c:v>675</c:v>
                </c:pt>
                <c:pt idx="12">
                  <c:v>675</c:v>
                </c:pt>
                <c:pt idx="13">
                  <c:v>675</c:v>
                </c:pt>
              </c:numCache>
            </c:numRef>
          </c:val>
        </c:ser>
        <c:ser>
          <c:idx val="3"/>
          <c:order val="3"/>
          <c:spPr>
            <a:ln w="25400">
              <a:solidFill>
                <a:srgbClr val="008000"/>
              </a:solidFill>
              <a:prstDash val="solid"/>
            </a:ln>
          </c:spPr>
          <c:marker>
            <c:symbol val="none"/>
          </c:marker>
          <c:val>
            <c:numRef>
              <c:f>'4cast'!$G$5:$G$18</c:f>
              <c:numCache>
                <c:formatCode>General</c:formatCode>
                <c:ptCount val="14"/>
                <c:pt idx="0">
                  <c:v>835</c:v>
                </c:pt>
                <c:pt idx="1">
                  <c:v>835</c:v>
                </c:pt>
                <c:pt idx="2">
                  <c:v>835</c:v>
                </c:pt>
                <c:pt idx="3">
                  <c:v>835</c:v>
                </c:pt>
                <c:pt idx="4">
                  <c:v>835</c:v>
                </c:pt>
                <c:pt idx="5">
                  <c:v>835</c:v>
                </c:pt>
                <c:pt idx="6">
                  <c:v>835</c:v>
                </c:pt>
                <c:pt idx="7">
                  <c:v>835</c:v>
                </c:pt>
                <c:pt idx="8">
                  <c:v>835</c:v>
                </c:pt>
                <c:pt idx="9">
                  <c:v>835</c:v>
                </c:pt>
                <c:pt idx="10">
                  <c:v>835</c:v>
                </c:pt>
                <c:pt idx="11">
                  <c:v>835</c:v>
                </c:pt>
                <c:pt idx="12">
                  <c:v>835</c:v>
                </c:pt>
                <c:pt idx="13">
                  <c:v>835</c:v>
                </c:pt>
              </c:numCache>
            </c:numRef>
          </c:val>
        </c:ser>
        <c:marker val="1"/>
        <c:axId val="95894912"/>
        <c:axId val="95900800"/>
      </c:lineChart>
      <c:catAx>
        <c:axId val="83713408"/>
        <c:scaling>
          <c:orientation val="minMax"/>
        </c:scaling>
        <c:axPos val="b"/>
        <c:majorGridlines>
          <c:spPr>
            <a:ln w="3175">
              <a:solidFill>
                <a:srgbClr val="80808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a:t>Forecast Date</a:t>
                </a:r>
              </a:p>
            </c:rich>
          </c:tx>
          <c:layout>
            <c:manualLayout>
              <c:xMode val="edge"/>
              <c:yMode val="edge"/>
              <c:x val="0.47951273532669092"/>
              <c:y val="0.86319218241042361"/>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95892992"/>
        <c:crosses val="autoZero"/>
        <c:lblAlgn val="ctr"/>
        <c:lblOffset val="100"/>
        <c:tickLblSkip val="1"/>
        <c:tickMarkSkip val="1"/>
      </c:catAx>
      <c:valAx>
        <c:axId val="95892992"/>
        <c:scaling>
          <c:orientation val="minMax"/>
          <c:max val="1400"/>
          <c:min val="0"/>
        </c:scaling>
        <c:axPos val="l"/>
        <c:majorGridlines>
          <c:spPr>
            <a:ln w="3175">
              <a:solidFill>
                <a:srgbClr val="C0C0C0"/>
              </a:solidFill>
              <a:prstDash val="sysDash"/>
            </a:ln>
          </c:spPr>
        </c:majorGridlines>
        <c:minorGridlines>
          <c:spPr>
            <a:ln w="3175">
              <a:solidFill>
                <a:srgbClr val="C0C0C0"/>
              </a:solidFill>
              <a:prstDash val="sysDash"/>
            </a:ln>
          </c:spPr>
        </c:minorGridlines>
        <c:title>
          <c:tx>
            <c:rich>
              <a:bodyPr/>
              <a:lstStyle/>
              <a:p>
                <a:pPr>
                  <a:defRPr sz="1400" b="1" i="0" u="none" strike="noStrike" baseline="0">
                    <a:solidFill>
                      <a:srgbClr val="000000"/>
                    </a:solidFill>
                    <a:latin typeface="Arial"/>
                    <a:ea typeface="Arial"/>
                    <a:cs typeface="Arial"/>
                  </a:defRPr>
                </a:pPr>
                <a:r>
                  <a:rPr lang="en-US"/>
                  <a:t>2012 Apr-July Forecasted Inflow</a:t>
                </a:r>
                <a:r>
                  <a:rPr lang="en-US" baseline="0"/>
                  <a:t> </a:t>
                </a:r>
                <a:r>
                  <a:rPr lang="en-US"/>
                  <a:t> (1000 ac-ft)</a:t>
                </a:r>
              </a:p>
            </c:rich>
          </c:tx>
          <c:layout>
            <c:manualLayout>
              <c:xMode val="edge"/>
              <c:yMode val="edge"/>
              <c:x val="1.5134736064968641E-2"/>
              <c:y val="0.16069489685124891"/>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83713408"/>
        <c:crosses val="autoZero"/>
        <c:crossBetween val="between"/>
        <c:majorUnit val="100"/>
        <c:minorUnit val="50"/>
      </c:valAx>
      <c:catAx>
        <c:axId val="95894912"/>
        <c:scaling>
          <c:orientation val="minMax"/>
        </c:scaling>
        <c:delete val="1"/>
        <c:axPos val="b"/>
        <c:tickLblPos val="none"/>
        <c:crossAx val="95900800"/>
        <c:crosses val="autoZero"/>
        <c:lblAlgn val="ctr"/>
        <c:lblOffset val="100"/>
      </c:catAx>
      <c:valAx>
        <c:axId val="95900800"/>
        <c:scaling>
          <c:orientation val="minMax"/>
        </c:scaling>
        <c:delete val="1"/>
        <c:axPos val="l"/>
        <c:numFmt formatCode="General" sourceLinked="1"/>
        <c:tickLblPos val="none"/>
        <c:crossAx val="95894912"/>
        <c:crosses val="autoZero"/>
        <c:crossBetween val="between"/>
      </c:valAx>
      <c:spPr>
        <a:solidFill>
          <a:sysClr val="window" lastClr="FFFFFF"/>
        </a:solidFill>
        <a:ln w="12700">
          <a:solidFill>
            <a:srgbClr val="808080"/>
          </a:solidFill>
          <a:prstDash val="solid"/>
        </a:ln>
      </c:spPr>
    </c:plotArea>
    <c:legend>
      <c:legendPos val="b"/>
      <c:legendEntry>
        <c:idx val="2"/>
        <c:delete val="1"/>
      </c:legendEntry>
      <c:legendEntry>
        <c:idx val="3"/>
        <c:delete val="1"/>
      </c:legendEntry>
      <c:layout>
        <c:manualLayout>
          <c:xMode val="edge"/>
          <c:yMode val="edge"/>
          <c:x val="0.31893687707641455"/>
          <c:y val="0.94136807817589574"/>
          <c:w val="0.49169435215946888"/>
          <c:h val="5.3745928338762225E-2"/>
        </c:manualLayout>
      </c:layout>
      <c:spPr>
        <a:solidFill>
          <a:srgbClr val="FFFFFF"/>
        </a:solidFill>
        <a:ln w="3175">
          <a:solidFill>
            <a:srgbClr val="000000"/>
          </a:solidFill>
          <a:prstDash val="solid"/>
        </a:ln>
      </c:spPr>
      <c:txPr>
        <a:bodyPr/>
        <a:lstStyle/>
        <a:p>
          <a:pPr>
            <a:defRPr sz="1470" b="1" i="0" u="none" strike="noStrike" baseline="0">
              <a:solidFill>
                <a:srgbClr val="000000"/>
              </a:solidFill>
              <a:latin typeface="Arial"/>
              <a:ea typeface="Arial"/>
              <a:cs typeface="Arial"/>
            </a:defRPr>
          </a:pPr>
          <a:endParaRPr lang="en-US"/>
        </a:p>
      </c:txPr>
    </c:legend>
    <c:plotVisOnly val="1"/>
    <c:dispBlanksAs val="gap"/>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b="1" i="0" u="none" strike="noStrike" baseline="0">
                <a:solidFill>
                  <a:srgbClr val="000000"/>
                </a:solidFill>
                <a:latin typeface="Arial"/>
                <a:ea typeface="Arial"/>
                <a:cs typeface="Arial"/>
              </a:defRPr>
            </a:pPr>
            <a:r>
              <a:rPr lang="en-US" sz="2400" b="1" i="0" u="none" strike="noStrike" baseline="0">
                <a:solidFill>
                  <a:srgbClr val="000000"/>
                </a:solidFill>
                <a:latin typeface="Arial"/>
                <a:cs typeface="Arial"/>
              </a:rPr>
              <a:t>Blue Mesa Reservoir</a:t>
            </a:r>
            <a:endParaRPr lang="en-US" sz="2000" b="1" i="0" u="none" strike="noStrike" baseline="0">
              <a:solidFill>
                <a:srgbClr val="000000"/>
              </a:solidFill>
              <a:latin typeface="Arial"/>
              <a:cs typeface="Arial"/>
            </a:endParaRPr>
          </a:p>
          <a:p>
            <a:pPr>
              <a:defRPr sz="2400" b="1" i="0" u="none" strike="noStrike" baseline="0">
                <a:solidFill>
                  <a:srgbClr val="000000"/>
                </a:solidFill>
                <a:latin typeface="Arial"/>
                <a:ea typeface="Arial"/>
                <a:cs typeface="Arial"/>
              </a:defRPr>
            </a:pPr>
            <a:r>
              <a:rPr lang="en-US" sz="1800" b="0" i="0" u="none" strike="noStrike" baseline="0">
                <a:solidFill>
                  <a:srgbClr val="000000"/>
                </a:solidFill>
                <a:latin typeface="Arial"/>
                <a:cs typeface="Arial"/>
              </a:rPr>
              <a:t>April - July Unregulated Inflow</a:t>
            </a:r>
          </a:p>
        </c:rich>
      </c:tx>
      <c:layout>
        <c:manualLayout>
          <c:xMode val="edge"/>
          <c:yMode val="edge"/>
          <c:x val="0.31450719822812845"/>
          <c:y val="1.9543973941368205E-2"/>
        </c:manualLayout>
      </c:layout>
      <c:spPr>
        <a:noFill/>
        <a:ln w="25400">
          <a:noFill/>
        </a:ln>
      </c:spPr>
    </c:title>
    <c:plotArea>
      <c:layout>
        <c:manualLayout>
          <c:layoutTarget val="inner"/>
          <c:xMode val="edge"/>
          <c:yMode val="edge"/>
          <c:x val="0.13842746400885936"/>
          <c:y val="0.16775244299674291"/>
          <c:w val="0.83056478405315559"/>
          <c:h val="0.67752442996742668"/>
        </c:manualLayout>
      </c:layout>
      <c:scatterChart>
        <c:scatterStyle val="lineMarker"/>
        <c:ser>
          <c:idx val="0"/>
          <c:order val="0"/>
          <c:spPr>
            <a:ln w="25400">
              <a:solidFill>
                <a:srgbClr val="0000FF"/>
              </a:solidFill>
              <a:prstDash val="solid"/>
            </a:ln>
          </c:spPr>
          <c:marker>
            <c:symbol val="none"/>
          </c:marker>
          <c:xVal>
            <c:numRef>
              <c:f>exceed!$G$7:$G$81</c:f>
              <c:numCache>
                <c:formatCode>0.0</c:formatCode>
                <c:ptCount val="75"/>
                <c:pt idx="0">
                  <c:v>156.55148429800002</c:v>
                </c:pt>
                <c:pt idx="1">
                  <c:v>201.56515658066664</c:v>
                </c:pt>
                <c:pt idx="2">
                  <c:v>272.68132848133325</c:v>
                </c:pt>
                <c:pt idx="3">
                  <c:v>344.26167096999956</c:v>
                </c:pt>
                <c:pt idx="4">
                  <c:v>380.88078757733331</c:v>
                </c:pt>
                <c:pt idx="5">
                  <c:v>388.18078757733332</c:v>
                </c:pt>
                <c:pt idx="6">
                  <c:v>401.13960602066709</c:v>
                </c:pt>
                <c:pt idx="7">
                  <c:v>413.03973553733334</c:v>
                </c:pt>
                <c:pt idx="8">
                  <c:v>425.4101752069991</c:v>
                </c:pt>
                <c:pt idx="9">
                  <c:v>431.13710633633332</c:v>
                </c:pt>
                <c:pt idx="10">
                  <c:v>436.58384518700001</c:v>
                </c:pt>
                <c:pt idx="11">
                  <c:v>444.21340551733334</c:v>
                </c:pt>
                <c:pt idx="12">
                  <c:v>453.21715716533339</c:v>
                </c:pt>
                <c:pt idx="13">
                  <c:v>465.1299956663338</c:v>
                </c:pt>
                <c:pt idx="14">
                  <c:v>475.49666233299956</c:v>
                </c:pt>
                <c:pt idx="15">
                  <c:v>481.70569706166674</c:v>
                </c:pt>
                <c:pt idx="16">
                  <c:v>486.77623183399993</c:v>
                </c:pt>
                <c:pt idx="17">
                  <c:v>490.97623183399969</c:v>
                </c:pt>
                <c:pt idx="18">
                  <c:v>496.30428494366708</c:v>
                </c:pt>
                <c:pt idx="19">
                  <c:v>500.01742194802364</c:v>
                </c:pt>
                <c:pt idx="20">
                  <c:v>503.48245776069007</c:v>
                </c:pt>
                <c:pt idx="21">
                  <c:v>507.50598468729066</c:v>
                </c:pt>
                <c:pt idx="22">
                  <c:v>521.56273555893335</c:v>
                </c:pt>
                <c:pt idx="23">
                  <c:v>536.6902991955991</c:v>
                </c:pt>
                <c:pt idx="24">
                  <c:v>549.9136946233333</c:v>
                </c:pt>
                <c:pt idx="25">
                  <c:v>554.74702795666735</c:v>
                </c:pt>
                <c:pt idx="26">
                  <c:v>559.28098050929384</c:v>
                </c:pt>
                <c:pt idx="27">
                  <c:v>568.79321866862699</c:v>
                </c:pt>
                <c:pt idx="28">
                  <c:v>576.29321866862699</c:v>
                </c:pt>
                <c:pt idx="29">
                  <c:v>584.00932892599997</c:v>
                </c:pt>
                <c:pt idx="30">
                  <c:v>589.97599559266746</c:v>
                </c:pt>
                <c:pt idx="31">
                  <c:v>595.44147408800006</c:v>
                </c:pt>
                <c:pt idx="32">
                  <c:v>603.06547849533297</c:v>
                </c:pt>
                <c:pt idx="33">
                  <c:v>608.89881182866759</c:v>
                </c:pt>
                <c:pt idx="34">
                  <c:v>621.76666666666756</c:v>
                </c:pt>
                <c:pt idx="35">
                  <c:v>632</c:v>
                </c:pt>
                <c:pt idx="36">
                  <c:v>642.4</c:v>
                </c:pt>
                <c:pt idx="37">
                  <c:v>647.06666666666672</c:v>
                </c:pt>
                <c:pt idx="38">
                  <c:v>658.48762142465148</c:v>
                </c:pt>
                <c:pt idx="39">
                  <c:v>669.92095475798499</c:v>
                </c:pt>
                <c:pt idx="40">
                  <c:v>682.22357080631855</c:v>
                </c:pt>
                <c:pt idx="41">
                  <c:v>701.27021545399987</c:v>
                </c:pt>
                <c:pt idx="42">
                  <c:v>721.04715867099947</c:v>
                </c:pt>
                <c:pt idx="43">
                  <c:v>748.53457439166652</c:v>
                </c:pt>
                <c:pt idx="44">
                  <c:v>763.84549083499883</c:v>
                </c:pt>
                <c:pt idx="45">
                  <c:v>779.65580932166665</c:v>
                </c:pt>
                <c:pt idx="46">
                  <c:v>790.33244421933341</c:v>
                </c:pt>
                <c:pt idx="47">
                  <c:v>800.91544855266761</c:v>
                </c:pt>
                <c:pt idx="48">
                  <c:v>814.87715738943234</c:v>
                </c:pt>
                <c:pt idx="49">
                  <c:v>827.5438240561009</c:v>
                </c:pt>
                <c:pt idx="50">
                  <c:v>840.62660951743328</c:v>
                </c:pt>
                <c:pt idx="51">
                  <c:v>859.77763897700106</c:v>
                </c:pt>
                <c:pt idx="52">
                  <c:v>876.18585504133353</c:v>
                </c:pt>
                <c:pt idx="53">
                  <c:v>890.27488273100118</c:v>
                </c:pt>
                <c:pt idx="54">
                  <c:v>904.8082160643329</c:v>
                </c:pt>
                <c:pt idx="55">
                  <c:v>918.96500097699993</c:v>
                </c:pt>
                <c:pt idx="56">
                  <c:v>937.38461792033331</c:v>
                </c:pt>
                <c:pt idx="57">
                  <c:v>945.63856790699992</c:v>
                </c:pt>
                <c:pt idx="58">
                  <c:v>958.67356693000079</c:v>
                </c:pt>
                <c:pt idx="59">
                  <c:v>970.35394998666663</c:v>
                </c:pt>
                <c:pt idx="60">
                  <c:v>980.23333333333414</c:v>
                </c:pt>
                <c:pt idx="61">
                  <c:v>984.51557305646736</c:v>
                </c:pt>
                <c:pt idx="62">
                  <c:v>990.32195516513298</c:v>
                </c:pt>
                <c:pt idx="63">
                  <c:v>999.91914632599946</c:v>
                </c:pt>
                <c:pt idx="64">
                  <c:v>1010.139715442</c:v>
                </c:pt>
                <c:pt idx="65">
                  <c:v>1017.6333333333341</c:v>
                </c:pt>
                <c:pt idx="66">
                  <c:v>1026.1058155926667</c:v>
                </c:pt>
                <c:pt idx="67">
                  <c:v>1032.310635905</c:v>
                </c:pt>
                <c:pt idx="68">
                  <c:v>1045.0823146156645</c:v>
                </c:pt>
                <c:pt idx="69">
                  <c:v>1099.776499023</c:v>
                </c:pt>
                <c:pt idx="70">
                  <c:v>1166.774885322</c:v>
                </c:pt>
                <c:pt idx="71">
                  <c:v>1231.6698732779998</c:v>
                </c:pt>
                <c:pt idx="72">
                  <c:v>1255.4000000000001</c:v>
                </c:pt>
                <c:pt idx="73">
                  <c:v>1433.0083505860002</c:v>
                </c:pt>
                <c:pt idx="74">
                  <c:v>1438.6</c:v>
                </c:pt>
              </c:numCache>
            </c:numRef>
          </c:xVal>
          <c:yVal>
            <c:numRef>
              <c:f>exceed!$F$7:$F$81</c:f>
              <c:numCache>
                <c:formatCode>General</c:formatCode>
                <c:ptCount val="75"/>
                <c:pt idx="0">
                  <c:v>0.98684210526315752</c:v>
                </c:pt>
                <c:pt idx="1">
                  <c:v>0.97368421052631682</c:v>
                </c:pt>
                <c:pt idx="2">
                  <c:v>0.96052631578947367</c:v>
                </c:pt>
                <c:pt idx="3">
                  <c:v>0.94736842105263075</c:v>
                </c:pt>
                <c:pt idx="4">
                  <c:v>0.9342105263157896</c:v>
                </c:pt>
                <c:pt idx="5">
                  <c:v>0.92105263157894735</c:v>
                </c:pt>
                <c:pt idx="6">
                  <c:v>0.90789473684210564</c:v>
                </c:pt>
                <c:pt idx="7">
                  <c:v>0.89473684210526316</c:v>
                </c:pt>
                <c:pt idx="8">
                  <c:v>0.88157894736842102</c:v>
                </c:pt>
                <c:pt idx="9">
                  <c:v>0.8684210526315812</c:v>
                </c:pt>
                <c:pt idx="10">
                  <c:v>0.8552631578947365</c:v>
                </c:pt>
                <c:pt idx="11">
                  <c:v>0.84210526315789558</c:v>
                </c:pt>
                <c:pt idx="12">
                  <c:v>0.82894736842105254</c:v>
                </c:pt>
                <c:pt idx="13">
                  <c:v>0.81578947368421173</c:v>
                </c:pt>
                <c:pt idx="14">
                  <c:v>0.80263157894736836</c:v>
                </c:pt>
                <c:pt idx="15">
                  <c:v>0.78947368421052633</c:v>
                </c:pt>
                <c:pt idx="16">
                  <c:v>0.77631578947368463</c:v>
                </c:pt>
                <c:pt idx="17">
                  <c:v>0.76315789473684215</c:v>
                </c:pt>
                <c:pt idx="18">
                  <c:v>0.75000000000000089</c:v>
                </c:pt>
                <c:pt idx="19">
                  <c:v>0.73684210526315863</c:v>
                </c:pt>
                <c:pt idx="20">
                  <c:v>0.72368421052631671</c:v>
                </c:pt>
                <c:pt idx="21">
                  <c:v>0.71052631578947367</c:v>
                </c:pt>
                <c:pt idx="22">
                  <c:v>0.69736842105263075</c:v>
                </c:pt>
                <c:pt idx="23">
                  <c:v>0.6842105263157896</c:v>
                </c:pt>
                <c:pt idx="24">
                  <c:v>0.67105263157894823</c:v>
                </c:pt>
                <c:pt idx="25">
                  <c:v>0.65789473684210675</c:v>
                </c:pt>
                <c:pt idx="26">
                  <c:v>0.64473684210526361</c:v>
                </c:pt>
                <c:pt idx="27">
                  <c:v>0.63157894736842191</c:v>
                </c:pt>
                <c:pt idx="28">
                  <c:v>0.6184210526315812</c:v>
                </c:pt>
                <c:pt idx="29">
                  <c:v>0.6052631578947365</c:v>
                </c:pt>
                <c:pt idx="30">
                  <c:v>0.59210526315789469</c:v>
                </c:pt>
                <c:pt idx="31">
                  <c:v>0.57894736842105254</c:v>
                </c:pt>
                <c:pt idx="32">
                  <c:v>0.56578947368421173</c:v>
                </c:pt>
                <c:pt idx="33">
                  <c:v>0.55263157894736836</c:v>
                </c:pt>
                <c:pt idx="34">
                  <c:v>0.53947368421052633</c:v>
                </c:pt>
                <c:pt idx="35">
                  <c:v>0.52631578947368429</c:v>
                </c:pt>
                <c:pt idx="36">
                  <c:v>0.51315789473684159</c:v>
                </c:pt>
                <c:pt idx="37">
                  <c:v>0.5</c:v>
                </c:pt>
                <c:pt idx="38">
                  <c:v>0.48684210526315835</c:v>
                </c:pt>
                <c:pt idx="39">
                  <c:v>0.47368421052631576</c:v>
                </c:pt>
                <c:pt idx="40">
                  <c:v>0.46052631578947451</c:v>
                </c:pt>
                <c:pt idx="41">
                  <c:v>0.44736842105263214</c:v>
                </c:pt>
                <c:pt idx="42">
                  <c:v>0.43421052631578982</c:v>
                </c:pt>
                <c:pt idx="43">
                  <c:v>0.42105263157894773</c:v>
                </c:pt>
                <c:pt idx="44">
                  <c:v>0.40789473684210531</c:v>
                </c:pt>
                <c:pt idx="45">
                  <c:v>0.39473684210526355</c:v>
                </c:pt>
                <c:pt idx="46">
                  <c:v>0.38157894736842196</c:v>
                </c:pt>
                <c:pt idx="47">
                  <c:v>0.36842105263157893</c:v>
                </c:pt>
                <c:pt idx="48">
                  <c:v>0.35526315789473684</c:v>
                </c:pt>
                <c:pt idx="49">
                  <c:v>0.34210526315789513</c:v>
                </c:pt>
                <c:pt idx="50">
                  <c:v>0.32894736842105282</c:v>
                </c:pt>
                <c:pt idx="51">
                  <c:v>0.3157894736842114</c:v>
                </c:pt>
                <c:pt idx="52">
                  <c:v>0.30263157894736847</c:v>
                </c:pt>
                <c:pt idx="53">
                  <c:v>0.28947368421052638</c:v>
                </c:pt>
                <c:pt idx="54">
                  <c:v>0.27631578947368463</c:v>
                </c:pt>
                <c:pt idx="55">
                  <c:v>0.26315789473684231</c:v>
                </c:pt>
                <c:pt idx="56">
                  <c:v>0.25</c:v>
                </c:pt>
                <c:pt idx="57">
                  <c:v>0.23684210526315785</c:v>
                </c:pt>
                <c:pt idx="58">
                  <c:v>0.2236842105263159</c:v>
                </c:pt>
                <c:pt idx="59">
                  <c:v>0.21052631578947392</c:v>
                </c:pt>
                <c:pt idx="60">
                  <c:v>0.19736842105263175</c:v>
                </c:pt>
                <c:pt idx="61">
                  <c:v>0.18421052631578938</c:v>
                </c:pt>
                <c:pt idx="62">
                  <c:v>0.1710526315789474</c:v>
                </c:pt>
                <c:pt idx="63">
                  <c:v>0.15789473684210575</c:v>
                </c:pt>
                <c:pt idx="64">
                  <c:v>0.14473684210526352</c:v>
                </c:pt>
                <c:pt idx="65">
                  <c:v>0.13157894736842121</c:v>
                </c:pt>
                <c:pt idx="66">
                  <c:v>0.11842105263157914</c:v>
                </c:pt>
                <c:pt idx="67">
                  <c:v>0.10526315789473686</c:v>
                </c:pt>
                <c:pt idx="68">
                  <c:v>9.2105263157894857E-2</c:v>
                </c:pt>
                <c:pt idx="69">
                  <c:v>7.8947368421052655E-2</c:v>
                </c:pt>
                <c:pt idx="70">
                  <c:v>6.5789473684210509E-2</c:v>
                </c:pt>
                <c:pt idx="71">
                  <c:v>5.2631578947368474E-2</c:v>
                </c:pt>
                <c:pt idx="72">
                  <c:v>3.9473684210526355E-2</c:v>
                </c:pt>
                <c:pt idx="73">
                  <c:v>2.6315789473684192E-2</c:v>
                </c:pt>
                <c:pt idx="74">
                  <c:v>1.3157894736842151E-2</c:v>
                </c:pt>
              </c:numCache>
            </c:numRef>
          </c:yVal>
        </c:ser>
        <c:ser>
          <c:idx val="1"/>
          <c:order val="1"/>
          <c:spPr>
            <a:ln w="25400">
              <a:solidFill>
                <a:srgbClr val="FF0000"/>
              </a:solidFill>
              <a:prstDash val="solid"/>
            </a:ln>
          </c:spPr>
          <c:marker>
            <c:symbol val="none"/>
          </c:marker>
          <c:xVal>
            <c:numRef>
              <c:f>exceed!$G$83:$G$85</c:f>
              <c:numCache>
                <c:formatCode>General</c:formatCode>
                <c:ptCount val="3"/>
                <c:pt idx="0">
                  <c:v>0</c:v>
                </c:pt>
                <c:pt idx="1">
                  <c:v>408</c:v>
                </c:pt>
                <c:pt idx="2">
                  <c:v>1600</c:v>
                </c:pt>
              </c:numCache>
            </c:numRef>
          </c:xVal>
          <c:yVal>
            <c:numRef>
              <c:f>exceed!$H$83:$H$85</c:f>
              <c:numCache>
                <c:formatCode>General</c:formatCode>
                <c:ptCount val="3"/>
                <c:pt idx="0">
                  <c:v>0.9</c:v>
                </c:pt>
                <c:pt idx="1">
                  <c:v>0.9</c:v>
                </c:pt>
                <c:pt idx="2">
                  <c:v>0.9</c:v>
                </c:pt>
              </c:numCache>
            </c:numRef>
          </c:yVal>
        </c:ser>
        <c:ser>
          <c:idx val="2"/>
          <c:order val="2"/>
          <c:spPr>
            <a:ln w="25400">
              <a:solidFill>
                <a:srgbClr val="FF0000"/>
              </a:solidFill>
              <a:prstDash val="solid"/>
            </a:ln>
          </c:spPr>
          <c:marker>
            <c:symbol val="none"/>
          </c:marker>
          <c:xVal>
            <c:numRef>
              <c:f>exceed!$G$87:$G$89</c:f>
              <c:numCache>
                <c:formatCode>General</c:formatCode>
                <c:ptCount val="3"/>
                <c:pt idx="0">
                  <c:v>0</c:v>
                </c:pt>
                <c:pt idx="1">
                  <c:v>519</c:v>
                </c:pt>
                <c:pt idx="2">
                  <c:v>1600</c:v>
                </c:pt>
              </c:numCache>
            </c:numRef>
          </c:xVal>
          <c:yVal>
            <c:numRef>
              <c:f>exceed!$H$87:$H$89</c:f>
              <c:numCache>
                <c:formatCode>General</c:formatCode>
                <c:ptCount val="3"/>
                <c:pt idx="0">
                  <c:v>0.70000000000000062</c:v>
                </c:pt>
                <c:pt idx="1">
                  <c:v>0.70000000000000062</c:v>
                </c:pt>
                <c:pt idx="2">
                  <c:v>0.70000000000000062</c:v>
                </c:pt>
              </c:numCache>
            </c:numRef>
          </c:yVal>
        </c:ser>
        <c:ser>
          <c:idx val="3"/>
          <c:order val="3"/>
          <c:spPr>
            <a:ln w="25400">
              <a:solidFill>
                <a:srgbClr val="FF0000"/>
              </a:solidFill>
              <a:prstDash val="solid"/>
            </a:ln>
          </c:spPr>
          <c:marker>
            <c:symbol val="none"/>
          </c:marker>
          <c:xVal>
            <c:numRef>
              <c:f>exceed!$G$91:$G$93</c:f>
              <c:numCache>
                <c:formatCode>General</c:formatCode>
                <c:ptCount val="3"/>
                <c:pt idx="0">
                  <c:v>0</c:v>
                </c:pt>
                <c:pt idx="1">
                  <c:v>647</c:v>
                </c:pt>
                <c:pt idx="2">
                  <c:v>1600</c:v>
                </c:pt>
              </c:numCache>
            </c:numRef>
          </c:xVal>
          <c:yVal>
            <c:numRef>
              <c:f>exceed!$H$91:$H$93</c:f>
              <c:numCache>
                <c:formatCode>General</c:formatCode>
                <c:ptCount val="3"/>
                <c:pt idx="0">
                  <c:v>0.5</c:v>
                </c:pt>
                <c:pt idx="1">
                  <c:v>0.5</c:v>
                </c:pt>
                <c:pt idx="2">
                  <c:v>0.5</c:v>
                </c:pt>
              </c:numCache>
            </c:numRef>
          </c:yVal>
        </c:ser>
        <c:ser>
          <c:idx val="4"/>
          <c:order val="4"/>
          <c:spPr>
            <a:ln w="25400">
              <a:solidFill>
                <a:srgbClr val="FF0000"/>
              </a:solidFill>
              <a:prstDash val="solid"/>
            </a:ln>
          </c:spPr>
          <c:marker>
            <c:symbol val="none"/>
          </c:marker>
          <c:xVal>
            <c:numRef>
              <c:f>exceed!$G$95:$G$97</c:f>
              <c:numCache>
                <c:formatCode>General</c:formatCode>
                <c:ptCount val="3"/>
                <c:pt idx="0">
                  <c:v>0</c:v>
                </c:pt>
                <c:pt idx="1">
                  <c:v>879</c:v>
                </c:pt>
                <c:pt idx="2">
                  <c:v>1600</c:v>
                </c:pt>
              </c:numCache>
            </c:numRef>
          </c:xVal>
          <c:yVal>
            <c:numRef>
              <c:f>exceed!$H$95:$H$97</c:f>
              <c:numCache>
                <c:formatCode>General</c:formatCode>
                <c:ptCount val="3"/>
                <c:pt idx="0">
                  <c:v>0.30000000000000032</c:v>
                </c:pt>
                <c:pt idx="1">
                  <c:v>0.30000000000000032</c:v>
                </c:pt>
                <c:pt idx="2">
                  <c:v>0.30000000000000032</c:v>
                </c:pt>
              </c:numCache>
            </c:numRef>
          </c:yVal>
        </c:ser>
        <c:ser>
          <c:idx val="5"/>
          <c:order val="5"/>
          <c:spPr>
            <a:ln w="25400">
              <a:solidFill>
                <a:srgbClr val="FF0000"/>
              </a:solidFill>
              <a:prstDash val="solid"/>
            </a:ln>
          </c:spPr>
          <c:marker>
            <c:symbol val="none"/>
          </c:marker>
          <c:xVal>
            <c:numRef>
              <c:f>exceed!$G$99:$G$101</c:f>
              <c:numCache>
                <c:formatCode>General</c:formatCode>
                <c:ptCount val="3"/>
                <c:pt idx="0">
                  <c:v>0</c:v>
                </c:pt>
                <c:pt idx="1">
                  <c:v>1037</c:v>
                </c:pt>
                <c:pt idx="2">
                  <c:v>1600</c:v>
                </c:pt>
              </c:numCache>
            </c:numRef>
          </c:xVal>
          <c:yVal>
            <c:numRef>
              <c:f>exceed!$H$99:$H$101</c:f>
              <c:numCache>
                <c:formatCode>General</c:formatCode>
                <c:ptCount val="3"/>
                <c:pt idx="0">
                  <c:v>0.1</c:v>
                </c:pt>
                <c:pt idx="1">
                  <c:v>0.1</c:v>
                </c:pt>
                <c:pt idx="2">
                  <c:v>0.1</c:v>
                </c:pt>
              </c:numCache>
            </c:numRef>
          </c:yVal>
        </c:ser>
        <c:axId val="114030464"/>
        <c:axId val="115994624"/>
      </c:scatterChart>
      <c:valAx>
        <c:axId val="114030464"/>
        <c:scaling>
          <c:orientation val="minMax"/>
          <c:max val="1600"/>
        </c:scaling>
        <c:axPos val="b"/>
        <c:majorGridlines>
          <c:spPr>
            <a:ln w="12700">
              <a:solidFill>
                <a:srgbClr val="969696"/>
              </a:solidFill>
              <a:prstDash val="lgDash"/>
            </a:ln>
          </c:spPr>
        </c:majorGridlines>
        <c:title>
          <c:tx>
            <c:rich>
              <a:bodyPr/>
              <a:lstStyle/>
              <a:p>
                <a:pPr>
                  <a:defRPr sz="1500" b="1" i="0" u="none" strike="noStrike" baseline="0">
                    <a:solidFill>
                      <a:srgbClr val="000000"/>
                    </a:solidFill>
                    <a:latin typeface="Arial"/>
                    <a:ea typeface="Arial"/>
                    <a:cs typeface="Arial"/>
                  </a:defRPr>
                </a:pPr>
                <a:r>
                  <a:rPr lang="en-US"/>
                  <a:t>Unregulated Inflow (1000 AF)</a:t>
                </a:r>
              </a:p>
            </c:rich>
          </c:tx>
          <c:layout>
            <c:manualLayout>
              <c:xMode val="edge"/>
              <c:yMode val="edge"/>
              <c:x val="0.39977851605758752"/>
              <c:y val="0.90879478827361571"/>
            </c:manualLayout>
          </c:layout>
          <c:spPr>
            <a:noFill/>
            <a:ln w="25400">
              <a:noFill/>
            </a:ln>
          </c:spPr>
        </c:title>
        <c:numFmt formatCode="0" sourceLinked="0"/>
        <c:minorTickMark val="in"/>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15994624"/>
        <c:crossesAt val="0"/>
        <c:crossBetween val="midCat"/>
        <c:majorUnit val="100"/>
        <c:minorUnit val="20"/>
      </c:valAx>
      <c:valAx>
        <c:axId val="115994624"/>
        <c:scaling>
          <c:orientation val="minMax"/>
          <c:max val="1"/>
          <c:min val="0"/>
        </c:scaling>
        <c:axPos val="l"/>
        <c:minorGridlines>
          <c:spPr>
            <a:ln w="3175">
              <a:solidFill>
                <a:srgbClr val="969696"/>
              </a:solidFill>
              <a:prstDash val="sysDash"/>
            </a:ln>
          </c:spPr>
        </c:minorGridlines>
        <c:title>
          <c:tx>
            <c:rich>
              <a:bodyPr/>
              <a:lstStyle/>
              <a:p>
                <a:pPr>
                  <a:defRPr sz="1800" b="1" i="0" u="none" strike="noStrike" baseline="0">
                    <a:solidFill>
                      <a:srgbClr val="000000"/>
                    </a:solidFill>
                    <a:latin typeface="Arial"/>
                    <a:ea typeface="Arial"/>
                    <a:cs typeface="Arial"/>
                  </a:defRPr>
                </a:pPr>
                <a:r>
                  <a:rPr lang="en-US"/>
                  <a:t>Time inflow is exceeded</a:t>
                </a:r>
              </a:p>
            </c:rich>
          </c:tx>
          <c:layout>
            <c:manualLayout>
              <c:xMode val="edge"/>
              <c:yMode val="edge"/>
              <c:x val="9.9667774086378766E-3"/>
              <c:y val="0.2752442996742685"/>
            </c:manualLayout>
          </c:layout>
          <c:spPr>
            <a:noFill/>
            <a:ln w="25400">
              <a:noFill/>
            </a:ln>
          </c:spPr>
        </c:title>
        <c:numFmt formatCode="0%" sourceLinked="0"/>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114030464"/>
        <c:crosses val="autoZero"/>
        <c:crossBetween val="midCat"/>
        <c:majorUnit val="0.1"/>
        <c:minorUnit val="0.05"/>
      </c:valAx>
      <c:spPr>
        <a:solidFill>
          <a:srgbClr val="FFFFFF"/>
        </a:solidFill>
        <a:ln w="25400">
          <a:solidFill>
            <a:srgbClr val="000000"/>
          </a:solidFill>
          <a:prstDash val="solid"/>
        </a:ln>
      </c:spPr>
    </c:plotArea>
    <c:plotVisOnly val="1"/>
    <c:dispBlanksAs val="gap"/>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b="1" i="0" u="none" strike="noStrike" baseline="0">
                <a:solidFill>
                  <a:srgbClr val="000000"/>
                </a:solidFill>
                <a:latin typeface="Arial"/>
                <a:ea typeface="Arial"/>
                <a:cs typeface="Arial"/>
              </a:defRPr>
            </a:pPr>
            <a:r>
              <a:rPr lang="en-US"/>
              <a:t>Peak Flow Target at Whitewater</a:t>
            </a:r>
          </a:p>
        </c:rich>
      </c:tx>
      <c:layout>
        <c:manualLayout>
          <c:xMode val="edge"/>
          <c:yMode val="edge"/>
          <c:x val="0.26637069922308643"/>
          <c:y val="1.9575842708695782E-2"/>
        </c:manualLayout>
      </c:layout>
      <c:spPr>
        <a:noFill/>
        <a:ln w="25400">
          <a:noFill/>
        </a:ln>
      </c:spPr>
    </c:title>
    <c:plotArea>
      <c:layout>
        <c:manualLayout>
          <c:layoutTarget val="inner"/>
          <c:xMode val="edge"/>
          <c:yMode val="edge"/>
          <c:x val="9.7669256381798006E-2"/>
          <c:y val="0.10114192495921717"/>
          <c:w val="0.87236403995560452"/>
          <c:h val="0.78303425774877788"/>
        </c:manualLayout>
      </c:layout>
      <c:scatterChart>
        <c:scatterStyle val="lineMarker"/>
        <c:ser>
          <c:idx val="0"/>
          <c:order val="0"/>
          <c:spPr>
            <a:ln w="38100">
              <a:solidFill>
                <a:srgbClr val="000000"/>
              </a:solidFill>
              <a:prstDash val="solid"/>
            </a:ln>
          </c:spPr>
          <c:marker>
            <c:symbol val="none"/>
          </c:marker>
          <c:xVal>
            <c:numRef>
              <c:f>flowrecs!$C$31:$C$38</c:f>
              <c:numCache>
                <c:formatCode>General</c:formatCode>
                <c:ptCount val="8"/>
                <c:pt idx="0">
                  <c:v>200</c:v>
                </c:pt>
                <c:pt idx="1">
                  <c:v>381</c:v>
                </c:pt>
                <c:pt idx="2">
                  <c:v>381</c:v>
                </c:pt>
                <c:pt idx="3">
                  <c:v>516</c:v>
                </c:pt>
                <c:pt idx="4">
                  <c:v>709</c:v>
                </c:pt>
                <c:pt idx="5">
                  <c:v>831</c:v>
                </c:pt>
                <c:pt idx="6">
                  <c:v>1123</c:v>
                </c:pt>
                <c:pt idx="7">
                  <c:v>1500</c:v>
                </c:pt>
              </c:numCache>
            </c:numRef>
          </c:xVal>
          <c:yVal>
            <c:numRef>
              <c:f>flowrecs!$D$31:$D$38</c:f>
              <c:numCache>
                <c:formatCode>General</c:formatCode>
                <c:ptCount val="8"/>
                <c:pt idx="0">
                  <c:v>900</c:v>
                </c:pt>
                <c:pt idx="1">
                  <c:v>900</c:v>
                </c:pt>
                <c:pt idx="2">
                  <c:v>2600</c:v>
                </c:pt>
                <c:pt idx="3">
                  <c:v>8070</c:v>
                </c:pt>
                <c:pt idx="4">
                  <c:v>8070</c:v>
                </c:pt>
                <c:pt idx="5">
                  <c:v>14350</c:v>
                </c:pt>
                <c:pt idx="6">
                  <c:v>14350</c:v>
                </c:pt>
                <c:pt idx="7">
                  <c:v>14350</c:v>
                </c:pt>
              </c:numCache>
            </c:numRef>
          </c:yVal>
        </c:ser>
        <c:axId val="116101888"/>
        <c:axId val="116103808"/>
      </c:scatterChart>
      <c:valAx>
        <c:axId val="116101888"/>
        <c:scaling>
          <c:orientation val="minMax"/>
          <c:max val="1500"/>
          <c:min val="200"/>
        </c:scaling>
        <c:axPos val="b"/>
        <c:majorGridlines>
          <c:spPr>
            <a:ln w="3175">
              <a:solidFill>
                <a:srgbClr val="808080"/>
              </a:solidFill>
              <a:prstDash val="solid"/>
            </a:ln>
          </c:spPr>
        </c:majorGridlines>
        <c:minorGridlines>
          <c:spPr>
            <a:ln w="3175">
              <a:solidFill>
                <a:srgbClr val="969696"/>
              </a:solidFill>
              <a:prstDash val="sysDash"/>
            </a:ln>
          </c:spPr>
        </c:minorGridlines>
        <c:title>
          <c:tx>
            <c:rich>
              <a:bodyPr/>
              <a:lstStyle/>
              <a:p>
                <a:pPr>
                  <a:defRPr sz="1200" b="1" i="0" u="none" strike="noStrike" baseline="0">
                    <a:solidFill>
                      <a:srgbClr val="000000"/>
                    </a:solidFill>
                    <a:latin typeface="Arial"/>
                    <a:ea typeface="Arial"/>
                    <a:cs typeface="Arial"/>
                  </a:defRPr>
                </a:pPr>
                <a:r>
                  <a:rPr lang="en-US"/>
                  <a:t>Forecast BM Apr-Jul Inflow (thousand af)</a:t>
                </a:r>
              </a:p>
            </c:rich>
          </c:tx>
          <c:layout>
            <c:manualLayout>
              <c:xMode val="edge"/>
              <c:yMode val="edge"/>
              <c:x val="0.35849056603773582"/>
              <c:y val="0.93474713369503271"/>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16103808"/>
        <c:crosses val="autoZero"/>
        <c:crossBetween val="midCat"/>
        <c:majorUnit val="100"/>
      </c:valAx>
      <c:valAx>
        <c:axId val="116103808"/>
        <c:scaling>
          <c:orientation val="minMax"/>
        </c:scaling>
        <c:axPos val="l"/>
        <c:majorGridlines>
          <c:spPr>
            <a:ln w="3175">
              <a:solidFill>
                <a:srgbClr val="80808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Peak Q (cfs)</a:t>
                </a:r>
              </a:p>
            </c:rich>
          </c:tx>
          <c:layout>
            <c:manualLayout>
              <c:xMode val="edge"/>
              <c:yMode val="edge"/>
              <c:x val="1.3318534961154272E-2"/>
              <c:y val="0.41435570962795054"/>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16101888"/>
        <c:crosses val="autoZero"/>
        <c:crossBetween val="midCat"/>
      </c:valAx>
      <c:spPr>
        <a:solidFill>
          <a:schemeClr val="bg1"/>
        </a:solidFill>
      </c:spPr>
    </c:plotArea>
    <c:plotVisOnly val="1"/>
    <c:dispBlanksAs val="gap"/>
  </c:chart>
  <c:spPr>
    <a:solidFill>
      <a:sysClr val="window" lastClr="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a:t>Gunnison</a:t>
            </a:r>
            <a:r>
              <a:rPr lang="en-US" sz="2400" baseline="0"/>
              <a:t> River Flows</a:t>
            </a:r>
            <a:endParaRPr lang="en-US" sz="2400"/>
          </a:p>
        </c:rich>
      </c:tx>
      <c:layout/>
    </c:title>
    <c:plotArea>
      <c:layout/>
      <c:lineChart>
        <c:grouping val="standard"/>
        <c:ser>
          <c:idx val="0"/>
          <c:order val="0"/>
          <c:tx>
            <c:v>Crystal Dam</c:v>
          </c:tx>
          <c:spPr>
            <a:ln w="38100">
              <a:solidFill>
                <a:srgbClr val="FF0000"/>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Sheet3!$B$2:$B$100</c:f>
              <c:numCache>
                <c:formatCode>0</c:formatCode>
                <c:ptCount val="99"/>
                <c:pt idx="0">
                  <c:v>1400.0833332999975</c:v>
                </c:pt>
                <c:pt idx="1">
                  <c:v>1400.125</c:v>
                </c:pt>
                <c:pt idx="2">
                  <c:v>1400.4166667000031</c:v>
                </c:pt>
                <c:pt idx="3">
                  <c:v>1400.5</c:v>
                </c:pt>
                <c:pt idx="4">
                  <c:v>1400.25</c:v>
                </c:pt>
                <c:pt idx="5">
                  <c:v>1400.5416667000011</c:v>
                </c:pt>
                <c:pt idx="6">
                  <c:v>1400.25</c:v>
                </c:pt>
                <c:pt idx="7">
                  <c:v>1400.0416667000011</c:v>
                </c:pt>
                <c:pt idx="8">
                  <c:v>1400.375</c:v>
                </c:pt>
                <c:pt idx="9">
                  <c:v>1400.2083333</c:v>
                </c:pt>
                <c:pt idx="10">
                  <c:v>1400.125</c:v>
                </c:pt>
                <c:pt idx="11">
                  <c:v>1400.4166667000031</c:v>
                </c:pt>
                <c:pt idx="12">
                  <c:v>1400.4583333</c:v>
                </c:pt>
                <c:pt idx="13">
                  <c:v>1400.5416667000011</c:v>
                </c:pt>
                <c:pt idx="14">
                  <c:v>1400.2916667000011</c:v>
                </c:pt>
                <c:pt idx="15">
                  <c:v>1400.3333332999975</c:v>
                </c:pt>
                <c:pt idx="16">
                  <c:v>1400.4583333</c:v>
                </c:pt>
                <c:pt idx="17">
                  <c:v>1400.6666667000011</c:v>
                </c:pt>
                <c:pt idx="18">
                  <c:v>1400.5</c:v>
                </c:pt>
                <c:pt idx="19">
                  <c:v>1399.9166667000031</c:v>
                </c:pt>
                <c:pt idx="20">
                  <c:v>1400.25</c:v>
                </c:pt>
                <c:pt idx="21">
                  <c:v>1400.3333332999975</c:v>
                </c:pt>
                <c:pt idx="22">
                  <c:v>1400.5416667000011</c:v>
                </c:pt>
                <c:pt idx="23">
                  <c:v>1400.5833332999975</c:v>
                </c:pt>
                <c:pt idx="24">
                  <c:v>1400.4166667000031</c:v>
                </c:pt>
                <c:pt idx="25">
                  <c:v>1400.4583333</c:v>
                </c:pt>
                <c:pt idx="26">
                  <c:v>1400.5833332999975</c:v>
                </c:pt>
                <c:pt idx="27">
                  <c:v>1400.25</c:v>
                </c:pt>
                <c:pt idx="28">
                  <c:v>1400.2083333</c:v>
                </c:pt>
                <c:pt idx="29">
                  <c:v>1400.5833332999975</c:v>
                </c:pt>
                <c:pt idx="30">
                  <c:v>1400.6666667000011</c:v>
                </c:pt>
                <c:pt idx="31">
                  <c:v>1400.375</c:v>
                </c:pt>
                <c:pt idx="32">
                  <c:v>1400.5833332999975</c:v>
                </c:pt>
                <c:pt idx="33">
                  <c:v>1400.5</c:v>
                </c:pt>
                <c:pt idx="34">
                  <c:v>1400.25</c:v>
                </c:pt>
                <c:pt idx="35">
                  <c:v>1400.4166667000031</c:v>
                </c:pt>
                <c:pt idx="36">
                  <c:v>1434.9583333</c:v>
                </c:pt>
                <c:pt idx="37">
                  <c:v>1533.75</c:v>
                </c:pt>
                <c:pt idx="38">
                  <c:v>1600.5833332999975</c:v>
                </c:pt>
                <c:pt idx="39">
                  <c:v>1600.4583333</c:v>
                </c:pt>
                <c:pt idx="40">
                  <c:v>1599.125</c:v>
                </c:pt>
                <c:pt idx="41">
                  <c:v>1600.125</c:v>
                </c:pt>
                <c:pt idx="42">
                  <c:v>1600.0416667000011</c:v>
                </c:pt>
                <c:pt idx="43">
                  <c:v>1661.8333332999975</c:v>
                </c:pt>
                <c:pt idx="44">
                  <c:v>1700.7083333</c:v>
                </c:pt>
                <c:pt idx="45">
                  <c:v>1700.5833332999975</c:v>
                </c:pt>
                <c:pt idx="46">
                  <c:v>1700.7916667000011</c:v>
                </c:pt>
                <c:pt idx="47">
                  <c:v>1700.9583333</c:v>
                </c:pt>
                <c:pt idx="48">
                  <c:v>1699.4166667000031</c:v>
                </c:pt>
                <c:pt idx="49">
                  <c:v>1716.5416667000011</c:v>
                </c:pt>
                <c:pt idx="50">
                  <c:v>1699.6666667000011</c:v>
                </c:pt>
                <c:pt idx="51">
                  <c:v>1699.375</c:v>
                </c:pt>
                <c:pt idx="52">
                  <c:v>1699.3333332999975</c:v>
                </c:pt>
                <c:pt idx="53">
                  <c:v>1699.3333332999975</c:v>
                </c:pt>
                <c:pt idx="54">
                  <c:v>1699.5416667000011</c:v>
                </c:pt>
                <c:pt idx="55">
                  <c:v>1699.4583333</c:v>
                </c:pt>
                <c:pt idx="56">
                  <c:v>1699.4583333</c:v>
                </c:pt>
                <c:pt idx="57">
                  <c:v>1699.625</c:v>
                </c:pt>
                <c:pt idx="58">
                  <c:v>1699.4583333</c:v>
                </c:pt>
                <c:pt idx="59">
                  <c:v>1712.2083333</c:v>
                </c:pt>
                <c:pt idx="60">
                  <c:v>1839.3333332999975</c:v>
                </c:pt>
                <c:pt idx="61">
                  <c:v>1700.5833332999975</c:v>
                </c:pt>
                <c:pt idx="62">
                  <c:v>1669.2916667000011</c:v>
                </c:pt>
                <c:pt idx="63">
                  <c:v>1626.9583333</c:v>
                </c:pt>
                <c:pt idx="64">
                  <c:v>1600</c:v>
                </c:pt>
                <c:pt idx="65">
                  <c:v>1600.3333332999975</c:v>
                </c:pt>
                <c:pt idx="66">
                  <c:v>1550.7916667000011</c:v>
                </c:pt>
                <c:pt idx="67">
                  <c:v>1501.2083333</c:v>
                </c:pt>
                <c:pt idx="68">
                  <c:v>1501</c:v>
                </c:pt>
                <c:pt idx="69">
                  <c:v>1501</c:v>
                </c:pt>
                <c:pt idx="70">
                  <c:v>1464.5416667000011</c:v>
                </c:pt>
                <c:pt idx="71">
                  <c:v>1475.7083333</c:v>
                </c:pt>
                <c:pt idx="72">
                  <c:v>1530.875</c:v>
                </c:pt>
                <c:pt idx="73">
                  <c:v>1583.8333332999975</c:v>
                </c:pt>
                <c:pt idx="74">
                  <c:v>1600.3333332999975</c:v>
                </c:pt>
                <c:pt idx="75">
                  <c:v>1600.125</c:v>
                </c:pt>
                <c:pt idx="76">
                  <c:v>1506.7916667000011</c:v>
                </c:pt>
                <c:pt idx="77">
                  <c:v>1450.5</c:v>
                </c:pt>
                <c:pt idx="78">
                  <c:v>1450.7083333</c:v>
                </c:pt>
                <c:pt idx="79">
                  <c:v>1450.5416667000011</c:v>
                </c:pt>
                <c:pt idx="80">
                  <c:v>1469.4166667000031</c:v>
                </c:pt>
                <c:pt idx="81">
                  <c:v>1499.6666667000011</c:v>
                </c:pt>
                <c:pt idx="82">
                  <c:v>1499.5</c:v>
                </c:pt>
                <c:pt idx="83">
                  <c:v>1438.125</c:v>
                </c:pt>
                <c:pt idx="84">
                  <c:v>1400.625</c:v>
                </c:pt>
                <c:pt idx="85">
                  <c:v>1429.0833332999975</c:v>
                </c:pt>
                <c:pt idx="86">
                  <c:v>1449.75</c:v>
                </c:pt>
                <c:pt idx="87">
                  <c:v>1449.4583333</c:v>
                </c:pt>
                <c:pt idx="88">
                  <c:v>1449.2916667000011</c:v>
                </c:pt>
                <c:pt idx="89">
                  <c:v>1449.4583333</c:v>
                </c:pt>
                <c:pt idx="90">
                  <c:v>1420.625</c:v>
                </c:pt>
                <c:pt idx="91">
                  <c:v>1400.5416667000011</c:v>
                </c:pt>
                <c:pt idx="92">
                  <c:v>1400.6666667000011</c:v>
                </c:pt>
                <c:pt idx="93">
                  <c:v>1400.7083333</c:v>
                </c:pt>
                <c:pt idx="94">
                  <c:v>1400.3333332999975</c:v>
                </c:pt>
                <c:pt idx="95">
                  <c:v>1401.75</c:v>
                </c:pt>
                <c:pt idx="96">
                  <c:v>1401.4583333</c:v>
                </c:pt>
                <c:pt idx="97">
                  <c:v>1372</c:v>
                </c:pt>
                <c:pt idx="98">
                  <c:v>1351.5416667000011</c:v>
                </c:pt>
              </c:numCache>
            </c:numRef>
          </c:val>
        </c:ser>
        <c:ser>
          <c:idx val="2"/>
          <c:order val="1"/>
          <c:tx>
            <c:v>Gunnison R - Black Canyon</c:v>
          </c:tx>
          <c:spPr>
            <a:ln w="38100">
              <a:solidFill>
                <a:schemeClr val="tx1"/>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Sheet3!$D$2:$D$100</c:f>
              <c:numCache>
                <c:formatCode>General</c:formatCode>
                <c:ptCount val="99"/>
                <c:pt idx="0">
                  <c:v>389</c:v>
                </c:pt>
                <c:pt idx="1">
                  <c:v>389</c:v>
                </c:pt>
                <c:pt idx="2">
                  <c:v>389</c:v>
                </c:pt>
                <c:pt idx="3">
                  <c:v>382</c:v>
                </c:pt>
                <c:pt idx="4">
                  <c:v>368</c:v>
                </c:pt>
                <c:pt idx="5">
                  <c:v>368</c:v>
                </c:pt>
                <c:pt idx="6">
                  <c:v>367</c:v>
                </c:pt>
                <c:pt idx="7">
                  <c:v>369</c:v>
                </c:pt>
                <c:pt idx="8">
                  <c:v>368</c:v>
                </c:pt>
                <c:pt idx="9">
                  <c:v>368</c:v>
                </c:pt>
                <c:pt idx="10">
                  <c:v>368</c:v>
                </c:pt>
                <c:pt idx="11">
                  <c:v>369</c:v>
                </c:pt>
                <c:pt idx="12">
                  <c:v>369</c:v>
                </c:pt>
                <c:pt idx="13">
                  <c:v>369</c:v>
                </c:pt>
                <c:pt idx="14">
                  <c:v>368</c:v>
                </c:pt>
                <c:pt idx="15">
                  <c:v>368</c:v>
                </c:pt>
                <c:pt idx="16">
                  <c:v>368</c:v>
                </c:pt>
                <c:pt idx="17">
                  <c:v>367</c:v>
                </c:pt>
                <c:pt idx="18">
                  <c:v>366</c:v>
                </c:pt>
                <c:pt idx="19">
                  <c:v>367</c:v>
                </c:pt>
                <c:pt idx="20">
                  <c:v>368</c:v>
                </c:pt>
                <c:pt idx="21">
                  <c:v>366</c:v>
                </c:pt>
                <c:pt idx="22">
                  <c:v>366</c:v>
                </c:pt>
                <c:pt idx="23">
                  <c:v>365</c:v>
                </c:pt>
                <c:pt idx="24">
                  <c:v>365</c:v>
                </c:pt>
                <c:pt idx="25">
                  <c:v>365</c:v>
                </c:pt>
                <c:pt idx="26">
                  <c:v>364</c:v>
                </c:pt>
                <c:pt idx="27">
                  <c:v>366</c:v>
                </c:pt>
                <c:pt idx="28">
                  <c:v>366</c:v>
                </c:pt>
                <c:pt idx="29">
                  <c:v>367</c:v>
                </c:pt>
                <c:pt idx="30">
                  <c:v>368</c:v>
                </c:pt>
                <c:pt idx="31">
                  <c:v>367</c:v>
                </c:pt>
                <c:pt idx="32">
                  <c:v>366</c:v>
                </c:pt>
                <c:pt idx="33">
                  <c:v>366</c:v>
                </c:pt>
                <c:pt idx="34">
                  <c:v>366</c:v>
                </c:pt>
                <c:pt idx="35">
                  <c:v>366</c:v>
                </c:pt>
                <c:pt idx="36">
                  <c:v>396</c:v>
                </c:pt>
                <c:pt idx="37">
                  <c:v>497</c:v>
                </c:pt>
                <c:pt idx="38">
                  <c:v>574</c:v>
                </c:pt>
                <c:pt idx="39">
                  <c:v>575</c:v>
                </c:pt>
                <c:pt idx="40">
                  <c:v>575</c:v>
                </c:pt>
                <c:pt idx="41">
                  <c:v>577</c:v>
                </c:pt>
                <c:pt idx="42">
                  <c:v>578</c:v>
                </c:pt>
                <c:pt idx="43">
                  <c:v>634</c:v>
                </c:pt>
                <c:pt idx="44">
                  <c:v>683</c:v>
                </c:pt>
                <c:pt idx="45">
                  <c:v>684</c:v>
                </c:pt>
                <c:pt idx="46">
                  <c:v>684</c:v>
                </c:pt>
                <c:pt idx="47">
                  <c:v>683</c:v>
                </c:pt>
                <c:pt idx="48">
                  <c:v>680</c:v>
                </c:pt>
                <c:pt idx="49">
                  <c:v>697</c:v>
                </c:pt>
                <c:pt idx="50">
                  <c:v>680</c:v>
                </c:pt>
                <c:pt idx="51">
                  <c:v>682</c:v>
                </c:pt>
                <c:pt idx="52">
                  <c:v>681</c:v>
                </c:pt>
                <c:pt idx="53">
                  <c:v>683</c:v>
                </c:pt>
                <c:pt idx="54">
                  <c:v>685</c:v>
                </c:pt>
                <c:pt idx="55">
                  <c:v>685</c:v>
                </c:pt>
                <c:pt idx="56">
                  <c:v>685</c:v>
                </c:pt>
                <c:pt idx="57">
                  <c:v>686</c:v>
                </c:pt>
                <c:pt idx="58">
                  <c:v>687</c:v>
                </c:pt>
                <c:pt idx="59">
                  <c:v>688</c:v>
                </c:pt>
                <c:pt idx="60">
                  <c:v>845</c:v>
                </c:pt>
                <c:pt idx="61">
                  <c:v>691</c:v>
                </c:pt>
                <c:pt idx="62">
                  <c:v>662</c:v>
                </c:pt>
                <c:pt idx="63">
                  <c:v>618</c:v>
                </c:pt>
                <c:pt idx="64">
                  <c:v>587</c:v>
                </c:pt>
                <c:pt idx="65">
                  <c:v>586</c:v>
                </c:pt>
                <c:pt idx="66">
                  <c:v>542</c:v>
                </c:pt>
                <c:pt idx="67">
                  <c:v>482</c:v>
                </c:pt>
                <c:pt idx="68">
                  <c:v>482</c:v>
                </c:pt>
                <c:pt idx="69">
                  <c:v>479</c:v>
                </c:pt>
                <c:pt idx="70">
                  <c:v>478</c:v>
                </c:pt>
                <c:pt idx="71">
                  <c:v>489</c:v>
                </c:pt>
                <c:pt idx="72">
                  <c:v>546</c:v>
                </c:pt>
                <c:pt idx="73">
                  <c:v>600</c:v>
                </c:pt>
                <c:pt idx="74">
                  <c:v>621</c:v>
                </c:pt>
                <c:pt idx="75">
                  <c:v>621</c:v>
                </c:pt>
                <c:pt idx="76">
                  <c:v>567</c:v>
                </c:pt>
                <c:pt idx="77">
                  <c:v>512</c:v>
                </c:pt>
                <c:pt idx="78">
                  <c:v>513</c:v>
                </c:pt>
                <c:pt idx="79">
                  <c:v>513</c:v>
                </c:pt>
                <c:pt idx="80">
                  <c:v>529</c:v>
                </c:pt>
                <c:pt idx="81">
                  <c:v>563</c:v>
                </c:pt>
                <c:pt idx="82">
                  <c:v>563</c:v>
                </c:pt>
                <c:pt idx="83">
                  <c:v>540</c:v>
                </c:pt>
                <c:pt idx="84">
                  <c:v>511</c:v>
                </c:pt>
                <c:pt idx="85">
                  <c:v>566</c:v>
                </c:pt>
                <c:pt idx="86">
                  <c:v>609</c:v>
                </c:pt>
                <c:pt idx="87">
                  <c:v>611</c:v>
                </c:pt>
                <c:pt idx="88">
                  <c:v>609</c:v>
                </c:pt>
                <c:pt idx="89">
                  <c:v>611</c:v>
                </c:pt>
                <c:pt idx="90">
                  <c:v>610</c:v>
                </c:pt>
                <c:pt idx="91">
                  <c:v>609</c:v>
                </c:pt>
                <c:pt idx="92">
                  <c:v>609</c:v>
                </c:pt>
                <c:pt idx="93">
                  <c:v>610</c:v>
                </c:pt>
                <c:pt idx="94" formatCode="0">
                  <c:v>610</c:v>
                </c:pt>
                <c:pt idx="95" formatCode="0">
                  <c:v>612</c:v>
                </c:pt>
                <c:pt idx="96" formatCode="0">
                  <c:v>612</c:v>
                </c:pt>
                <c:pt idx="97" formatCode="0">
                  <c:v>586</c:v>
                </c:pt>
                <c:pt idx="98" formatCode="0">
                  <c:v>561</c:v>
                </c:pt>
              </c:numCache>
            </c:numRef>
          </c:val>
        </c:ser>
        <c:ser>
          <c:idx val="3"/>
          <c:order val="2"/>
          <c:tx>
            <c:v>North Fork @ Confluence</c:v>
          </c:tx>
          <c:spPr>
            <a:ln w="38100">
              <a:solidFill>
                <a:srgbClr val="00B0F0"/>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Sheet3!$E$2:$E$100</c:f>
              <c:numCache>
                <c:formatCode>General</c:formatCode>
                <c:ptCount val="99"/>
                <c:pt idx="0">
                  <c:v>272</c:v>
                </c:pt>
                <c:pt idx="1">
                  <c:v>241</c:v>
                </c:pt>
                <c:pt idx="2">
                  <c:v>213</c:v>
                </c:pt>
                <c:pt idx="3">
                  <c:v>246</c:v>
                </c:pt>
                <c:pt idx="4">
                  <c:v>332</c:v>
                </c:pt>
                <c:pt idx="5">
                  <c:v>394</c:v>
                </c:pt>
                <c:pt idx="6">
                  <c:v>379</c:v>
                </c:pt>
                <c:pt idx="7">
                  <c:v>309</c:v>
                </c:pt>
                <c:pt idx="8">
                  <c:v>243</c:v>
                </c:pt>
                <c:pt idx="9">
                  <c:v>255</c:v>
                </c:pt>
                <c:pt idx="10">
                  <c:v>297</c:v>
                </c:pt>
                <c:pt idx="11">
                  <c:v>368</c:v>
                </c:pt>
                <c:pt idx="12">
                  <c:v>425</c:v>
                </c:pt>
                <c:pt idx="13">
                  <c:v>406</c:v>
                </c:pt>
                <c:pt idx="14">
                  <c:v>418</c:v>
                </c:pt>
                <c:pt idx="15">
                  <c:v>420</c:v>
                </c:pt>
                <c:pt idx="16">
                  <c:v>401</c:v>
                </c:pt>
                <c:pt idx="17">
                  <c:v>410</c:v>
                </c:pt>
                <c:pt idx="18">
                  <c:v>390</c:v>
                </c:pt>
                <c:pt idx="19">
                  <c:v>337</c:v>
                </c:pt>
                <c:pt idx="20">
                  <c:v>322</c:v>
                </c:pt>
                <c:pt idx="21">
                  <c:v>364</c:v>
                </c:pt>
                <c:pt idx="22">
                  <c:v>406</c:v>
                </c:pt>
                <c:pt idx="23">
                  <c:v>360</c:v>
                </c:pt>
                <c:pt idx="24">
                  <c:v>281</c:v>
                </c:pt>
                <c:pt idx="25">
                  <c:v>258</c:v>
                </c:pt>
                <c:pt idx="26">
                  <c:v>281</c:v>
                </c:pt>
                <c:pt idx="27">
                  <c:v>235</c:v>
                </c:pt>
                <c:pt idx="28">
                  <c:v>186</c:v>
                </c:pt>
                <c:pt idx="29">
                  <c:v>163</c:v>
                </c:pt>
                <c:pt idx="30">
                  <c:v>196</c:v>
                </c:pt>
                <c:pt idx="31">
                  <c:v>214</c:v>
                </c:pt>
                <c:pt idx="32">
                  <c:v>251</c:v>
                </c:pt>
                <c:pt idx="33">
                  <c:v>236</c:v>
                </c:pt>
                <c:pt idx="34">
                  <c:v>216</c:v>
                </c:pt>
                <c:pt idx="35">
                  <c:v>214</c:v>
                </c:pt>
                <c:pt idx="36">
                  <c:v>217</c:v>
                </c:pt>
                <c:pt idx="37">
                  <c:v>179</c:v>
                </c:pt>
                <c:pt idx="38">
                  <c:v>142</c:v>
                </c:pt>
                <c:pt idx="39">
                  <c:v>122</c:v>
                </c:pt>
                <c:pt idx="40">
                  <c:v>103</c:v>
                </c:pt>
                <c:pt idx="41">
                  <c:v>94</c:v>
                </c:pt>
                <c:pt idx="42">
                  <c:v>79</c:v>
                </c:pt>
                <c:pt idx="43">
                  <c:v>70</c:v>
                </c:pt>
                <c:pt idx="44">
                  <c:v>70</c:v>
                </c:pt>
                <c:pt idx="45">
                  <c:v>67</c:v>
                </c:pt>
                <c:pt idx="46">
                  <c:v>69</c:v>
                </c:pt>
                <c:pt idx="47">
                  <c:v>65</c:v>
                </c:pt>
                <c:pt idx="48">
                  <c:v>64</c:v>
                </c:pt>
                <c:pt idx="49">
                  <c:v>62</c:v>
                </c:pt>
                <c:pt idx="50">
                  <c:v>65</c:v>
                </c:pt>
                <c:pt idx="51">
                  <c:v>62</c:v>
                </c:pt>
                <c:pt idx="52">
                  <c:v>61</c:v>
                </c:pt>
                <c:pt idx="53">
                  <c:v>57</c:v>
                </c:pt>
                <c:pt idx="54">
                  <c:v>56</c:v>
                </c:pt>
                <c:pt idx="55">
                  <c:v>56</c:v>
                </c:pt>
                <c:pt idx="56">
                  <c:v>54</c:v>
                </c:pt>
                <c:pt idx="57">
                  <c:v>53</c:v>
                </c:pt>
                <c:pt idx="58">
                  <c:v>51</c:v>
                </c:pt>
                <c:pt idx="59">
                  <c:v>50</c:v>
                </c:pt>
                <c:pt idx="60">
                  <c:v>51</c:v>
                </c:pt>
                <c:pt idx="61">
                  <c:v>52</c:v>
                </c:pt>
                <c:pt idx="62">
                  <c:v>54</c:v>
                </c:pt>
                <c:pt idx="63">
                  <c:v>55</c:v>
                </c:pt>
                <c:pt idx="64">
                  <c:v>55</c:v>
                </c:pt>
                <c:pt idx="65">
                  <c:v>61</c:v>
                </c:pt>
                <c:pt idx="66">
                  <c:v>78</c:v>
                </c:pt>
                <c:pt idx="67">
                  <c:v>75</c:v>
                </c:pt>
                <c:pt idx="68">
                  <c:v>116</c:v>
                </c:pt>
                <c:pt idx="69">
                  <c:v>114</c:v>
                </c:pt>
                <c:pt idx="70">
                  <c:v>95</c:v>
                </c:pt>
                <c:pt idx="71">
                  <c:v>82</c:v>
                </c:pt>
                <c:pt idx="72">
                  <c:v>78</c:v>
                </c:pt>
                <c:pt idx="73">
                  <c:v>76</c:v>
                </c:pt>
                <c:pt idx="74">
                  <c:v>88</c:v>
                </c:pt>
                <c:pt idx="75">
                  <c:v>128</c:v>
                </c:pt>
                <c:pt idx="76">
                  <c:v>155</c:v>
                </c:pt>
                <c:pt idx="77">
                  <c:v>151</c:v>
                </c:pt>
                <c:pt idx="78">
                  <c:v>131</c:v>
                </c:pt>
                <c:pt idx="79">
                  <c:v>108</c:v>
                </c:pt>
                <c:pt idx="80">
                  <c:v>96</c:v>
                </c:pt>
                <c:pt idx="81">
                  <c:v>87</c:v>
                </c:pt>
                <c:pt idx="82">
                  <c:v>77</c:v>
                </c:pt>
                <c:pt idx="83">
                  <c:v>77</c:v>
                </c:pt>
                <c:pt idx="84">
                  <c:v>82</c:v>
                </c:pt>
                <c:pt idx="85">
                  <c:v>104</c:v>
                </c:pt>
                <c:pt idx="86">
                  <c:v>83</c:v>
                </c:pt>
                <c:pt idx="87">
                  <c:v>82</c:v>
                </c:pt>
                <c:pt idx="88">
                  <c:v>105</c:v>
                </c:pt>
                <c:pt idx="89">
                  <c:v>108</c:v>
                </c:pt>
                <c:pt idx="90">
                  <c:v>103</c:v>
                </c:pt>
                <c:pt idx="91">
                  <c:v>92</c:v>
                </c:pt>
                <c:pt idx="92">
                  <c:v>87</c:v>
                </c:pt>
                <c:pt idx="93">
                  <c:v>87</c:v>
                </c:pt>
                <c:pt idx="94">
                  <c:v>94</c:v>
                </c:pt>
                <c:pt idx="95">
                  <c:v>89</c:v>
                </c:pt>
                <c:pt idx="96">
                  <c:v>82</c:v>
                </c:pt>
                <c:pt idx="97">
                  <c:v>75</c:v>
                </c:pt>
              </c:numCache>
            </c:numRef>
          </c:val>
        </c:ser>
        <c:ser>
          <c:idx val="6"/>
          <c:order val="3"/>
          <c:tx>
            <c:v>Gunnison @ Whitewater</c:v>
          </c:tx>
          <c:spPr>
            <a:ln w="38100">
              <a:solidFill>
                <a:srgbClr val="00B050"/>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Sheet3!$H$2:$H$100</c:f>
              <c:numCache>
                <c:formatCode>General</c:formatCode>
                <c:ptCount val="99"/>
                <c:pt idx="0">
                  <c:v>1110</c:v>
                </c:pt>
                <c:pt idx="1">
                  <c:v>1060</c:v>
                </c:pt>
                <c:pt idx="2">
                  <c:v>960</c:v>
                </c:pt>
                <c:pt idx="3">
                  <c:v>898</c:v>
                </c:pt>
                <c:pt idx="4">
                  <c:v>934</c:v>
                </c:pt>
                <c:pt idx="5">
                  <c:v>1030</c:v>
                </c:pt>
                <c:pt idx="6">
                  <c:v>1110</c:v>
                </c:pt>
                <c:pt idx="7">
                  <c:v>1090</c:v>
                </c:pt>
                <c:pt idx="8">
                  <c:v>981</c:v>
                </c:pt>
                <c:pt idx="9">
                  <c:v>909</c:v>
                </c:pt>
                <c:pt idx="10">
                  <c:v>950</c:v>
                </c:pt>
                <c:pt idx="11">
                  <c:v>1010</c:v>
                </c:pt>
                <c:pt idx="12">
                  <c:v>1080</c:v>
                </c:pt>
                <c:pt idx="13">
                  <c:v>1140</c:v>
                </c:pt>
                <c:pt idx="14">
                  <c:v>1100</c:v>
                </c:pt>
                <c:pt idx="15">
                  <c:v>1080</c:v>
                </c:pt>
                <c:pt idx="16">
                  <c:v>1170</c:v>
                </c:pt>
                <c:pt idx="17">
                  <c:v>1140</c:v>
                </c:pt>
                <c:pt idx="18">
                  <c:v>1100</c:v>
                </c:pt>
                <c:pt idx="19">
                  <c:v>1080</c:v>
                </c:pt>
                <c:pt idx="20">
                  <c:v>1040</c:v>
                </c:pt>
                <c:pt idx="21">
                  <c:v>1020</c:v>
                </c:pt>
                <c:pt idx="22">
                  <c:v>1050</c:v>
                </c:pt>
                <c:pt idx="23">
                  <c:v>1110</c:v>
                </c:pt>
                <c:pt idx="24">
                  <c:v>1100</c:v>
                </c:pt>
                <c:pt idx="25">
                  <c:v>985</c:v>
                </c:pt>
                <c:pt idx="26">
                  <c:v>996</c:v>
                </c:pt>
                <c:pt idx="27">
                  <c:v>1060</c:v>
                </c:pt>
                <c:pt idx="28">
                  <c:v>969</c:v>
                </c:pt>
                <c:pt idx="29">
                  <c:v>840</c:v>
                </c:pt>
                <c:pt idx="30">
                  <c:v>824</c:v>
                </c:pt>
                <c:pt idx="31">
                  <c:v>821</c:v>
                </c:pt>
                <c:pt idx="32">
                  <c:v>847</c:v>
                </c:pt>
                <c:pt idx="33">
                  <c:v>979</c:v>
                </c:pt>
                <c:pt idx="34">
                  <c:v>946</c:v>
                </c:pt>
                <c:pt idx="35">
                  <c:v>904</c:v>
                </c:pt>
                <c:pt idx="36">
                  <c:v>910</c:v>
                </c:pt>
                <c:pt idx="37">
                  <c:v>896</c:v>
                </c:pt>
                <c:pt idx="38">
                  <c:v>953</c:v>
                </c:pt>
                <c:pt idx="39">
                  <c:v>1010</c:v>
                </c:pt>
                <c:pt idx="40">
                  <c:v>967</c:v>
                </c:pt>
                <c:pt idx="41">
                  <c:v>989</c:v>
                </c:pt>
                <c:pt idx="42">
                  <c:v>972</c:v>
                </c:pt>
                <c:pt idx="43">
                  <c:v>978</c:v>
                </c:pt>
                <c:pt idx="44">
                  <c:v>1000</c:v>
                </c:pt>
                <c:pt idx="45">
                  <c:v>1050</c:v>
                </c:pt>
                <c:pt idx="46">
                  <c:v>1010</c:v>
                </c:pt>
                <c:pt idx="47">
                  <c:v>999</c:v>
                </c:pt>
                <c:pt idx="48">
                  <c:v>1050</c:v>
                </c:pt>
                <c:pt idx="49">
                  <c:v>1030</c:v>
                </c:pt>
                <c:pt idx="50">
                  <c:v>997</c:v>
                </c:pt>
                <c:pt idx="51">
                  <c:v>991</c:v>
                </c:pt>
                <c:pt idx="52">
                  <c:v>989</c:v>
                </c:pt>
                <c:pt idx="53">
                  <c:v>991</c:v>
                </c:pt>
                <c:pt idx="54">
                  <c:v>997</c:v>
                </c:pt>
                <c:pt idx="55">
                  <c:v>1030</c:v>
                </c:pt>
                <c:pt idx="56">
                  <c:v>1000</c:v>
                </c:pt>
                <c:pt idx="57">
                  <c:v>1010</c:v>
                </c:pt>
                <c:pt idx="58">
                  <c:v>1000</c:v>
                </c:pt>
                <c:pt idx="59">
                  <c:v>989</c:v>
                </c:pt>
                <c:pt idx="60">
                  <c:v>1010</c:v>
                </c:pt>
                <c:pt idx="61">
                  <c:v>1170</c:v>
                </c:pt>
                <c:pt idx="62">
                  <c:v>1080</c:v>
                </c:pt>
                <c:pt idx="63">
                  <c:v>1000</c:v>
                </c:pt>
                <c:pt idx="64">
                  <c:v>962</c:v>
                </c:pt>
                <c:pt idx="65">
                  <c:v>946</c:v>
                </c:pt>
                <c:pt idx="66">
                  <c:v>1340</c:v>
                </c:pt>
                <c:pt idx="67">
                  <c:v>1290</c:v>
                </c:pt>
                <c:pt idx="68">
                  <c:v>1160</c:v>
                </c:pt>
                <c:pt idx="69">
                  <c:v>1180</c:v>
                </c:pt>
                <c:pt idx="70">
                  <c:v>1050</c:v>
                </c:pt>
                <c:pt idx="71">
                  <c:v>905</c:v>
                </c:pt>
                <c:pt idx="72">
                  <c:v>784</c:v>
                </c:pt>
                <c:pt idx="73">
                  <c:v>813</c:v>
                </c:pt>
                <c:pt idx="74">
                  <c:v>916</c:v>
                </c:pt>
                <c:pt idx="75">
                  <c:v>1190</c:v>
                </c:pt>
                <c:pt idx="76">
                  <c:v>1390</c:v>
                </c:pt>
                <c:pt idx="77">
                  <c:v>1290</c:v>
                </c:pt>
                <c:pt idx="78">
                  <c:v>1120</c:v>
                </c:pt>
                <c:pt idx="79">
                  <c:v>1020</c:v>
                </c:pt>
                <c:pt idx="80">
                  <c:v>968</c:v>
                </c:pt>
                <c:pt idx="81">
                  <c:v>1000</c:v>
                </c:pt>
                <c:pt idx="82">
                  <c:v>1090</c:v>
                </c:pt>
                <c:pt idx="83">
                  <c:v>1090</c:v>
                </c:pt>
                <c:pt idx="84">
                  <c:v>967</c:v>
                </c:pt>
                <c:pt idx="85">
                  <c:v>915</c:v>
                </c:pt>
                <c:pt idx="86">
                  <c:v>950</c:v>
                </c:pt>
                <c:pt idx="87">
                  <c:v>927</c:v>
                </c:pt>
                <c:pt idx="88">
                  <c:v>1050</c:v>
                </c:pt>
                <c:pt idx="89">
                  <c:v>1150</c:v>
                </c:pt>
                <c:pt idx="90">
                  <c:v>1150</c:v>
                </c:pt>
                <c:pt idx="91">
                  <c:v>1090</c:v>
                </c:pt>
                <c:pt idx="92">
                  <c:v>1040</c:v>
                </c:pt>
                <c:pt idx="93">
                  <c:v>1030</c:v>
                </c:pt>
                <c:pt idx="94" formatCode="0">
                  <c:v>1050</c:v>
                </c:pt>
                <c:pt idx="95" formatCode="0">
                  <c:v>1070</c:v>
                </c:pt>
                <c:pt idx="96" formatCode="0">
                  <c:v>1040</c:v>
                </c:pt>
                <c:pt idx="97" formatCode="0">
                  <c:v>1020</c:v>
                </c:pt>
                <c:pt idx="98" formatCode="0">
                  <c:v>932.41666669999836</c:v>
                </c:pt>
              </c:numCache>
            </c:numRef>
          </c:val>
        </c:ser>
        <c:marker val="1"/>
        <c:axId val="116323456"/>
        <c:axId val="51282304"/>
      </c:lineChart>
      <c:dateAx>
        <c:axId val="116323456"/>
        <c:scaling>
          <c:orientation val="minMax"/>
        </c:scaling>
        <c:axPos val="b"/>
        <c:numFmt formatCode="mmm\-dd" sourceLinked="0"/>
        <c:tickLblPos val="nextTo"/>
        <c:txPr>
          <a:bodyPr/>
          <a:lstStyle/>
          <a:p>
            <a:pPr>
              <a:defRPr sz="1200" b="1"/>
            </a:pPr>
            <a:endParaRPr lang="en-US"/>
          </a:p>
        </c:txPr>
        <c:crossAx val="51282304"/>
        <c:crosses val="autoZero"/>
        <c:auto val="1"/>
        <c:lblOffset val="100"/>
      </c:dateAx>
      <c:valAx>
        <c:axId val="51282304"/>
        <c:scaling>
          <c:orientation val="minMax"/>
        </c:scaling>
        <c:axPos val="l"/>
        <c:majorGridlines/>
        <c:numFmt formatCode="0" sourceLinked="1"/>
        <c:tickLblPos val="nextTo"/>
        <c:txPr>
          <a:bodyPr/>
          <a:lstStyle/>
          <a:p>
            <a:pPr>
              <a:defRPr sz="1400" b="1"/>
            </a:pPr>
            <a:endParaRPr lang="en-US"/>
          </a:p>
        </c:txPr>
        <c:crossAx val="116323456"/>
        <c:crosses val="autoZero"/>
        <c:crossBetween val="between"/>
      </c:valAx>
      <c:spPr>
        <a:solidFill>
          <a:schemeClr val="bg1">
            <a:lumMod val="85000"/>
          </a:schemeClr>
        </a:solidFill>
      </c:spPr>
    </c:plotArea>
    <c:legend>
      <c:legendPos val="b"/>
      <c:layout/>
      <c:txPr>
        <a:bodyPr/>
        <a:lstStyle/>
        <a:p>
          <a:pPr>
            <a:defRPr sz="1200" b="1"/>
          </a:pPr>
          <a:endParaRPr lang="en-US"/>
        </a:p>
      </c:txPr>
    </c:legend>
    <c:plotVisOnly val="1"/>
  </c:chart>
  <c:spPr>
    <a:solidFill>
      <a:schemeClr val="bg1"/>
    </a:solidFill>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a:t>Gunnison</a:t>
            </a:r>
            <a:r>
              <a:rPr lang="en-US" sz="2400" baseline="0"/>
              <a:t> River Flows</a:t>
            </a:r>
            <a:endParaRPr lang="en-US" sz="2400"/>
          </a:p>
        </c:rich>
      </c:tx>
      <c:layout/>
    </c:title>
    <c:plotArea>
      <c:layout/>
      <c:lineChart>
        <c:grouping val="standard"/>
        <c:ser>
          <c:idx val="2"/>
          <c:order val="0"/>
          <c:tx>
            <c:v>Gunnison R - Black Canyon</c:v>
          </c:tx>
          <c:spPr>
            <a:ln w="38100">
              <a:solidFill>
                <a:schemeClr val="tx1"/>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Sheet3!$D$2:$D$100</c:f>
              <c:numCache>
                <c:formatCode>General</c:formatCode>
                <c:ptCount val="99"/>
                <c:pt idx="0">
                  <c:v>389</c:v>
                </c:pt>
                <c:pt idx="1">
                  <c:v>389</c:v>
                </c:pt>
                <c:pt idx="2">
                  <c:v>389</c:v>
                </c:pt>
                <c:pt idx="3">
                  <c:v>382</c:v>
                </c:pt>
                <c:pt idx="4">
                  <c:v>368</c:v>
                </c:pt>
                <c:pt idx="5">
                  <c:v>368</c:v>
                </c:pt>
                <c:pt idx="6">
                  <c:v>367</c:v>
                </c:pt>
                <c:pt idx="7">
                  <c:v>369</c:v>
                </c:pt>
                <c:pt idx="8">
                  <c:v>368</c:v>
                </c:pt>
                <c:pt idx="9">
                  <c:v>368</c:v>
                </c:pt>
                <c:pt idx="10">
                  <c:v>368</c:v>
                </c:pt>
                <c:pt idx="11">
                  <c:v>369</c:v>
                </c:pt>
                <c:pt idx="12">
                  <c:v>369</c:v>
                </c:pt>
                <c:pt idx="13">
                  <c:v>369</c:v>
                </c:pt>
                <c:pt idx="14">
                  <c:v>368</c:v>
                </c:pt>
                <c:pt idx="15">
                  <c:v>368</c:v>
                </c:pt>
                <c:pt idx="16">
                  <c:v>368</c:v>
                </c:pt>
                <c:pt idx="17">
                  <c:v>367</c:v>
                </c:pt>
                <c:pt idx="18">
                  <c:v>366</c:v>
                </c:pt>
                <c:pt idx="19">
                  <c:v>367</c:v>
                </c:pt>
                <c:pt idx="20">
                  <c:v>368</c:v>
                </c:pt>
                <c:pt idx="21">
                  <c:v>366</c:v>
                </c:pt>
                <c:pt idx="22">
                  <c:v>366</c:v>
                </c:pt>
                <c:pt idx="23">
                  <c:v>365</c:v>
                </c:pt>
                <c:pt idx="24">
                  <c:v>365</c:v>
                </c:pt>
                <c:pt idx="25">
                  <c:v>365</c:v>
                </c:pt>
                <c:pt idx="26">
                  <c:v>364</c:v>
                </c:pt>
                <c:pt idx="27">
                  <c:v>366</c:v>
                </c:pt>
                <c:pt idx="28">
                  <c:v>366</c:v>
                </c:pt>
                <c:pt idx="29">
                  <c:v>367</c:v>
                </c:pt>
                <c:pt idx="30">
                  <c:v>368</c:v>
                </c:pt>
                <c:pt idx="31">
                  <c:v>367</c:v>
                </c:pt>
                <c:pt idx="32">
                  <c:v>366</c:v>
                </c:pt>
                <c:pt idx="33">
                  <c:v>366</c:v>
                </c:pt>
                <c:pt idx="34">
                  <c:v>366</c:v>
                </c:pt>
                <c:pt idx="35">
                  <c:v>366</c:v>
                </c:pt>
                <c:pt idx="36">
                  <c:v>396</c:v>
                </c:pt>
                <c:pt idx="37">
                  <c:v>497</c:v>
                </c:pt>
                <c:pt idx="38">
                  <c:v>574</c:v>
                </c:pt>
                <c:pt idx="39">
                  <c:v>575</c:v>
                </c:pt>
                <c:pt idx="40">
                  <c:v>575</c:v>
                </c:pt>
                <c:pt idx="41">
                  <c:v>577</c:v>
                </c:pt>
                <c:pt idx="42">
                  <c:v>578</c:v>
                </c:pt>
                <c:pt idx="43">
                  <c:v>634</c:v>
                </c:pt>
                <c:pt idx="44">
                  <c:v>683</c:v>
                </c:pt>
                <c:pt idx="45">
                  <c:v>684</c:v>
                </c:pt>
                <c:pt idx="46">
                  <c:v>684</c:v>
                </c:pt>
                <c:pt idx="47">
                  <c:v>683</c:v>
                </c:pt>
                <c:pt idx="48">
                  <c:v>680</c:v>
                </c:pt>
                <c:pt idx="49">
                  <c:v>697</c:v>
                </c:pt>
                <c:pt idx="50">
                  <c:v>680</c:v>
                </c:pt>
                <c:pt idx="51">
                  <c:v>682</c:v>
                </c:pt>
                <c:pt idx="52">
                  <c:v>681</c:v>
                </c:pt>
                <c:pt idx="53">
                  <c:v>683</c:v>
                </c:pt>
                <c:pt idx="54">
                  <c:v>685</c:v>
                </c:pt>
                <c:pt idx="55">
                  <c:v>685</c:v>
                </c:pt>
                <c:pt idx="56">
                  <c:v>685</c:v>
                </c:pt>
                <c:pt idx="57">
                  <c:v>686</c:v>
                </c:pt>
                <c:pt idx="58">
                  <c:v>687</c:v>
                </c:pt>
                <c:pt idx="59">
                  <c:v>688</c:v>
                </c:pt>
                <c:pt idx="60">
                  <c:v>845</c:v>
                </c:pt>
                <c:pt idx="61">
                  <c:v>691</c:v>
                </c:pt>
                <c:pt idx="62">
                  <c:v>662</c:v>
                </c:pt>
                <c:pt idx="63">
                  <c:v>618</c:v>
                </c:pt>
                <c:pt idx="64">
                  <c:v>587</c:v>
                </c:pt>
                <c:pt idx="65">
                  <c:v>586</c:v>
                </c:pt>
                <c:pt idx="66">
                  <c:v>542</c:v>
                </c:pt>
                <c:pt idx="67">
                  <c:v>482</c:v>
                </c:pt>
                <c:pt idx="68">
                  <c:v>482</c:v>
                </c:pt>
                <c:pt idx="69">
                  <c:v>479</c:v>
                </c:pt>
                <c:pt idx="70">
                  <c:v>478</c:v>
                </c:pt>
                <c:pt idx="71">
                  <c:v>489</c:v>
                </c:pt>
                <c:pt idx="72">
                  <c:v>546</c:v>
                </c:pt>
                <c:pt idx="73">
                  <c:v>600</c:v>
                </c:pt>
                <c:pt idx="74">
                  <c:v>621</c:v>
                </c:pt>
                <c:pt idx="75">
                  <c:v>621</c:v>
                </c:pt>
                <c:pt idx="76">
                  <c:v>567</c:v>
                </c:pt>
                <c:pt idx="77">
                  <c:v>512</c:v>
                </c:pt>
                <c:pt idx="78">
                  <c:v>513</c:v>
                </c:pt>
                <c:pt idx="79">
                  <c:v>513</c:v>
                </c:pt>
                <c:pt idx="80">
                  <c:v>529</c:v>
                </c:pt>
                <c:pt idx="81">
                  <c:v>563</c:v>
                </c:pt>
                <c:pt idx="82">
                  <c:v>563</c:v>
                </c:pt>
                <c:pt idx="83">
                  <c:v>540</c:v>
                </c:pt>
                <c:pt idx="84">
                  <c:v>511</c:v>
                </c:pt>
                <c:pt idx="85">
                  <c:v>566</c:v>
                </c:pt>
                <c:pt idx="86">
                  <c:v>609</c:v>
                </c:pt>
                <c:pt idx="87">
                  <c:v>611</c:v>
                </c:pt>
                <c:pt idx="88">
                  <c:v>609</c:v>
                </c:pt>
                <c:pt idx="89">
                  <c:v>611</c:v>
                </c:pt>
                <c:pt idx="90">
                  <c:v>610</c:v>
                </c:pt>
                <c:pt idx="91">
                  <c:v>609</c:v>
                </c:pt>
                <c:pt idx="92">
                  <c:v>609</c:v>
                </c:pt>
                <c:pt idx="93">
                  <c:v>610</c:v>
                </c:pt>
                <c:pt idx="94" formatCode="0">
                  <c:v>610</c:v>
                </c:pt>
                <c:pt idx="95" formatCode="0">
                  <c:v>612</c:v>
                </c:pt>
                <c:pt idx="96" formatCode="0">
                  <c:v>612</c:v>
                </c:pt>
                <c:pt idx="97" formatCode="0">
                  <c:v>586</c:v>
                </c:pt>
                <c:pt idx="98" formatCode="0">
                  <c:v>561</c:v>
                </c:pt>
              </c:numCache>
            </c:numRef>
          </c:val>
        </c:ser>
        <c:ser>
          <c:idx val="3"/>
          <c:order val="1"/>
          <c:tx>
            <c:v>North Fork @ Confluence</c:v>
          </c:tx>
          <c:spPr>
            <a:ln w="25400">
              <a:solidFill>
                <a:srgbClr val="00B0F0"/>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Sheet3!$E$2:$E$100</c:f>
              <c:numCache>
                <c:formatCode>General</c:formatCode>
                <c:ptCount val="99"/>
                <c:pt idx="0">
                  <c:v>272</c:v>
                </c:pt>
                <c:pt idx="1">
                  <c:v>241</c:v>
                </c:pt>
                <c:pt idx="2">
                  <c:v>213</c:v>
                </c:pt>
                <c:pt idx="3">
                  <c:v>246</c:v>
                </c:pt>
                <c:pt idx="4">
                  <c:v>332</c:v>
                </c:pt>
                <c:pt idx="5">
                  <c:v>394</c:v>
                </c:pt>
                <c:pt idx="6">
                  <c:v>379</c:v>
                </c:pt>
                <c:pt idx="7">
                  <c:v>309</c:v>
                </c:pt>
                <c:pt idx="8">
                  <c:v>243</c:v>
                </c:pt>
                <c:pt idx="9">
                  <c:v>255</c:v>
                </c:pt>
                <c:pt idx="10">
                  <c:v>297</c:v>
                </c:pt>
                <c:pt idx="11">
                  <c:v>368</c:v>
                </c:pt>
                <c:pt idx="12">
                  <c:v>425</c:v>
                </c:pt>
                <c:pt idx="13">
                  <c:v>406</c:v>
                </c:pt>
                <c:pt idx="14">
                  <c:v>418</c:v>
                </c:pt>
                <c:pt idx="15">
                  <c:v>420</c:v>
                </c:pt>
                <c:pt idx="16">
                  <c:v>401</c:v>
                </c:pt>
                <c:pt idx="17">
                  <c:v>410</c:v>
                </c:pt>
                <c:pt idx="18">
                  <c:v>390</c:v>
                </c:pt>
                <c:pt idx="19">
                  <c:v>337</c:v>
                </c:pt>
                <c:pt idx="20">
                  <c:v>322</c:v>
                </c:pt>
                <c:pt idx="21">
                  <c:v>364</c:v>
                </c:pt>
                <c:pt idx="22">
                  <c:v>406</c:v>
                </c:pt>
                <c:pt idx="23">
                  <c:v>360</c:v>
                </c:pt>
                <c:pt idx="24">
                  <c:v>281</c:v>
                </c:pt>
                <c:pt idx="25">
                  <c:v>258</c:v>
                </c:pt>
                <c:pt idx="26">
                  <c:v>281</c:v>
                </c:pt>
                <c:pt idx="27">
                  <c:v>235</c:v>
                </c:pt>
                <c:pt idx="28">
                  <c:v>186</c:v>
                </c:pt>
                <c:pt idx="29">
                  <c:v>163</c:v>
                </c:pt>
                <c:pt idx="30">
                  <c:v>196</c:v>
                </c:pt>
                <c:pt idx="31">
                  <c:v>214</c:v>
                </c:pt>
                <c:pt idx="32">
                  <c:v>251</c:v>
                </c:pt>
                <c:pt idx="33">
                  <c:v>236</c:v>
                </c:pt>
                <c:pt idx="34">
                  <c:v>216</c:v>
                </c:pt>
                <c:pt idx="35">
                  <c:v>214</c:v>
                </c:pt>
                <c:pt idx="36">
                  <c:v>217</c:v>
                </c:pt>
                <c:pt idx="37">
                  <c:v>179</c:v>
                </c:pt>
                <c:pt idx="38">
                  <c:v>142</c:v>
                </c:pt>
                <c:pt idx="39">
                  <c:v>122</c:v>
                </c:pt>
                <c:pt idx="40">
                  <c:v>103</c:v>
                </c:pt>
                <c:pt idx="41">
                  <c:v>94</c:v>
                </c:pt>
                <c:pt idx="42">
                  <c:v>79</c:v>
                </c:pt>
                <c:pt idx="43">
                  <c:v>70</c:v>
                </c:pt>
                <c:pt idx="44">
                  <c:v>70</c:v>
                </c:pt>
                <c:pt idx="45">
                  <c:v>67</c:v>
                </c:pt>
                <c:pt idx="46">
                  <c:v>69</c:v>
                </c:pt>
                <c:pt idx="47">
                  <c:v>65</c:v>
                </c:pt>
                <c:pt idx="48">
                  <c:v>64</c:v>
                </c:pt>
                <c:pt idx="49">
                  <c:v>62</c:v>
                </c:pt>
                <c:pt idx="50">
                  <c:v>65</c:v>
                </c:pt>
                <c:pt idx="51">
                  <c:v>62</c:v>
                </c:pt>
                <c:pt idx="52">
                  <c:v>61</c:v>
                </c:pt>
                <c:pt idx="53">
                  <c:v>57</c:v>
                </c:pt>
                <c:pt idx="54">
                  <c:v>56</c:v>
                </c:pt>
                <c:pt idx="55">
                  <c:v>56</c:v>
                </c:pt>
                <c:pt idx="56">
                  <c:v>54</c:v>
                </c:pt>
                <c:pt idx="57">
                  <c:v>53</c:v>
                </c:pt>
                <c:pt idx="58">
                  <c:v>51</c:v>
                </c:pt>
                <c:pt idx="59">
                  <c:v>50</c:v>
                </c:pt>
                <c:pt idx="60">
                  <c:v>51</c:v>
                </c:pt>
                <c:pt idx="61">
                  <c:v>52</c:v>
                </c:pt>
                <c:pt idx="62">
                  <c:v>54</c:v>
                </c:pt>
                <c:pt idx="63">
                  <c:v>55</c:v>
                </c:pt>
                <c:pt idx="64">
                  <c:v>55</c:v>
                </c:pt>
                <c:pt idx="65">
                  <c:v>61</c:v>
                </c:pt>
                <c:pt idx="66">
                  <c:v>78</c:v>
                </c:pt>
                <c:pt idx="67">
                  <c:v>75</c:v>
                </c:pt>
                <c:pt idx="68">
                  <c:v>116</c:v>
                </c:pt>
                <c:pt idx="69">
                  <c:v>114</c:v>
                </c:pt>
                <c:pt idx="70">
                  <c:v>95</c:v>
                </c:pt>
                <c:pt idx="71">
                  <c:v>82</c:v>
                </c:pt>
                <c:pt idx="72">
                  <c:v>78</c:v>
                </c:pt>
                <c:pt idx="73">
                  <c:v>76</c:v>
                </c:pt>
                <c:pt idx="74">
                  <c:v>88</c:v>
                </c:pt>
                <c:pt idx="75">
                  <c:v>128</c:v>
                </c:pt>
                <c:pt idx="76">
                  <c:v>155</c:v>
                </c:pt>
                <c:pt idx="77">
                  <c:v>151</c:v>
                </c:pt>
                <c:pt idx="78">
                  <c:v>131</c:v>
                </c:pt>
                <c:pt idx="79">
                  <c:v>108</c:v>
                </c:pt>
                <c:pt idx="80">
                  <c:v>96</c:v>
                </c:pt>
                <c:pt idx="81">
                  <c:v>87</c:v>
                </c:pt>
                <c:pt idx="82">
                  <c:v>77</c:v>
                </c:pt>
                <c:pt idx="83">
                  <c:v>77</c:v>
                </c:pt>
                <c:pt idx="84">
                  <c:v>82</c:v>
                </c:pt>
                <c:pt idx="85">
                  <c:v>104</c:v>
                </c:pt>
                <c:pt idx="86">
                  <c:v>83</c:v>
                </c:pt>
                <c:pt idx="87">
                  <c:v>82</c:v>
                </c:pt>
                <c:pt idx="88">
                  <c:v>105</c:v>
                </c:pt>
                <c:pt idx="89">
                  <c:v>108</c:v>
                </c:pt>
                <c:pt idx="90">
                  <c:v>103</c:v>
                </c:pt>
                <c:pt idx="91">
                  <c:v>92</c:v>
                </c:pt>
                <c:pt idx="92">
                  <c:v>87</c:v>
                </c:pt>
                <c:pt idx="93">
                  <c:v>87</c:v>
                </c:pt>
                <c:pt idx="94">
                  <c:v>94</c:v>
                </c:pt>
                <c:pt idx="95">
                  <c:v>89</c:v>
                </c:pt>
                <c:pt idx="96">
                  <c:v>82</c:v>
                </c:pt>
                <c:pt idx="97">
                  <c:v>75</c:v>
                </c:pt>
              </c:numCache>
            </c:numRef>
          </c:val>
        </c:ser>
        <c:ser>
          <c:idx val="5"/>
          <c:order val="2"/>
          <c:tx>
            <c:v>Uncompahgre @ Delta</c:v>
          </c:tx>
          <c:spPr>
            <a:ln w="25400">
              <a:solidFill>
                <a:schemeClr val="accent6">
                  <a:lumMod val="75000"/>
                </a:schemeClr>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Sheet3!$G$2:$G$100</c:f>
              <c:numCache>
                <c:formatCode>General</c:formatCode>
                <c:ptCount val="99"/>
                <c:pt idx="0">
                  <c:v>53</c:v>
                </c:pt>
                <c:pt idx="1">
                  <c:v>58</c:v>
                </c:pt>
                <c:pt idx="2">
                  <c:v>56</c:v>
                </c:pt>
                <c:pt idx="3">
                  <c:v>61</c:v>
                </c:pt>
                <c:pt idx="4">
                  <c:v>74</c:v>
                </c:pt>
                <c:pt idx="5">
                  <c:v>83</c:v>
                </c:pt>
                <c:pt idx="6">
                  <c:v>92</c:v>
                </c:pt>
                <c:pt idx="7">
                  <c:v>95</c:v>
                </c:pt>
                <c:pt idx="8">
                  <c:v>91</c:v>
                </c:pt>
                <c:pt idx="9">
                  <c:v>110</c:v>
                </c:pt>
                <c:pt idx="10">
                  <c:v>121</c:v>
                </c:pt>
                <c:pt idx="11">
                  <c:v>114</c:v>
                </c:pt>
                <c:pt idx="12">
                  <c:v>105</c:v>
                </c:pt>
                <c:pt idx="13">
                  <c:v>105</c:v>
                </c:pt>
                <c:pt idx="14">
                  <c:v>100</c:v>
                </c:pt>
                <c:pt idx="15">
                  <c:v>112</c:v>
                </c:pt>
                <c:pt idx="16">
                  <c:v>123</c:v>
                </c:pt>
                <c:pt idx="17">
                  <c:v>108</c:v>
                </c:pt>
                <c:pt idx="18">
                  <c:v>113</c:v>
                </c:pt>
                <c:pt idx="19">
                  <c:v>121</c:v>
                </c:pt>
                <c:pt idx="20">
                  <c:v>145</c:v>
                </c:pt>
                <c:pt idx="21">
                  <c:v>121</c:v>
                </c:pt>
                <c:pt idx="22">
                  <c:v>116</c:v>
                </c:pt>
                <c:pt idx="23">
                  <c:v>117</c:v>
                </c:pt>
                <c:pt idx="24">
                  <c:v>122</c:v>
                </c:pt>
                <c:pt idx="25">
                  <c:v>123</c:v>
                </c:pt>
                <c:pt idx="26">
                  <c:v>139</c:v>
                </c:pt>
                <c:pt idx="27">
                  <c:v>138</c:v>
                </c:pt>
                <c:pt idx="28">
                  <c:v>125</c:v>
                </c:pt>
                <c:pt idx="29">
                  <c:v>108</c:v>
                </c:pt>
                <c:pt idx="30">
                  <c:v>106</c:v>
                </c:pt>
                <c:pt idx="31">
                  <c:v>105</c:v>
                </c:pt>
                <c:pt idx="32">
                  <c:v>119</c:v>
                </c:pt>
                <c:pt idx="33">
                  <c:v>119</c:v>
                </c:pt>
                <c:pt idx="34">
                  <c:v>117</c:v>
                </c:pt>
                <c:pt idx="35">
                  <c:v>115</c:v>
                </c:pt>
                <c:pt idx="36">
                  <c:v>115</c:v>
                </c:pt>
                <c:pt idx="37">
                  <c:v>124</c:v>
                </c:pt>
                <c:pt idx="38">
                  <c:v>126</c:v>
                </c:pt>
                <c:pt idx="39">
                  <c:v>127</c:v>
                </c:pt>
                <c:pt idx="40">
                  <c:v>125</c:v>
                </c:pt>
                <c:pt idx="41">
                  <c:v>125</c:v>
                </c:pt>
                <c:pt idx="42">
                  <c:v>118</c:v>
                </c:pt>
                <c:pt idx="43">
                  <c:v>114</c:v>
                </c:pt>
                <c:pt idx="44">
                  <c:v>108</c:v>
                </c:pt>
                <c:pt idx="45">
                  <c:v>108</c:v>
                </c:pt>
                <c:pt idx="46">
                  <c:v>105</c:v>
                </c:pt>
                <c:pt idx="47">
                  <c:v>107</c:v>
                </c:pt>
                <c:pt idx="48">
                  <c:v>103</c:v>
                </c:pt>
                <c:pt idx="49">
                  <c:v>95</c:v>
                </c:pt>
                <c:pt idx="50">
                  <c:v>95</c:v>
                </c:pt>
                <c:pt idx="51">
                  <c:v>94</c:v>
                </c:pt>
                <c:pt idx="52">
                  <c:v>82</c:v>
                </c:pt>
                <c:pt idx="53">
                  <c:v>83</c:v>
                </c:pt>
                <c:pt idx="54">
                  <c:v>83</c:v>
                </c:pt>
                <c:pt idx="55">
                  <c:v>87</c:v>
                </c:pt>
                <c:pt idx="56">
                  <c:v>91</c:v>
                </c:pt>
                <c:pt idx="57">
                  <c:v>91</c:v>
                </c:pt>
                <c:pt idx="58">
                  <c:v>89</c:v>
                </c:pt>
                <c:pt idx="59">
                  <c:v>91</c:v>
                </c:pt>
                <c:pt idx="60">
                  <c:v>98</c:v>
                </c:pt>
                <c:pt idx="61">
                  <c:v>103</c:v>
                </c:pt>
                <c:pt idx="62">
                  <c:v>108</c:v>
                </c:pt>
                <c:pt idx="63">
                  <c:v>106</c:v>
                </c:pt>
                <c:pt idx="64">
                  <c:v>106</c:v>
                </c:pt>
                <c:pt idx="65">
                  <c:v>146</c:v>
                </c:pt>
                <c:pt idx="66">
                  <c:v>307</c:v>
                </c:pt>
                <c:pt idx="67">
                  <c:v>219</c:v>
                </c:pt>
                <c:pt idx="68">
                  <c:v>213</c:v>
                </c:pt>
                <c:pt idx="69">
                  <c:v>192</c:v>
                </c:pt>
                <c:pt idx="70">
                  <c:v>146</c:v>
                </c:pt>
                <c:pt idx="71">
                  <c:v>108</c:v>
                </c:pt>
                <c:pt idx="72">
                  <c:v>101</c:v>
                </c:pt>
                <c:pt idx="73">
                  <c:v>106</c:v>
                </c:pt>
                <c:pt idx="74">
                  <c:v>129</c:v>
                </c:pt>
                <c:pt idx="75">
                  <c:v>249</c:v>
                </c:pt>
                <c:pt idx="76">
                  <c:v>228</c:v>
                </c:pt>
                <c:pt idx="77">
                  <c:v>189</c:v>
                </c:pt>
                <c:pt idx="78">
                  <c:v>141</c:v>
                </c:pt>
                <c:pt idx="79">
                  <c:v>129</c:v>
                </c:pt>
                <c:pt idx="80">
                  <c:v>140</c:v>
                </c:pt>
                <c:pt idx="81">
                  <c:v>163</c:v>
                </c:pt>
                <c:pt idx="82">
                  <c:v>191</c:v>
                </c:pt>
                <c:pt idx="83">
                  <c:v>167</c:v>
                </c:pt>
                <c:pt idx="84">
                  <c:v>133</c:v>
                </c:pt>
                <c:pt idx="85">
                  <c:v>140</c:v>
                </c:pt>
                <c:pt idx="86">
                  <c:v>119</c:v>
                </c:pt>
                <c:pt idx="87">
                  <c:v>112</c:v>
                </c:pt>
                <c:pt idx="88">
                  <c:v>171</c:v>
                </c:pt>
                <c:pt idx="89">
                  <c:v>147</c:v>
                </c:pt>
                <c:pt idx="90">
                  <c:v>155</c:v>
                </c:pt>
                <c:pt idx="91">
                  <c:v>146</c:v>
                </c:pt>
                <c:pt idx="92">
                  <c:v>145</c:v>
                </c:pt>
                <c:pt idx="93">
                  <c:v>153</c:v>
                </c:pt>
                <c:pt idx="94" formatCode="0">
                  <c:v>150</c:v>
                </c:pt>
                <c:pt idx="95" formatCode="0">
                  <c:v>147</c:v>
                </c:pt>
                <c:pt idx="96" formatCode="0">
                  <c:v>139</c:v>
                </c:pt>
                <c:pt idx="97" formatCode="0">
                  <c:v>136</c:v>
                </c:pt>
                <c:pt idx="98" formatCode="0">
                  <c:v>136.9375</c:v>
                </c:pt>
              </c:numCache>
            </c:numRef>
          </c:val>
        </c:ser>
        <c:ser>
          <c:idx val="6"/>
          <c:order val="3"/>
          <c:tx>
            <c:v>Gunnison @ Whitewater</c:v>
          </c:tx>
          <c:spPr>
            <a:ln w="38100">
              <a:solidFill>
                <a:srgbClr val="00B050"/>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Sheet3!$H$2:$H$100</c:f>
              <c:numCache>
                <c:formatCode>General</c:formatCode>
                <c:ptCount val="99"/>
                <c:pt idx="0">
                  <c:v>1110</c:v>
                </c:pt>
                <c:pt idx="1">
                  <c:v>1060</c:v>
                </c:pt>
                <c:pt idx="2">
                  <c:v>960</c:v>
                </c:pt>
                <c:pt idx="3">
                  <c:v>898</c:v>
                </c:pt>
                <c:pt idx="4">
                  <c:v>934</c:v>
                </c:pt>
                <c:pt idx="5">
                  <c:v>1030</c:v>
                </c:pt>
                <c:pt idx="6">
                  <c:v>1110</c:v>
                </c:pt>
                <c:pt idx="7">
                  <c:v>1090</c:v>
                </c:pt>
                <c:pt idx="8">
                  <c:v>981</c:v>
                </c:pt>
                <c:pt idx="9">
                  <c:v>909</c:v>
                </c:pt>
                <c:pt idx="10">
                  <c:v>950</c:v>
                </c:pt>
                <c:pt idx="11">
                  <c:v>1010</c:v>
                </c:pt>
                <c:pt idx="12">
                  <c:v>1080</c:v>
                </c:pt>
                <c:pt idx="13">
                  <c:v>1140</c:v>
                </c:pt>
                <c:pt idx="14">
                  <c:v>1100</c:v>
                </c:pt>
                <c:pt idx="15">
                  <c:v>1080</c:v>
                </c:pt>
                <c:pt idx="16">
                  <c:v>1170</c:v>
                </c:pt>
                <c:pt idx="17">
                  <c:v>1140</c:v>
                </c:pt>
                <c:pt idx="18">
                  <c:v>1100</c:v>
                </c:pt>
                <c:pt idx="19">
                  <c:v>1080</c:v>
                </c:pt>
                <c:pt idx="20">
                  <c:v>1040</c:v>
                </c:pt>
                <c:pt idx="21">
                  <c:v>1020</c:v>
                </c:pt>
                <c:pt idx="22">
                  <c:v>1050</c:v>
                </c:pt>
                <c:pt idx="23">
                  <c:v>1110</c:v>
                </c:pt>
                <c:pt idx="24">
                  <c:v>1100</c:v>
                </c:pt>
                <c:pt idx="25">
                  <c:v>985</c:v>
                </c:pt>
                <c:pt idx="26">
                  <c:v>996</c:v>
                </c:pt>
                <c:pt idx="27">
                  <c:v>1060</c:v>
                </c:pt>
                <c:pt idx="28">
                  <c:v>969</c:v>
                </c:pt>
                <c:pt idx="29">
                  <c:v>840</c:v>
                </c:pt>
                <c:pt idx="30">
                  <c:v>824</c:v>
                </c:pt>
                <c:pt idx="31">
                  <c:v>821</c:v>
                </c:pt>
                <c:pt idx="32">
                  <c:v>847</c:v>
                </c:pt>
                <c:pt idx="33">
                  <c:v>979</c:v>
                </c:pt>
                <c:pt idx="34">
                  <c:v>946</c:v>
                </c:pt>
                <c:pt idx="35">
                  <c:v>904</c:v>
                </c:pt>
                <c:pt idx="36">
                  <c:v>910</c:v>
                </c:pt>
                <c:pt idx="37">
                  <c:v>896</c:v>
                </c:pt>
                <c:pt idx="38">
                  <c:v>953</c:v>
                </c:pt>
                <c:pt idx="39">
                  <c:v>1010</c:v>
                </c:pt>
                <c:pt idx="40">
                  <c:v>967</c:v>
                </c:pt>
                <c:pt idx="41">
                  <c:v>989</c:v>
                </c:pt>
                <c:pt idx="42">
                  <c:v>972</c:v>
                </c:pt>
                <c:pt idx="43">
                  <c:v>978</c:v>
                </c:pt>
                <c:pt idx="44">
                  <c:v>1000</c:v>
                </c:pt>
                <c:pt idx="45">
                  <c:v>1050</c:v>
                </c:pt>
                <c:pt idx="46">
                  <c:v>1010</c:v>
                </c:pt>
                <c:pt idx="47">
                  <c:v>999</c:v>
                </c:pt>
                <c:pt idx="48">
                  <c:v>1050</c:v>
                </c:pt>
                <c:pt idx="49">
                  <c:v>1030</c:v>
                </c:pt>
                <c:pt idx="50">
                  <c:v>997</c:v>
                </c:pt>
                <c:pt idx="51">
                  <c:v>991</c:v>
                </c:pt>
                <c:pt idx="52">
                  <c:v>989</c:v>
                </c:pt>
                <c:pt idx="53">
                  <c:v>991</c:v>
                </c:pt>
                <c:pt idx="54">
                  <c:v>997</c:v>
                </c:pt>
                <c:pt idx="55">
                  <c:v>1030</c:v>
                </c:pt>
                <c:pt idx="56">
                  <c:v>1000</c:v>
                </c:pt>
                <c:pt idx="57">
                  <c:v>1010</c:v>
                </c:pt>
                <c:pt idx="58">
                  <c:v>1000</c:v>
                </c:pt>
                <c:pt idx="59">
                  <c:v>989</c:v>
                </c:pt>
                <c:pt idx="60">
                  <c:v>1010</c:v>
                </c:pt>
                <c:pt idx="61">
                  <c:v>1170</c:v>
                </c:pt>
                <c:pt idx="62">
                  <c:v>1080</c:v>
                </c:pt>
                <c:pt idx="63">
                  <c:v>1000</c:v>
                </c:pt>
                <c:pt idx="64">
                  <c:v>962</c:v>
                </c:pt>
                <c:pt idx="65">
                  <c:v>946</c:v>
                </c:pt>
                <c:pt idx="66">
                  <c:v>1340</c:v>
                </c:pt>
                <c:pt idx="67">
                  <c:v>1290</c:v>
                </c:pt>
                <c:pt idx="68">
                  <c:v>1160</c:v>
                </c:pt>
                <c:pt idx="69">
                  <c:v>1180</c:v>
                </c:pt>
                <c:pt idx="70">
                  <c:v>1050</c:v>
                </c:pt>
                <c:pt idx="71">
                  <c:v>905</c:v>
                </c:pt>
                <c:pt idx="72">
                  <c:v>784</c:v>
                </c:pt>
                <c:pt idx="73">
                  <c:v>813</c:v>
                </c:pt>
                <c:pt idx="74">
                  <c:v>916</c:v>
                </c:pt>
                <c:pt idx="75">
                  <c:v>1190</c:v>
                </c:pt>
                <c:pt idx="76">
                  <c:v>1390</c:v>
                </c:pt>
                <c:pt idx="77">
                  <c:v>1290</c:v>
                </c:pt>
                <c:pt idx="78">
                  <c:v>1120</c:v>
                </c:pt>
                <c:pt idx="79">
                  <c:v>1020</c:v>
                </c:pt>
                <c:pt idx="80">
                  <c:v>968</c:v>
                </c:pt>
                <c:pt idx="81">
                  <c:v>1000</c:v>
                </c:pt>
                <c:pt idx="82">
                  <c:v>1090</c:v>
                </c:pt>
                <c:pt idx="83">
                  <c:v>1090</c:v>
                </c:pt>
                <c:pt idx="84">
                  <c:v>967</c:v>
                </c:pt>
                <c:pt idx="85">
                  <c:v>915</c:v>
                </c:pt>
                <c:pt idx="86">
                  <c:v>950</c:v>
                </c:pt>
                <c:pt idx="87">
                  <c:v>927</c:v>
                </c:pt>
                <c:pt idx="88">
                  <c:v>1050</c:v>
                </c:pt>
                <c:pt idx="89">
                  <c:v>1150</c:v>
                </c:pt>
                <c:pt idx="90">
                  <c:v>1150</c:v>
                </c:pt>
                <c:pt idx="91">
                  <c:v>1090</c:v>
                </c:pt>
                <c:pt idx="92">
                  <c:v>1040</c:v>
                </c:pt>
                <c:pt idx="93">
                  <c:v>1030</c:v>
                </c:pt>
                <c:pt idx="94" formatCode="0">
                  <c:v>1050</c:v>
                </c:pt>
                <c:pt idx="95" formatCode="0">
                  <c:v>1070</c:v>
                </c:pt>
                <c:pt idx="96" formatCode="0">
                  <c:v>1040</c:v>
                </c:pt>
                <c:pt idx="97" formatCode="0">
                  <c:v>1020</c:v>
                </c:pt>
                <c:pt idx="98" formatCode="0">
                  <c:v>932.41666669999836</c:v>
                </c:pt>
              </c:numCache>
            </c:numRef>
          </c:val>
        </c:ser>
        <c:ser>
          <c:idx val="7"/>
          <c:order val="4"/>
          <c:tx>
            <c:v>Redlands Canal</c:v>
          </c:tx>
          <c:spPr>
            <a:ln w="25400">
              <a:solidFill>
                <a:srgbClr val="FF0000"/>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Sheet3!$I$2:$I$100</c:f>
              <c:numCache>
                <c:formatCode>General</c:formatCode>
                <c:ptCount val="99"/>
                <c:pt idx="0">
                  <c:v>843</c:v>
                </c:pt>
                <c:pt idx="1">
                  <c:v>823</c:v>
                </c:pt>
                <c:pt idx="2">
                  <c:v>805</c:v>
                </c:pt>
                <c:pt idx="3">
                  <c:v>775</c:v>
                </c:pt>
                <c:pt idx="4">
                  <c:v>792</c:v>
                </c:pt>
                <c:pt idx="5">
                  <c:v>831</c:v>
                </c:pt>
                <c:pt idx="6">
                  <c:v>857</c:v>
                </c:pt>
                <c:pt idx="7">
                  <c:v>855</c:v>
                </c:pt>
                <c:pt idx="8">
                  <c:v>828</c:v>
                </c:pt>
                <c:pt idx="9">
                  <c:v>775</c:v>
                </c:pt>
                <c:pt idx="10">
                  <c:v>789</c:v>
                </c:pt>
                <c:pt idx="11">
                  <c:v>821</c:v>
                </c:pt>
                <c:pt idx="12">
                  <c:v>843</c:v>
                </c:pt>
                <c:pt idx="13">
                  <c:v>860</c:v>
                </c:pt>
                <c:pt idx="14">
                  <c:v>855</c:v>
                </c:pt>
                <c:pt idx="15">
                  <c:v>853</c:v>
                </c:pt>
                <c:pt idx="16">
                  <c:v>855</c:v>
                </c:pt>
                <c:pt idx="17">
                  <c:v>851</c:v>
                </c:pt>
                <c:pt idx="18">
                  <c:v>836</c:v>
                </c:pt>
                <c:pt idx="19">
                  <c:v>830</c:v>
                </c:pt>
                <c:pt idx="20">
                  <c:v>834</c:v>
                </c:pt>
                <c:pt idx="21">
                  <c:v>832</c:v>
                </c:pt>
                <c:pt idx="22">
                  <c:v>837</c:v>
                </c:pt>
                <c:pt idx="23">
                  <c:v>852</c:v>
                </c:pt>
                <c:pt idx="24">
                  <c:v>860</c:v>
                </c:pt>
                <c:pt idx="25">
                  <c:v>824</c:v>
                </c:pt>
                <c:pt idx="26">
                  <c:v>807</c:v>
                </c:pt>
                <c:pt idx="27">
                  <c:v>843</c:v>
                </c:pt>
                <c:pt idx="28">
                  <c:v>815</c:v>
                </c:pt>
                <c:pt idx="29">
                  <c:v>769</c:v>
                </c:pt>
                <c:pt idx="30">
                  <c:v>779</c:v>
                </c:pt>
                <c:pt idx="31">
                  <c:v>789</c:v>
                </c:pt>
                <c:pt idx="32">
                  <c:v>796</c:v>
                </c:pt>
                <c:pt idx="33">
                  <c:v>838</c:v>
                </c:pt>
                <c:pt idx="34">
                  <c:v>808</c:v>
                </c:pt>
                <c:pt idx="35">
                  <c:v>750</c:v>
                </c:pt>
                <c:pt idx="36">
                  <c:v>776</c:v>
                </c:pt>
                <c:pt idx="37">
                  <c:v>756</c:v>
                </c:pt>
                <c:pt idx="38">
                  <c:v>789</c:v>
                </c:pt>
                <c:pt idx="39">
                  <c:v>830</c:v>
                </c:pt>
                <c:pt idx="40">
                  <c:v>809</c:v>
                </c:pt>
                <c:pt idx="41">
                  <c:v>798</c:v>
                </c:pt>
                <c:pt idx="42">
                  <c:v>807</c:v>
                </c:pt>
                <c:pt idx="43">
                  <c:v>805</c:v>
                </c:pt>
                <c:pt idx="44">
                  <c:v>815</c:v>
                </c:pt>
                <c:pt idx="45">
                  <c:v>848</c:v>
                </c:pt>
                <c:pt idx="46">
                  <c:v>830</c:v>
                </c:pt>
                <c:pt idx="47">
                  <c:v>817</c:v>
                </c:pt>
                <c:pt idx="48">
                  <c:v>837</c:v>
                </c:pt>
                <c:pt idx="49">
                  <c:v>839</c:v>
                </c:pt>
                <c:pt idx="50">
                  <c:v>813</c:v>
                </c:pt>
                <c:pt idx="51">
                  <c:v>824</c:v>
                </c:pt>
                <c:pt idx="52">
                  <c:v>819</c:v>
                </c:pt>
                <c:pt idx="53">
                  <c:v>821</c:v>
                </c:pt>
                <c:pt idx="54">
                  <c:v>817</c:v>
                </c:pt>
                <c:pt idx="55">
                  <c:v>836</c:v>
                </c:pt>
                <c:pt idx="56">
                  <c:v>825</c:v>
                </c:pt>
                <c:pt idx="57">
                  <c:v>830</c:v>
                </c:pt>
                <c:pt idx="58">
                  <c:v>829</c:v>
                </c:pt>
                <c:pt idx="59">
                  <c:v>819</c:v>
                </c:pt>
                <c:pt idx="60">
                  <c:v>826</c:v>
                </c:pt>
                <c:pt idx="61">
                  <c:v>874</c:v>
                </c:pt>
                <c:pt idx="62">
                  <c:v>866</c:v>
                </c:pt>
                <c:pt idx="63">
                  <c:v>831</c:v>
                </c:pt>
                <c:pt idx="64">
                  <c:v>797</c:v>
                </c:pt>
                <c:pt idx="65">
                  <c:v>771</c:v>
                </c:pt>
                <c:pt idx="66">
                  <c:v>862</c:v>
                </c:pt>
                <c:pt idx="67">
                  <c:v>850</c:v>
                </c:pt>
                <c:pt idx="68">
                  <c:v>827</c:v>
                </c:pt>
                <c:pt idx="69">
                  <c:v>851</c:v>
                </c:pt>
                <c:pt idx="70">
                  <c:v>848</c:v>
                </c:pt>
                <c:pt idx="71">
                  <c:v>803</c:v>
                </c:pt>
                <c:pt idx="72">
                  <c:v>727</c:v>
                </c:pt>
                <c:pt idx="73">
                  <c:v>758</c:v>
                </c:pt>
                <c:pt idx="74">
                  <c:v>835</c:v>
                </c:pt>
                <c:pt idx="75">
                  <c:v>898</c:v>
                </c:pt>
                <c:pt idx="76">
                  <c:v>878</c:v>
                </c:pt>
                <c:pt idx="77">
                  <c:v>846</c:v>
                </c:pt>
                <c:pt idx="78">
                  <c:v>853</c:v>
                </c:pt>
                <c:pt idx="79">
                  <c:v>863</c:v>
                </c:pt>
                <c:pt idx="80">
                  <c:v>852</c:v>
                </c:pt>
                <c:pt idx="81">
                  <c:v>859</c:v>
                </c:pt>
                <c:pt idx="82">
                  <c:v>883</c:v>
                </c:pt>
                <c:pt idx="83">
                  <c:v>864</c:v>
                </c:pt>
                <c:pt idx="84">
                  <c:v>848</c:v>
                </c:pt>
                <c:pt idx="85">
                  <c:v>819</c:v>
                </c:pt>
                <c:pt idx="86">
                  <c:v>853</c:v>
                </c:pt>
                <c:pt idx="87">
                  <c:v>847</c:v>
                </c:pt>
                <c:pt idx="88">
                  <c:v>872</c:v>
                </c:pt>
                <c:pt idx="89">
                  <c:v>898</c:v>
                </c:pt>
                <c:pt idx="90">
                  <c:v>870</c:v>
                </c:pt>
                <c:pt idx="91">
                  <c:v>851</c:v>
                </c:pt>
                <c:pt idx="92">
                  <c:v>855</c:v>
                </c:pt>
                <c:pt idx="93">
                  <c:v>854</c:v>
                </c:pt>
                <c:pt idx="94">
                  <c:v>857</c:v>
                </c:pt>
                <c:pt idx="95">
                  <c:v>859</c:v>
                </c:pt>
                <c:pt idx="96">
                  <c:v>854</c:v>
                </c:pt>
                <c:pt idx="97">
                  <c:v>865</c:v>
                </c:pt>
                <c:pt idx="98">
                  <c:v>850</c:v>
                </c:pt>
              </c:numCache>
            </c:numRef>
          </c:val>
        </c:ser>
        <c:ser>
          <c:idx val="8"/>
          <c:order val="5"/>
          <c:tx>
            <c:v>Gunnison blw Redlands</c:v>
          </c:tx>
          <c:spPr>
            <a:ln w="38100">
              <a:solidFill>
                <a:srgbClr val="FFFF00"/>
              </a:solidFill>
            </a:ln>
          </c:spPr>
          <c:marker>
            <c:symbol val="none"/>
          </c:marker>
          <c:cat>
            <c:numRef>
              <c:f>Sheet3!$A$2:$A$100</c:f>
              <c:numCache>
                <c:formatCode>m/d/yyyy\ h:mm</c:formatCode>
                <c:ptCount val="99"/>
                <c:pt idx="0">
                  <c:v>41030</c:v>
                </c:pt>
                <c:pt idx="1">
                  <c:v>41031</c:v>
                </c:pt>
                <c:pt idx="2">
                  <c:v>41032</c:v>
                </c:pt>
                <c:pt idx="3">
                  <c:v>41033</c:v>
                </c:pt>
                <c:pt idx="4">
                  <c:v>41034</c:v>
                </c:pt>
                <c:pt idx="5">
                  <c:v>41035</c:v>
                </c:pt>
                <c:pt idx="6">
                  <c:v>41036</c:v>
                </c:pt>
                <c:pt idx="7">
                  <c:v>41037</c:v>
                </c:pt>
                <c:pt idx="8">
                  <c:v>41038</c:v>
                </c:pt>
                <c:pt idx="9">
                  <c:v>41039</c:v>
                </c:pt>
                <c:pt idx="10">
                  <c:v>41040</c:v>
                </c:pt>
                <c:pt idx="11">
                  <c:v>41041</c:v>
                </c:pt>
                <c:pt idx="12">
                  <c:v>41042</c:v>
                </c:pt>
                <c:pt idx="13">
                  <c:v>41043</c:v>
                </c:pt>
                <c:pt idx="14">
                  <c:v>41044</c:v>
                </c:pt>
                <c:pt idx="15">
                  <c:v>41045</c:v>
                </c:pt>
                <c:pt idx="16">
                  <c:v>41046</c:v>
                </c:pt>
                <c:pt idx="17">
                  <c:v>41047</c:v>
                </c:pt>
                <c:pt idx="18">
                  <c:v>41048</c:v>
                </c:pt>
                <c:pt idx="19">
                  <c:v>41049</c:v>
                </c:pt>
                <c:pt idx="20">
                  <c:v>41050</c:v>
                </c:pt>
                <c:pt idx="21">
                  <c:v>41051</c:v>
                </c:pt>
                <c:pt idx="22">
                  <c:v>41052</c:v>
                </c:pt>
                <c:pt idx="23">
                  <c:v>41053</c:v>
                </c:pt>
                <c:pt idx="24">
                  <c:v>41054</c:v>
                </c:pt>
                <c:pt idx="25">
                  <c:v>41055</c:v>
                </c:pt>
                <c:pt idx="26">
                  <c:v>41056</c:v>
                </c:pt>
                <c:pt idx="27">
                  <c:v>41057</c:v>
                </c:pt>
                <c:pt idx="28">
                  <c:v>41058</c:v>
                </c:pt>
                <c:pt idx="29">
                  <c:v>41059</c:v>
                </c:pt>
                <c:pt idx="30">
                  <c:v>41060</c:v>
                </c:pt>
                <c:pt idx="31">
                  <c:v>41061</c:v>
                </c:pt>
                <c:pt idx="32">
                  <c:v>41062</c:v>
                </c:pt>
                <c:pt idx="33">
                  <c:v>41063</c:v>
                </c:pt>
                <c:pt idx="34">
                  <c:v>41064</c:v>
                </c:pt>
                <c:pt idx="35">
                  <c:v>41065</c:v>
                </c:pt>
                <c:pt idx="36">
                  <c:v>41066</c:v>
                </c:pt>
                <c:pt idx="37">
                  <c:v>41067</c:v>
                </c:pt>
                <c:pt idx="38">
                  <c:v>41068</c:v>
                </c:pt>
                <c:pt idx="39">
                  <c:v>41069</c:v>
                </c:pt>
                <c:pt idx="40">
                  <c:v>41070</c:v>
                </c:pt>
                <c:pt idx="41">
                  <c:v>41071</c:v>
                </c:pt>
                <c:pt idx="42">
                  <c:v>41072</c:v>
                </c:pt>
                <c:pt idx="43">
                  <c:v>41073</c:v>
                </c:pt>
                <c:pt idx="44">
                  <c:v>41074</c:v>
                </c:pt>
                <c:pt idx="45">
                  <c:v>41075</c:v>
                </c:pt>
                <c:pt idx="46">
                  <c:v>41076</c:v>
                </c:pt>
                <c:pt idx="47">
                  <c:v>41077</c:v>
                </c:pt>
                <c:pt idx="48">
                  <c:v>41078</c:v>
                </c:pt>
                <c:pt idx="49">
                  <c:v>41079</c:v>
                </c:pt>
                <c:pt idx="50">
                  <c:v>41080</c:v>
                </c:pt>
                <c:pt idx="51">
                  <c:v>41081</c:v>
                </c:pt>
                <c:pt idx="52">
                  <c:v>41082</c:v>
                </c:pt>
                <c:pt idx="53">
                  <c:v>41083</c:v>
                </c:pt>
                <c:pt idx="54">
                  <c:v>41084</c:v>
                </c:pt>
                <c:pt idx="55">
                  <c:v>41085</c:v>
                </c:pt>
                <c:pt idx="56">
                  <c:v>41086</c:v>
                </c:pt>
                <c:pt idx="57">
                  <c:v>41087</c:v>
                </c:pt>
                <c:pt idx="58">
                  <c:v>41088</c:v>
                </c:pt>
                <c:pt idx="59">
                  <c:v>41089</c:v>
                </c:pt>
                <c:pt idx="60">
                  <c:v>41090</c:v>
                </c:pt>
                <c:pt idx="61">
                  <c:v>41091</c:v>
                </c:pt>
                <c:pt idx="62">
                  <c:v>41092</c:v>
                </c:pt>
                <c:pt idx="63">
                  <c:v>41093</c:v>
                </c:pt>
                <c:pt idx="64">
                  <c:v>41094</c:v>
                </c:pt>
                <c:pt idx="65">
                  <c:v>41095</c:v>
                </c:pt>
                <c:pt idx="66">
                  <c:v>41096</c:v>
                </c:pt>
                <c:pt idx="67">
                  <c:v>41097</c:v>
                </c:pt>
                <c:pt idx="68">
                  <c:v>41098</c:v>
                </c:pt>
                <c:pt idx="69">
                  <c:v>41099</c:v>
                </c:pt>
                <c:pt idx="70">
                  <c:v>41100</c:v>
                </c:pt>
                <c:pt idx="71">
                  <c:v>41101</c:v>
                </c:pt>
                <c:pt idx="72">
                  <c:v>41102</c:v>
                </c:pt>
                <c:pt idx="73">
                  <c:v>41103</c:v>
                </c:pt>
                <c:pt idx="74">
                  <c:v>41104</c:v>
                </c:pt>
                <c:pt idx="75">
                  <c:v>41105</c:v>
                </c:pt>
                <c:pt idx="76">
                  <c:v>41106</c:v>
                </c:pt>
                <c:pt idx="77">
                  <c:v>41107</c:v>
                </c:pt>
                <c:pt idx="78">
                  <c:v>41108</c:v>
                </c:pt>
                <c:pt idx="79">
                  <c:v>41109</c:v>
                </c:pt>
                <c:pt idx="80">
                  <c:v>41110</c:v>
                </c:pt>
                <c:pt idx="81">
                  <c:v>41111</c:v>
                </c:pt>
                <c:pt idx="82">
                  <c:v>41112</c:v>
                </c:pt>
                <c:pt idx="83">
                  <c:v>41113</c:v>
                </c:pt>
                <c:pt idx="84">
                  <c:v>41114</c:v>
                </c:pt>
                <c:pt idx="85">
                  <c:v>41115</c:v>
                </c:pt>
                <c:pt idx="86">
                  <c:v>41116</c:v>
                </c:pt>
                <c:pt idx="87">
                  <c:v>41117</c:v>
                </c:pt>
                <c:pt idx="88">
                  <c:v>41118</c:v>
                </c:pt>
                <c:pt idx="89">
                  <c:v>41119</c:v>
                </c:pt>
                <c:pt idx="90">
                  <c:v>41120</c:v>
                </c:pt>
                <c:pt idx="91">
                  <c:v>41121</c:v>
                </c:pt>
                <c:pt idx="92">
                  <c:v>41122</c:v>
                </c:pt>
                <c:pt idx="93">
                  <c:v>41123</c:v>
                </c:pt>
                <c:pt idx="94">
                  <c:v>41124</c:v>
                </c:pt>
                <c:pt idx="95">
                  <c:v>41125</c:v>
                </c:pt>
                <c:pt idx="96">
                  <c:v>41126</c:v>
                </c:pt>
                <c:pt idx="97">
                  <c:v>41127</c:v>
                </c:pt>
                <c:pt idx="98">
                  <c:v>41128</c:v>
                </c:pt>
              </c:numCache>
            </c:numRef>
          </c:cat>
          <c:val>
            <c:numRef>
              <c:f>Sheet3!$J$2:$J$100</c:f>
              <c:numCache>
                <c:formatCode>0</c:formatCode>
                <c:ptCount val="99"/>
                <c:pt idx="0">
                  <c:v>331.97916669999995</c:v>
                </c:pt>
                <c:pt idx="1">
                  <c:v>294.08333329999937</c:v>
                </c:pt>
                <c:pt idx="2">
                  <c:v>276.16666670000001</c:v>
                </c:pt>
                <c:pt idx="3">
                  <c:v>237.85416670000001</c:v>
                </c:pt>
                <c:pt idx="4">
                  <c:v>232.90625</c:v>
                </c:pt>
                <c:pt idx="5">
                  <c:v>269.34375</c:v>
                </c:pt>
                <c:pt idx="6">
                  <c:v>317.80208330000045</c:v>
                </c:pt>
                <c:pt idx="7">
                  <c:v>310.75</c:v>
                </c:pt>
                <c:pt idx="8">
                  <c:v>270.85416670000001</c:v>
                </c:pt>
                <c:pt idx="9">
                  <c:v>232.4375</c:v>
                </c:pt>
                <c:pt idx="10">
                  <c:v>232.39583329999999</c:v>
                </c:pt>
                <c:pt idx="11">
                  <c:v>235.3125</c:v>
                </c:pt>
                <c:pt idx="12">
                  <c:v>270.71527779999963</c:v>
                </c:pt>
                <c:pt idx="13">
                  <c:v>316.21874999999949</c:v>
                </c:pt>
                <c:pt idx="14">
                  <c:v>299.1875</c:v>
                </c:pt>
                <c:pt idx="15">
                  <c:v>287.72916669999995</c:v>
                </c:pt>
                <c:pt idx="16">
                  <c:v>339.20833329999937</c:v>
                </c:pt>
                <c:pt idx="17">
                  <c:v>351.98958329999999</c:v>
                </c:pt>
                <c:pt idx="18">
                  <c:v>326.45833329999937</c:v>
                </c:pt>
                <c:pt idx="19">
                  <c:v>315.07291669999995</c:v>
                </c:pt>
                <c:pt idx="20">
                  <c:v>287.83333329999937</c:v>
                </c:pt>
                <c:pt idx="21">
                  <c:v>263.14583330000045</c:v>
                </c:pt>
                <c:pt idx="22">
                  <c:v>272.26041669999995</c:v>
                </c:pt>
                <c:pt idx="23">
                  <c:v>305.35416670000001</c:v>
                </c:pt>
                <c:pt idx="24">
                  <c:v>317.59374999999949</c:v>
                </c:pt>
                <c:pt idx="25">
                  <c:v>269.1875</c:v>
                </c:pt>
                <c:pt idx="26">
                  <c:v>258.66666670000001</c:v>
                </c:pt>
                <c:pt idx="27">
                  <c:v>283.09374999999949</c:v>
                </c:pt>
                <c:pt idx="28">
                  <c:v>262.20833329999937</c:v>
                </c:pt>
                <c:pt idx="29">
                  <c:v>181.09374999999997</c:v>
                </c:pt>
                <c:pt idx="30">
                  <c:v>132.51041670000001</c:v>
                </c:pt>
                <c:pt idx="31">
                  <c:v>132.11458329999954</c:v>
                </c:pt>
                <c:pt idx="32">
                  <c:v>127.08333330000001</c:v>
                </c:pt>
                <c:pt idx="33">
                  <c:v>161.20833329999999</c:v>
                </c:pt>
                <c:pt idx="34">
                  <c:v>204.8125</c:v>
                </c:pt>
                <c:pt idx="35">
                  <c:v>195.10416669999998</c:v>
                </c:pt>
                <c:pt idx="36">
                  <c:v>172.58333329999999</c:v>
                </c:pt>
                <c:pt idx="37">
                  <c:v>169.66666669999998</c:v>
                </c:pt>
                <c:pt idx="38">
                  <c:v>172</c:v>
                </c:pt>
                <c:pt idx="39">
                  <c:v>182.83333329999999</c:v>
                </c:pt>
                <c:pt idx="40">
                  <c:v>178.70833329999999</c:v>
                </c:pt>
                <c:pt idx="41">
                  <c:v>191.92708329999999</c:v>
                </c:pt>
                <c:pt idx="42">
                  <c:v>183.19791670000001</c:v>
                </c:pt>
                <c:pt idx="43">
                  <c:v>171.16666669999998</c:v>
                </c:pt>
                <c:pt idx="44">
                  <c:v>170.05208329999999</c:v>
                </c:pt>
                <c:pt idx="45">
                  <c:v>200.82291670000029</c:v>
                </c:pt>
                <c:pt idx="46">
                  <c:v>179.63541670000001</c:v>
                </c:pt>
                <c:pt idx="47">
                  <c:v>169.5</c:v>
                </c:pt>
                <c:pt idx="48">
                  <c:v>177.19791670000001</c:v>
                </c:pt>
                <c:pt idx="49">
                  <c:v>174.79166669999998</c:v>
                </c:pt>
                <c:pt idx="50">
                  <c:v>148.125</c:v>
                </c:pt>
                <c:pt idx="51">
                  <c:v>142.47916669999998</c:v>
                </c:pt>
                <c:pt idx="52">
                  <c:v>131.38541670000029</c:v>
                </c:pt>
                <c:pt idx="53">
                  <c:v>130.54166669999998</c:v>
                </c:pt>
                <c:pt idx="54">
                  <c:v>129.16666669999998</c:v>
                </c:pt>
                <c:pt idx="55">
                  <c:v>135.69791670000001</c:v>
                </c:pt>
                <c:pt idx="56">
                  <c:v>132.84374999999997</c:v>
                </c:pt>
                <c:pt idx="57">
                  <c:v>130.90625</c:v>
                </c:pt>
                <c:pt idx="58">
                  <c:v>131.78125</c:v>
                </c:pt>
                <c:pt idx="59">
                  <c:v>128.63541670000001</c:v>
                </c:pt>
                <c:pt idx="60">
                  <c:v>129</c:v>
                </c:pt>
                <c:pt idx="61">
                  <c:v>201.46875</c:v>
                </c:pt>
                <c:pt idx="62">
                  <c:v>188.38541670000029</c:v>
                </c:pt>
                <c:pt idx="63">
                  <c:v>156.59374999999997</c:v>
                </c:pt>
                <c:pt idx="64">
                  <c:v>143.14583329999977</c:v>
                </c:pt>
                <c:pt idx="65">
                  <c:v>138.13541670000001</c:v>
                </c:pt>
                <c:pt idx="66">
                  <c:v>340.67708330000045</c:v>
                </c:pt>
                <c:pt idx="67">
                  <c:v>427.53124999999949</c:v>
                </c:pt>
                <c:pt idx="68">
                  <c:v>307.57291669999995</c:v>
                </c:pt>
                <c:pt idx="69">
                  <c:v>315.98958329999999</c:v>
                </c:pt>
                <c:pt idx="70">
                  <c:v>244.03125</c:v>
                </c:pt>
                <c:pt idx="71">
                  <c:v>155.32291670000029</c:v>
                </c:pt>
                <c:pt idx="72">
                  <c:v>90.962500000000006</c:v>
                </c:pt>
                <c:pt idx="73">
                  <c:v>69.920833299999998</c:v>
                </c:pt>
                <c:pt idx="74">
                  <c:v>82.879166699999999</c:v>
                </c:pt>
                <c:pt idx="75">
                  <c:v>254.69791670000001</c:v>
                </c:pt>
                <c:pt idx="76">
                  <c:v>502.125</c:v>
                </c:pt>
                <c:pt idx="77">
                  <c:v>470.35416670000001</c:v>
                </c:pt>
                <c:pt idx="78">
                  <c:v>303.55208330000045</c:v>
                </c:pt>
                <c:pt idx="79">
                  <c:v>206.61458329999954</c:v>
                </c:pt>
                <c:pt idx="80">
                  <c:v>164.66666669999998</c:v>
                </c:pt>
                <c:pt idx="81">
                  <c:v>173.70833329999999</c:v>
                </c:pt>
                <c:pt idx="82">
                  <c:v>231.79166669999998</c:v>
                </c:pt>
                <c:pt idx="83">
                  <c:v>268.71874999999949</c:v>
                </c:pt>
                <c:pt idx="84">
                  <c:v>194.1875</c:v>
                </c:pt>
                <c:pt idx="85">
                  <c:v>134.90625</c:v>
                </c:pt>
                <c:pt idx="86">
                  <c:v>143.01041670000001</c:v>
                </c:pt>
                <c:pt idx="87">
                  <c:v>138.29166669999998</c:v>
                </c:pt>
                <c:pt idx="88">
                  <c:v>179.9375</c:v>
                </c:pt>
                <c:pt idx="89">
                  <c:v>300.07291669999995</c:v>
                </c:pt>
                <c:pt idx="90">
                  <c:v>314.78124999999949</c:v>
                </c:pt>
                <c:pt idx="91">
                  <c:v>296.13541669999995</c:v>
                </c:pt>
                <c:pt idx="92">
                  <c:v>244.79166669999998</c:v>
                </c:pt>
                <c:pt idx="93">
                  <c:v>226.64583329999977</c:v>
                </c:pt>
                <c:pt idx="94">
                  <c:v>233.97916669999998</c:v>
                </c:pt>
                <c:pt idx="95">
                  <c:v>241.11458329999954</c:v>
                </c:pt>
                <c:pt idx="96">
                  <c:v>231.11458329999954</c:v>
                </c:pt>
                <c:pt idx="97">
                  <c:v>211.71874999999997</c:v>
                </c:pt>
                <c:pt idx="98">
                  <c:v>162.35416670000001</c:v>
                </c:pt>
              </c:numCache>
            </c:numRef>
          </c:val>
        </c:ser>
        <c:marker val="1"/>
        <c:axId val="89661824"/>
        <c:axId val="89663360"/>
      </c:lineChart>
      <c:dateAx>
        <c:axId val="89661824"/>
        <c:scaling>
          <c:orientation val="minMax"/>
        </c:scaling>
        <c:axPos val="b"/>
        <c:numFmt formatCode="mmm\-dd" sourceLinked="0"/>
        <c:tickLblPos val="nextTo"/>
        <c:txPr>
          <a:bodyPr/>
          <a:lstStyle/>
          <a:p>
            <a:pPr>
              <a:defRPr sz="1200" b="1"/>
            </a:pPr>
            <a:endParaRPr lang="en-US"/>
          </a:p>
        </c:txPr>
        <c:crossAx val="89663360"/>
        <c:crosses val="autoZero"/>
        <c:auto val="1"/>
        <c:lblOffset val="100"/>
      </c:dateAx>
      <c:valAx>
        <c:axId val="89663360"/>
        <c:scaling>
          <c:orientation val="minMax"/>
        </c:scaling>
        <c:axPos val="l"/>
        <c:majorGridlines/>
        <c:numFmt formatCode="General" sourceLinked="1"/>
        <c:tickLblPos val="nextTo"/>
        <c:txPr>
          <a:bodyPr/>
          <a:lstStyle/>
          <a:p>
            <a:pPr>
              <a:defRPr sz="1400" b="1"/>
            </a:pPr>
            <a:endParaRPr lang="en-US"/>
          </a:p>
        </c:txPr>
        <c:crossAx val="89661824"/>
        <c:crosses val="autoZero"/>
        <c:crossBetween val="between"/>
      </c:valAx>
      <c:spPr>
        <a:solidFill>
          <a:schemeClr val="bg1">
            <a:lumMod val="85000"/>
          </a:schemeClr>
        </a:solidFill>
      </c:spPr>
    </c:plotArea>
    <c:legend>
      <c:legendPos val="b"/>
      <c:layout/>
      <c:txPr>
        <a:bodyPr/>
        <a:lstStyle/>
        <a:p>
          <a:pPr>
            <a:defRPr sz="1200" b="1"/>
          </a:pPr>
          <a:endParaRPr lang="en-US"/>
        </a:p>
      </c:txPr>
    </c:legend>
    <c:plotVisOnly val="1"/>
  </c:chart>
  <c:spPr>
    <a:solidFill>
      <a:schemeClr val="bg1"/>
    </a:soli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0" i="0" u="none" strike="noStrike" baseline="0">
                <a:solidFill>
                  <a:srgbClr val="000000"/>
                </a:solidFill>
                <a:latin typeface="Arial"/>
                <a:ea typeface="Arial"/>
                <a:cs typeface="Arial"/>
              </a:defRPr>
            </a:pPr>
            <a:r>
              <a:rPr lang="en-US"/>
              <a:t>Blue Mesa Reservoir</a:t>
            </a:r>
          </a:p>
        </c:rich>
      </c:tx>
      <c:layout>
        <c:manualLayout>
          <c:xMode val="edge"/>
          <c:yMode val="edge"/>
          <c:x val="0.37291897891232023"/>
          <c:y val="1.9575856443719432E-2"/>
        </c:manualLayout>
      </c:layout>
      <c:spPr>
        <a:noFill/>
        <a:ln w="25400">
          <a:noFill/>
        </a:ln>
      </c:spPr>
    </c:title>
    <c:plotArea>
      <c:layout>
        <c:manualLayout>
          <c:layoutTarget val="inner"/>
          <c:xMode val="edge"/>
          <c:yMode val="edge"/>
          <c:x val="0.12652608213096575"/>
          <c:y val="0.14845024469820572"/>
          <c:w val="0.8479467258601554"/>
          <c:h val="0.67536704730832031"/>
        </c:manualLayout>
      </c:layout>
      <c:lineChart>
        <c:grouping val="standard"/>
        <c:ser>
          <c:idx val="0"/>
          <c:order val="0"/>
          <c:tx>
            <c:strRef>
              <c:f>'Res-Content'!$C$4</c:f>
              <c:strCache>
                <c:ptCount val="1"/>
                <c:pt idx="0">
                  <c:v>Reservoir Content  (Acre-feet)</c:v>
                </c:pt>
              </c:strCache>
            </c:strRef>
          </c:tx>
          <c:spPr>
            <a:ln w="25400">
              <a:solidFill>
                <a:srgbClr val="0000FF"/>
              </a:solidFill>
              <a:prstDash val="solid"/>
            </a:ln>
          </c:spPr>
          <c:marker>
            <c:symbol val="none"/>
          </c:marker>
          <c:cat>
            <c:numRef>
              <c:f>'Res-Content'!$B$5:$B$136</c:f>
              <c:numCache>
                <c:formatCode>[$-409]d\-mmm\-yy;@</c:formatCode>
                <c:ptCount val="132"/>
                <c:pt idx="0">
                  <c:v>37165</c:v>
                </c:pt>
                <c:pt idx="1">
                  <c:v>37196</c:v>
                </c:pt>
                <c:pt idx="2">
                  <c:v>37226</c:v>
                </c:pt>
                <c:pt idx="3">
                  <c:v>37257</c:v>
                </c:pt>
                <c:pt idx="4">
                  <c:v>37288</c:v>
                </c:pt>
                <c:pt idx="5">
                  <c:v>37316</c:v>
                </c:pt>
                <c:pt idx="6">
                  <c:v>37347</c:v>
                </c:pt>
                <c:pt idx="7">
                  <c:v>37377</c:v>
                </c:pt>
                <c:pt idx="8">
                  <c:v>37408</c:v>
                </c:pt>
                <c:pt idx="9">
                  <c:v>37438</c:v>
                </c:pt>
                <c:pt idx="10">
                  <c:v>37469</c:v>
                </c:pt>
                <c:pt idx="11">
                  <c:v>37500</c:v>
                </c:pt>
                <c:pt idx="12">
                  <c:v>37530</c:v>
                </c:pt>
                <c:pt idx="13">
                  <c:v>37561</c:v>
                </c:pt>
                <c:pt idx="14">
                  <c:v>37591</c:v>
                </c:pt>
                <c:pt idx="15">
                  <c:v>37622</c:v>
                </c:pt>
                <c:pt idx="16">
                  <c:v>37653</c:v>
                </c:pt>
                <c:pt idx="17">
                  <c:v>37681</c:v>
                </c:pt>
                <c:pt idx="18">
                  <c:v>37712</c:v>
                </c:pt>
                <c:pt idx="19">
                  <c:v>37742</c:v>
                </c:pt>
                <c:pt idx="20">
                  <c:v>37773</c:v>
                </c:pt>
                <c:pt idx="21">
                  <c:v>37803</c:v>
                </c:pt>
                <c:pt idx="22">
                  <c:v>37834</c:v>
                </c:pt>
                <c:pt idx="23">
                  <c:v>37865</c:v>
                </c:pt>
                <c:pt idx="24">
                  <c:v>37895</c:v>
                </c:pt>
                <c:pt idx="25">
                  <c:v>37926</c:v>
                </c:pt>
                <c:pt idx="26">
                  <c:v>37956</c:v>
                </c:pt>
                <c:pt idx="27">
                  <c:v>37987</c:v>
                </c:pt>
                <c:pt idx="28">
                  <c:v>38018</c:v>
                </c:pt>
                <c:pt idx="29">
                  <c:v>38047</c:v>
                </c:pt>
                <c:pt idx="30">
                  <c:v>38078</c:v>
                </c:pt>
                <c:pt idx="31">
                  <c:v>38108</c:v>
                </c:pt>
                <c:pt idx="32">
                  <c:v>38139</c:v>
                </c:pt>
                <c:pt idx="33">
                  <c:v>38169</c:v>
                </c:pt>
                <c:pt idx="34">
                  <c:v>38200</c:v>
                </c:pt>
                <c:pt idx="35">
                  <c:v>38231</c:v>
                </c:pt>
                <c:pt idx="36">
                  <c:v>38261</c:v>
                </c:pt>
                <c:pt idx="37">
                  <c:v>38292</c:v>
                </c:pt>
                <c:pt idx="38">
                  <c:v>38322</c:v>
                </c:pt>
                <c:pt idx="39">
                  <c:v>38353</c:v>
                </c:pt>
                <c:pt idx="40">
                  <c:v>38384</c:v>
                </c:pt>
                <c:pt idx="41">
                  <c:v>38412</c:v>
                </c:pt>
                <c:pt idx="42">
                  <c:v>38443</c:v>
                </c:pt>
                <c:pt idx="43">
                  <c:v>38473</c:v>
                </c:pt>
                <c:pt idx="44">
                  <c:v>38504</c:v>
                </c:pt>
                <c:pt idx="45">
                  <c:v>38534</c:v>
                </c:pt>
                <c:pt idx="46">
                  <c:v>38565</c:v>
                </c:pt>
                <c:pt idx="47">
                  <c:v>38596</c:v>
                </c:pt>
                <c:pt idx="48">
                  <c:v>38626</c:v>
                </c:pt>
                <c:pt idx="49">
                  <c:v>38657</c:v>
                </c:pt>
                <c:pt idx="50">
                  <c:v>38687</c:v>
                </c:pt>
                <c:pt idx="51">
                  <c:v>38718</c:v>
                </c:pt>
                <c:pt idx="52">
                  <c:v>38749</c:v>
                </c:pt>
                <c:pt idx="53">
                  <c:v>38777</c:v>
                </c:pt>
                <c:pt idx="54">
                  <c:v>38808</c:v>
                </c:pt>
                <c:pt idx="55">
                  <c:v>38838</c:v>
                </c:pt>
                <c:pt idx="56">
                  <c:v>38869</c:v>
                </c:pt>
                <c:pt idx="57">
                  <c:v>38899</c:v>
                </c:pt>
                <c:pt idx="58">
                  <c:v>38930</c:v>
                </c:pt>
                <c:pt idx="59">
                  <c:v>38961</c:v>
                </c:pt>
                <c:pt idx="60">
                  <c:v>38991</c:v>
                </c:pt>
                <c:pt idx="61">
                  <c:v>39022</c:v>
                </c:pt>
                <c:pt idx="62">
                  <c:v>39052</c:v>
                </c:pt>
                <c:pt idx="63">
                  <c:v>39083</c:v>
                </c:pt>
                <c:pt idx="64">
                  <c:v>39114</c:v>
                </c:pt>
                <c:pt idx="65">
                  <c:v>39142</c:v>
                </c:pt>
                <c:pt idx="66">
                  <c:v>39173</c:v>
                </c:pt>
                <c:pt idx="67">
                  <c:v>39203</c:v>
                </c:pt>
                <c:pt idx="68">
                  <c:v>39234</c:v>
                </c:pt>
                <c:pt idx="69">
                  <c:v>39264</c:v>
                </c:pt>
                <c:pt idx="70">
                  <c:v>39295</c:v>
                </c:pt>
                <c:pt idx="71">
                  <c:v>39326</c:v>
                </c:pt>
                <c:pt idx="72">
                  <c:v>39356</c:v>
                </c:pt>
                <c:pt idx="73">
                  <c:v>39387</c:v>
                </c:pt>
                <c:pt idx="74">
                  <c:v>39417</c:v>
                </c:pt>
                <c:pt idx="75">
                  <c:v>39448</c:v>
                </c:pt>
                <c:pt idx="76">
                  <c:v>39479</c:v>
                </c:pt>
                <c:pt idx="77">
                  <c:v>39508</c:v>
                </c:pt>
                <c:pt idx="78">
                  <c:v>39539</c:v>
                </c:pt>
                <c:pt idx="79">
                  <c:v>39569</c:v>
                </c:pt>
                <c:pt idx="80">
                  <c:v>39600</c:v>
                </c:pt>
                <c:pt idx="81">
                  <c:v>39630</c:v>
                </c:pt>
                <c:pt idx="82">
                  <c:v>39661</c:v>
                </c:pt>
                <c:pt idx="83">
                  <c:v>39692</c:v>
                </c:pt>
                <c:pt idx="84">
                  <c:v>39722</c:v>
                </c:pt>
                <c:pt idx="85">
                  <c:v>39753</c:v>
                </c:pt>
                <c:pt idx="86">
                  <c:v>39783</c:v>
                </c:pt>
                <c:pt idx="87">
                  <c:v>39814</c:v>
                </c:pt>
                <c:pt idx="88">
                  <c:v>39845</c:v>
                </c:pt>
                <c:pt idx="89">
                  <c:v>39873</c:v>
                </c:pt>
                <c:pt idx="90">
                  <c:v>39904</c:v>
                </c:pt>
                <c:pt idx="91">
                  <c:v>39934</c:v>
                </c:pt>
                <c:pt idx="92">
                  <c:v>39965</c:v>
                </c:pt>
                <c:pt idx="93">
                  <c:v>39995</c:v>
                </c:pt>
                <c:pt idx="94">
                  <c:v>40026</c:v>
                </c:pt>
                <c:pt idx="95">
                  <c:v>40057</c:v>
                </c:pt>
                <c:pt idx="96">
                  <c:v>40087</c:v>
                </c:pt>
                <c:pt idx="97">
                  <c:v>40118</c:v>
                </c:pt>
                <c:pt idx="98">
                  <c:v>40148</c:v>
                </c:pt>
                <c:pt idx="99">
                  <c:v>40179</c:v>
                </c:pt>
                <c:pt idx="100">
                  <c:v>40210</c:v>
                </c:pt>
                <c:pt idx="101">
                  <c:v>40238</c:v>
                </c:pt>
                <c:pt idx="102">
                  <c:v>40269</c:v>
                </c:pt>
                <c:pt idx="103">
                  <c:v>40299</c:v>
                </c:pt>
                <c:pt idx="104">
                  <c:v>40330</c:v>
                </c:pt>
                <c:pt idx="105">
                  <c:v>40360</c:v>
                </c:pt>
                <c:pt idx="106">
                  <c:v>40391</c:v>
                </c:pt>
                <c:pt idx="107">
                  <c:v>40422</c:v>
                </c:pt>
                <c:pt idx="108">
                  <c:v>40452</c:v>
                </c:pt>
                <c:pt idx="109">
                  <c:v>40483</c:v>
                </c:pt>
                <c:pt idx="110">
                  <c:v>40513</c:v>
                </c:pt>
                <c:pt idx="111">
                  <c:v>40544</c:v>
                </c:pt>
                <c:pt idx="112">
                  <c:v>40575</c:v>
                </c:pt>
                <c:pt idx="113">
                  <c:v>40603</c:v>
                </c:pt>
                <c:pt idx="114">
                  <c:v>40634</c:v>
                </c:pt>
                <c:pt idx="115">
                  <c:v>40664</c:v>
                </c:pt>
                <c:pt idx="116">
                  <c:v>40695</c:v>
                </c:pt>
                <c:pt idx="117">
                  <c:v>40725</c:v>
                </c:pt>
                <c:pt idx="118">
                  <c:v>40756</c:v>
                </c:pt>
                <c:pt idx="119">
                  <c:v>40787</c:v>
                </c:pt>
                <c:pt idx="120">
                  <c:v>40817</c:v>
                </c:pt>
                <c:pt idx="121">
                  <c:v>40848</c:v>
                </c:pt>
                <c:pt idx="122">
                  <c:v>40878</c:v>
                </c:pt>
                <c:pt idx="123">
                  <c:v>40909</c:v>
                </c:pt>
                <c:pt idx="124">
                  <c:v>40940</c:v>
                </c:pt>
                <c:pt idx="125">
                  <c:v>40969</c:v>
                </c:pt>
                <c:pt idx="126">
                  <c:v>41000</c:v>
                </c:pt>
                <c:pt idx="127">
                  <c:v>41030</c:v>
                </c:pt>
                <c:pt idx="128">
                  <c:v>41061</c:v>
                </c:pt>
                <c:pt idx="129">
                  <c:v>41091</c:v>
                </c:pt>
                <c:pt idx="130">
                  <c:v>41122</c:v>
                </c:pt>
                <c:pt idx="131">
                  <c:v>41153</c:v>
                </c:pt>
              </c:numCache>
            </c:numRef>
          </c:cat>
          <c:val>
            <c:numRef>
              <c:f>'Res-Content'!$C$5:$C$136</c:f>
              <c:numCache>
                <c:formatCode>#,##0</c:formatCode>
                <c:ptCount val="132"/>
                <c:pt idx="0">
                  <c:v>555251</c:v>
                </c:pt>
                <c:pt idx="1">
                  <c:v>549632</c:v>
                </c:pt>
                <c:pt idx="2">
                  <c:v>544265</c:v>
                </c:pt>
                <c:pt idx="3">
                  <c:v>533900</c:v>
                </c:pt>
                <c:pt idx="4">
                  <c:v>522373</c:v>
                </c:pt>
                <c:pt idx="5">
                  <c:v>513237.97000000015</c:v>
                </c:pt>
                <c:pt idx="6">
                  <c:v>503446</c:v>
                </c:pt>
                <c:pt idx="7">
                  <c:v>480953</c:v>
                </c:pt>
                <c:pt idx="8">
                  <c:v>447964</c:v>
                </c:pt>
                <c:pt idx="9">
                  <c:v>373282</c:v>
                </c:pt>
                <c:pt idx="10">
                  <c:v>317648</c:v>
                </c:pt>
                <c:pt idx="11">
                  <c:v>275140</c:v>
                </c:pt>
                <c:pt idx="12">
                  <c:v>266717</c:v>
                </c:pt>
                <c:pt idx="13">
                  <c:v>277688</c:v>
                </c:pt>
                <c:pt idx="14">
                  <c:v>283191</c:v>
                </c:pt>
                <c:pt idx="15">
                  <c:v>290948</c:v>
                </c:pt>
                <c:pt idx="16">
                  <c:v>292288</c:v>
                </c:pt>
                <c:pt idx="17">
                  <c:v>310318</c:v>
                </c:pt>
                <c:pt idx="18">
                  <c:v>298664</c:v>
                </c:pt>
                <c:pt idx="19">
                  <c:v>410505</c:v>
                </c:pt>
                <c:pt idx="20">
                  <c:v>511548</c:v>
                </c:pt>
                <c:pt idx="21">
                  <c:v>458085</c:v>
                </c:pt>
                <c:pt idx="22">
                  <c:v>404657</c:v>
                </c:pt>
                <c:pt idx="23">
                  <c:v>386515</c:v>
                </c:pt>
                <c:pt idx="24">
                  <c:v>363772</c:v>
                </c:pt>
                <c:pt idx="25">
                  <c:v>370076</c:v>
                </c:pt>
                <c:pt idx="26">
                  <c:v>376564</c:v>
                </c:pt>
                <c:pt idx="27">
                  <c:v>383119</c:v>
                </c:pt>
                <c:pt idx="28">
                  <c:v>390179</c:v>
                </c:pt>
                <c:pt idx="29">
                  <c:v>420757</c:v>
                </c:pt>
                <c:pt idx="30">
                  <c:v>453871</c:v>
                </c:pt>
                <c:pt idx="31">
                  <c:v>561742</c:v>
                </c:pt>
                <c:pt idx="32">
                  <c:v>634862</c:v>
                </c:pt>
                <c:pt idx="33">
                  <c:v>612817</c:v>
                </c:pt>
                <c:pt idx="34">
                  <c:v>559602</c:v>
                </c:pt>
                <c:pt idx="35">
                  <c:v>507455</c:v>
                </c:pt>
                <c:pt idx="36">
                  <c:v>480173</c:v>
                </c:pt>
                <c:pt idx="37">
                  <c:v>493608</c:v>
                </c:pt>
                <c:pt idx="38">
                  <c:v>491453</c:v>
                </c:pt>
                <c:pt idx="39">
                  <c:v>485653</c:v>
                </c:pt>
                <c:pt idx="40">
                  <c:v>460724</c:v>
                </c:pt>
                <c:pt idx="41">
                  <c:v>421022</c:v>
                </c:pt>
                <c:pt idx="42">
                  <c:v>377249</c:v>
                </c:pt>
                <c:pt idx="43">
                  <c:v>471486</c:v>
                </c:pt>
                <c:pt idx="44">
                  <c:v>624401</c:v>
                </c:pt>
                <c:pt idx="45">
                  <c:v>648085</c:v>
                </c:pt>
                <c:pt idx="46">
                  <c:v>630106</c:v>
                </c:pt>
                <c:pt idx="47">
                  <c:v>588444</c:v>
                </c:pt>
                <c:pt idx="48">
                  <c:v>576220</c:v>
                </c:pt>
                <c:pt idx="49">
                  <c:v>580491</c:v>
                </c:pt>
                <c:pt idx="50">
                  <c:v>581269</c:v>
                </c:pt>
                <c:pt idx="51">
                  <c:v>574054</c:v>
                </c:pt>
                <c:pt idx="52">
                  <c:v>569576</c:v>
                </c:pt>
                <c:pt idx="53">
                  <c:v>564118</c:v>
                </c:pt>
                <c:pt idx="54">
                  <c:v>602197</c:v>
                </c:pt>
                <c:pt idx="55">
                  <c:v>751761</c:v>
                </c:pt>
                <c:pt idx="56">
                  <c:v>808359</c:v>
                </c:pt>
                <c:pt idx="57">
                  <c:v>772742</c:v>
                </c:pt>
                <c:pt idx="58">
                  <c:v>718986</c:v>
                </c:pt>
                <c:pt idx="59">
                  <c:v>666782</c:v>
                </c:pt>
                <c:pt idx="60">
                  <c:v>657978</c:v>
                </c:pt>
                <c:pt idx="61">
                  <c:v>645806</c:v>
                </c:pt>
                <c:pt idx="62">
                  <c:v>587427</c:v>
                </c:pt>
                <c:pt idx="63">
                  <c:v>524818</c:v>
                </c:pt>
                <c:pt idx="64">
                  <c:v>497936</c:v>
                </c:pt>
                <c:pt idx="65">
                  <c:v>513383</c:v>
                </c:pt>
                <c:pt idx="66">
                  <c:v>533453</c:v>
                </c:pt>
                <c:pt idx="67">
                  <c:v>664801</c:v>
                </c:pt>
                <c:pt idx="68">
                  <c:v>786336</c:v>
                </c:pt>
                <c:pt idx="69">
                  <c:v>776373</c:v>
                </c:pt>
                <c:pt idx="70">
                  <c:v>749321</c:v>
                </c:pt>
                <c:pt idx="71">
                  <c:v>686714</c:v>
                </c:pt>
                <c:pt idx="72">
                  <c:v>649309</c:v>
                </c:pt>
                <c:pt idx="73">
                  <c:v>615285</c:v>
                </c:pt>
                <c:pt idx="74">
                  <c:v>580567</c:v>
                </c:pt>
                <c:pt idx="75">
                  <c:v>520082</c:v>
                </c:pt>
                <c:pt idx="76">
                  <c:v>454424</c:v>
                </c:pt>
                <c:pt idx="77">
                  <c:v>439177</c:v>
                </c:pt>
                <c:pt idx="78">
                  <c:v>410832</c:v>
                </c:pt>
                <c:pt idx="79">
                  <c:v>472117</c:v>
                </c:pt>
                <c:pt idx="80">
                  <c:v>690900</c:v>
                </c:pt>
                <c:pt idx="81">
                  <c:v>762170</c:v>
                </c:pt>
                <c:pt idx="82">
                  <c:v>723775</c:v>
                </c:pt>
                <c:pt idx="83">
                  <c:v>649962</c:v>
                </c:pt>
                <c:pt idx="84">
                  <c:v>598095</c:v>
                </c:pt>
                <c:pt idx="85">
                  <c:v>592437</c:v>
                </c:pt>
                <c:pt idx="86">
                  <c:v>583291</c:v>
                </c:pt>
                <c:pt idx="87">
                  <c:v>570655</c:v>
                </c:pt>
                <c:pt idx="88">
                  <c:v>552059</c:v>
                </c:pt>
                <c:pt idx="89">
                  <c:v>542831</c:v>
                </c:pt>
                <c:pt idx="90">
                  <c:v>580101</c:v>
                </c:pt>
                <c:pt idx="91">
                  <c:v>776373</c:v>
                </c:pt>
                <c:pt idx="92">
                  <c:v>826302</c:v>
                </c:pt>
                <c:pt idx="93">
                  <c:v>785354</c:v>
                </c:pt>
                <c:pt idx="94">
                  <c:v>709710</c:v>
                </c:pt>
                <c:pt idx="95">
                  <c:v>650778</c:v>
                </c:pt>
                <c:pt idx="96">
                  <c:v>603460</c:v>
                </c:pt>
                <c:pt idx="97">
                  <c:v>603618</c:v>
                </c:pt>
                <c:pt idx="98">
                  <c:v>579246</c:v>
                </c:pt>
                <c:pt idx="99">
                  <c:v>559906</c:v>
                </c:pt>
                <c:pt idx="100">
                  <c:v>545547</c:v>
                </c:pt>
                <c:pt idx="101">
                  <c:v>542154</c:v>
                </c:pt>
                <c:pt idx="102">
                  <c:v>587583</c:v>
                </c:pt>
                <c:pt idx="103">
                  <c:v>601643</c:v>
                </c:pt>
                <c:pt idx="104">
                  <c:v>735117</c:v>
                </c:pt>
                <c:pt idx="105">
                  <c:v>696022</c:v>
                </c:pt>
                <c:pt idx="106">
                  <c:v>665791</c:v>
                </c:pt>
                <c:pt idx="107">
                  <c:v>609162</c:v>
                </c:pt>
                <c:pt idx="108">
                  <c:v>552135</c:v>
                </c:pt>
                <c:pt idx="109">
                  <c:v>555176</c:v>
                </c:pt>
                <c:pt idx="110">
                  <c:v>557005</c:v>
                </c:pt>
                <c:pt idx="111">
                  <c:v>553198</c:v>
                </c:pt>
                <c:pt idx="112">
                  <c:v>531512</c:v>
                </c:pt>
                <c:pt idx="113">
                  <c:v>494977</c:v>
                </c:pt>
                <c:pt idx="114">
                  <c:v>477055</c:v>
                </c:pt>
                <c:pt idx="115">
                  <c:v>493392</c:v>
                </c:pt>
                <c:pt idx="116">
                  <c:v>734858</c:v>
                </c:pt>
                <c:pt idx="117">
                  <c:v>806099</c:v>
                </c:pt>
                <c:pt idx="118">
                  <c:v>760415</c:v>
                </c:pt>
                <c:pt idx="119">
                  <c:v>699138</c:v>
                </c:pt>
                <c:pt idx="120">
                  <c:v>643692</c:v>
                </c:pt>
                <c:pt idx="121">
                  <c:v>635428</c:v>
                </c:pt>
                <c:pt idx="122">
                  <c:v>574131</c:v>
                </c:pt>
                <c:pt idx="123">
                  <c:v>545245</c:v>
                </c:pt>
                <c:pt idx="124">
                  <c:v>533005</c:v>
                </c:pt>
                <c:pt idx="125">
                  <c:v>539221</c:v>
                </c:pt>
                <c:pt idx="126">
                  <c:v>532109</c:v>
                </c:pt>
                <c:pt idx="127">
                  <c:v>526748</c:v>
                </c:pt>
                <c:pt idx="128">
                  <c:v>483086</c:v>
                </c:pt>
                <c:pt idx="129">
                  <c:v>431017</c:v>
                </c:pt>
                <c:pt idx="130">
                  <c:v>386703</c:v>
                </c:pt>
                <c:pt idx="131">
                  <c:v>340114</c:v>
                </c:pt>
              </c:numCache>
            </c:numRef>
          </c:val>
        </c:ser>
        <c:ser>
          <c:idx val="1"/>
          <c:order val="1"/>
          <c:spPr>
            <a:ln w="12700">
              <a:solidFill>
                <a:srgbClr val="FF00FF"/>
              </a:solidFill>
              <a:prstDash val="solid"/>
            </a:ln>
          </c:spPr>
          <c:marker>
            <c:symbol val="square"/>
            <c:size val="5"/>
            <c:spPr>
              <a:solidFill>
                <a:srgbClr val="FF00FF"/>
              </a:solidFill>
              <a:ln>
                <a:solidFill>
                  <a:srgbClr val="FF00FF"/>
                </a:solidFill>
                <a:prstDash val="solid"/>
              </a:ln>
            </c:spPr>
          </c:marker>
          <c:cat>
            <c:numRef>
              <c:f>'Res-Content'!$B$5:$B$136</c:f>
              <c:numCache>
                <c:formatCode>[$-409]d\-mmm\-yy;@</c:formatCode>
                <c:ptCount val="132"/>
                <c:pt idx="0">
                  <c:v>37165</c:v>
                </c:pt>
                <c:pt idx="1">
                  <c:v>37196</c:v>
                </c:pt>
                <c:pt idx="2">
                  <c:v>37226</c:v>
                </c:pt>
                <c:pt idx="3">
                  <c:v>37257</c:v>
                </c:pt>
                <c:pt idx="4">
                  <c:v>37288</c:v>
                </c:pt>
                <c:pt idx="5">
                  <c:v>37316</c:v>
                </c:pt>
                <c:pt idx="6">
                  <c:v>37347</c:v>
                </c:pt>
                <c:pt idx="7">
                  <c:v>37377</c:v>
                </c:pt>
                <c:pt idx="8">
                  <c:v>37408</c:v>
                </c:pt>
                <c:pt idx="9">
                  <c:v>37438</c:v>
                </c:pt>
                <c:pt idx="10">
                  <c:v>37469</c:v>
                </c:pt>
                <c:pt idx="11">
                  <c:v>37500</c:v>
                </c:pt>
                <c:pt idx="12">
                  <c:v>37530</c:v>
                </c:pt>
                <c:pt idx="13">
                  <c:v>37561</c:v>
                </c:pt>
                <c:pt idx="14">
                  <c:v>37591</c:v>
                </c:pt>
                <c:pt idx="15">
                  <c:v>37622</c:v>
                </c:pt>
                <c:pt idx="16">
                  <c:v>37653</c:v>
                </c:pt>
                <c:pt idx="17">
                  <c:v>37681</c:v>
                </c:pt>
                <c:pt idx="18">
                  <c:v>37712</c:v>
                </c:pt>
                <c:pt idx="19">
                  <c:v>37742</c:v>
                </c:pt>
                <c:pt idx="20">
                  <c:v>37773</c:v>
                </c:pt>
                <c:pt idx="21">
                  <c:v>37803</c:v>
                </c:pt>
                <c:pt idx="22">
                  <c:v>37834</c:v>
                </c:pt>
                <c:pt idx="23">
                  <c:v>37865</c:v>
                </c:pt>
                <c:pt idx="24">
                  <c:v>37895</c:v>
                </c:pt>
                <c:pt idx="25">
                  <c:v>37926</c:v>
                </c:pt>
                <c:pt idx="26">
                  <c:v>37956</c:v>
                </c:pt>
                <c:pt idx="27">
                  <c:v>37987</c:v>
                </c:pt>
                <c:pt idx="28">
                  <c:v>38018</c:v>
                </c:pt>
                <c:pt idx="29">
                  <c:v>38047</c:v>
                </c:pt>
                <c:pt idx="30">
                  <c:v>38078</c:v>
                </c:pt>
                <c:pt idx="31">
                  <c:v>38108</c:v>
                </c:pt>
                <c:pt idx="32">
                  <c:v>38139</c:v>
                </c:pt>
                <c:pt idx="33">
                  <c:v>38169</c:v>
                </c:pt>
                <c:pt idx="34">
                  <c:v>38200</c:v>
                </c:pt>
                <c:pt idx="35">
                  <c:v>38231</c:v>
                </c:pt>
                <c:pt idx="36">
                  <c:v>38261</c:v>
                </c:pt>
                <c:pt idx="37">
                  <c:v>38292</c:v>
                </c:pt>
                <c:pt idx="38">
                  <c:v>38322</c:v>
                </c:pt>
                <c:pt idx="39">
                  <c:v>38353</c:v>
                </c:pt>
                <c:pt idx="40">
                  <c:v>38384</c:v>
                </c:pt>
                <c:pt idx="41">
                  <c:v>38412</c:v>
                </c:pt>
                <c:pt idx="42">
                  <c:v>38443</c:v>
                </c:pt>
                <c:pt idx="43">
                  <c:v>38473</c:v>
                </c:pt>
                <c:pt idx="44">
                  <c:v>38504</c:v>
                </c:pt>
                <c:pt idx="45">
                  <c:v>38534</c:v>
                </c:pt>
                <c:pt idx="46">
                  <c:v>38565</c:v>
                </c:pt>
                <c:pt idx="47">
                  <c:v>38596</c:v>
                </c:pt>
                <c:pt idx="48">
                  <c:v>38626</c:v>
                </c:pt>
                <c:pt idx="49">
                  <c:v>38657</c:v>
                </c:pt>
                <c:pt idx="50">
                  <c:v>38687</c:v>
                </c:pt>
                <c:pt idx="51">
                  <c:v>38718</c:v>
                </c:pt>
                <c:pt idx="52">
                  <c:v>38749</c:v>
                </c:pt>
                <c:pt idx="53">
                  <c:v>38777</c:v>
                </c:pt>
                <c:pt idx="54">
                  <c:v>38808</c:v>
                </c:pt>
                <c:pt idx="55">
                  <c:v>38838</c:v>
                </c:pt>
                <c:pt idx="56">
                  <c:v>38869</c:v>
                </c:pt>
                <c:pt idx="57">
                  <c:v>38899</c:v>
                </c:pt>
                <c:pt idx="58">
                  <c:v>38930</c:v>
                </c:pt>
                <c:pt idx="59">
                  <c:v>38961</c:v>
                </c:pt>
                <c:pt idx="60">
                  <c:v>38991</c:v>
                </c:pt>
                <c:pt idx="61">
                  <c:v>39022</c:v>
                </c:pt>
                <c:pt idx="62">
                  <c:v>39052</c:v>
                </c:pt>
                <c:pt idx="63">
                  <c:v>39083</c:v>
                </c:pt>
                <c:pt idx="64">
                  <c:v>39114</c:v>
                </c:pt>
                <c:pt idx="65">
                  <c:v>39142</c:v>
                </c:pt>
                <c:pt idx="66">
                  <c:v>39173</c:v>
                </c:pt>
                <c:pt idx="67">
                  <c:v>39203</c:v>
                </c:pt>
                <c:pt idx="68">
                  <c:v>39234</c:v>
                </c:pt>
                <c:pt idx="69">
                  <c:v>39264</c:v>
                </c:pt>
                <c:pt idx="70">
                  <c:v>39295</c:v>
                </c:pt>
                <c:pt idx="71">
                  <c:v>39326</c:v>
                </c:pt>
                <c:pt idx="72">
                  <c:v>39356</c:v>
                </c:pt>
                <c:pt idx="73">
                  <c:v>39387</c:v>
                </c:pt>
                <c:pt idx="74">
                  <c:v>39417</c:v>
                </c:pt>
                <c:pt idx="75">
                  <c:v>39448</c:v>
                </c:pt>
                <c:pt idx="76">
                  <c:v>39479</c:v>
                </c:pt>
                <c:pt idx="77">
                  <c:v>39508</c:v>
                </c:pt>
                <c:pt idx="78">
                  <c:v>39539</c:v>
                </c:pt>
                <c:pt idx="79">
                  <c:v>39569</c:v>
                </c:pt>
                <c:pt idx="80">
                  <c:v>39600</c:v>
                </c:pt>
                <c:pt idx="81">
                  <c:v>39630</c:v>
                </c:pt>
                <c:pt idx="82">
                  <c:v>39661</c:v>
                </c:pt>
                <c:pt idx="83">
                  <c:v>39692</c:v>
                </c:pt>
                <c:pt idx="84">
                  <c:v>39722</c:v>
                </c:pt>
                <c:pt idx="85">
                  <c:v>39753</c:v>
                </c:pt>
                <c:pt idx="86">
                  <c:v>39783</c:v>
                </c:pt>
                <c:pt idx="87">
                  <c:v>39814</c:v>
                </c:pt>
                <c:pt idx="88">
                  <c:v>39845</c:v>
                </c:pt>
                <c:pt idx="89">
                  <c:v>39873</c:v>
                </c:pt>
                <c:pt idx="90">
                  <c:v>39904</c:v>
                </c:pt>
                <c:pt idx="91">
                  <c:v>39934</c:v>
                </c:pt>
                <c:pt idx="92">
                  <c:v>39965</c:v>
                </c:pt>
                <c:pt idx="93">
                  <c:v>39995</c:v>
                </c:pt>
                <c:pt idx="94">
                  <c:v>40026</c:v>
                </c:pt>
                <c:pt idx="95">
                  <c:v>40057</c:v>
                </c:pt>
                <c:pt idx="96">
                  <c:v>40087</c:v>
                </c:pt>
                <c:pt idx="97">
                  <c:v>40118</c:v>
                </c:pt>
                <c:pt idx="98">
                  <c:v>40148</c:v>
                </c:pt>
                <c:pt idx="99">
                  <c:v>40179</c:v>
                </c:pt>
                <c:pt idx="100">
                  <c:v>40210</c:v>
                </c:pt>
                <c:pt idx="101">
                  <c:v>40238</c:v>
                </c:pt>
                <c:pt idx="102">
                  <c:v>40269</c:v>
                </c:pt>
                <c:pt idx="103">
                  <c:v>40299</c:v>
                </c:pt>
                <c:pt idx="104">
                  <c:v>40330</c:v>
                </c:pt>
                <c:pt idx="105">
                  <c:v>40360</c:v>
                </c:pt>
                <c:pt idx="106">
                  <c:v>40391</c:v>
                </c:pt>
                <c:pt idx="107">
                  <c:v>40422</c:v>
                </c:pt>
                <c:pt idx="108">
                  <c:v>40452</c:v>
                </c:pt>
                <c:pt idx="109">
                  <c:v>40483</c:v>
                </c:pt>
                <c:pt idx="110">
                  <c:v>40513</c:v>
                </c:pt>
                <c:pt idx="111">
                  <c:v>40544</c:v>
                </c:pt>
                <c:pt idx="112">
                  <c:v>40575</c:v>
                </c:pt>
                <c:pt idx="113">
                  <c:v>40603</c:v>
                </c:pt>
                <c:pt idx="114">
                  <c:v>40634</c:v>
                </c:pt>
                <c:pt idx="115">
                  <c:v>40664</c:v>
                </c:pt>
                <c:pt idx="116">
                  <c:v>40695</c:v>
                </c:pt>
                <c:pt idx="117">
                  <c:v>40725</c:v>
                </c:pt>
                <c:pt idx="118">
                  <c:v>40756</c:v>
                </c:pt>
                <c:pt idx="119">
                  <c:v>40787</c:v>
                </c:pt>
                <c:pt idx="120">
                  <c:v>40817</c:v>
                </c:pt>
                <c:pt idx="121">
                  <c:v>40848</c:v>
                </c:pt>
                <c:pt idx="122">
                  <c:v>40878</c:v>
                </c:pt>
                <c:pt idx="123">
                  <c:v>40909</c:v>
                </c:pt>
                <c:pt idx="124">
                  <c:v>40940</c:v>
                </c:pt>
                <c:pt idx="125">
                  <c:v>40969</c:v>
                </c:pt>
                <c:pt idx="126">
                  <c:v>41000</c:v>
                </c:pt>
                <c:pt idx="127">
                  <c:v>41030</c:v>
                </c:pt>
                <c:pt idx="128">
                  <c:v>41061</c:v>
                </c:pt>
                <c:pt idx="129">
                  <c:v>41091</c:v>
                </c:pt>
                <c:pt idx="130">
                  <c:v>41122</c:v>
                </c:pt>
                <c:pt idx="131">
                  <c:v>41153</c:v>
                </c:pt>
              </c:numCache>
            </c:numRef>
          </c:cat>
          <c:val>
            <c:numRef>
              <c:f>'Res-Content'!$D$5:$D$136</c:f>
              <c:numCache>
                <c:formatCode>General</c:formatCode>
                <c:ptCount val="132"/>
                <c:pt idx="0">
                  <c:v>829500</c:v>
                </c:pt>
                <c:pt idx="1">
                  <c:v>829500</c:v>
                </c:pt>
                <c:pt idx="2">
                  <c:v>829500</c:v>
                </c:pt>
                <c:pt idx="3">
                  <c:v>829500</c:v>
                </c:pt>
                <c:pt idx="4">
                  <c:v>829500</c:v>
                </c:pt>
                <c:pt idx="5">
                  <c:v>829500</c:v>
                </c:pt>
                <c:pt idx="6">
                  <c:v>829500</c:v>
                </c:pt>
                <c:pt idx="7">
                  <c:v>829500</c:v>
                </c:pt>
                <c:pt idx="8">
                  <c:v>829500</c:v>
                </c:pt>
                <c:pt idx="9">
                  <c:v>829500</c:v>
                </c:pt>
                <c:pt idx="10">
                  <c:v>829500</c:v>
                </c:pt>
                <c:pt idx="11">
                  <c:v>829500</c:v>
                </c:pt>
                <c:pt idx="12">
                  <c:v>829500</c:v>
                </c:pt>
                <c:pt idx="13">
                  <c:v>829500</c:v>
                </c:pt>
                <c:pt idx="14">
                  <c:v>829500</c:v>
                </c:pt>
                <c:pt idx="15">
                  <c:v>829500</c:v>
                </c:pt>
                <c:pt idx="16">
                  <c:v>829500</c:v>
                </c:pt>
                <c:pt idx="17">
                  <c:v>829500</c:v>
                </c:pt>
                <c:pt idx="18">
                  <c:v>829500</c:v>
                </c:pt>
                <c:pt idx="19">
                  <c:v>829500</c:v>
                </c:pt>
                <c:pt idx="20">
                  <c:v>829500</c:v>
                </c:pt>
                <c:pt idx="21">
                  <c:v>829500</c:v>
                </c:pt>
                <c:pt idx="22">
                  <c:v>829500</c:v>
                </c:pt>
                <c:pt idx="23">
                  <c:v>829500</c:v>
                </c:pt>
                <c:pt idx="24">
                  <c:v>829500</c:v>
                </c:pt>
                <c:pt idx="25">
                  <c:v>829500</c:v>
                </c:pt>
                <c:pt idx="26">
                  <c:v>829500</c:v>
                </c:pt>
                <c:pt idx="27">
                  <c:v>829500</c:v>
                </c:pt>
                <c:pt idx="28">
                  <c:v>829500</c:v>
                </c:pt>
                <c:pt idx="29">
                  <c:v>829500</c:v>
                </c:pt>
                <c:pt idx="30">
                  <c:v>829500</c:v>
                </c:pt>
                <c:pt idx="31">
                  <c:v>829500</c:v>
                </c:pt>
                <c:pt idx="32">
                  <c:v>829500</c:v>
                </c:pt>
                <c:pt idx="33">
                  <c:v>829500</c:v>
                </c:pt>
                <c:pt idx="34">
                  <c:v>829500</c:v>
                </c:pt>
                <c:pt idx="35">
                  <c:v>829500</c:v>
                </c:pt>
                <c:pt idx="36">
                  <c:v>829500</c:v>
                </c:pt>
                <c:pt idx="37">
                  <c:v>829500</c:v>
                </c:pt>
                <c:pt idx="38">
                  <c:v>829500</c:v>
                </c:pt>
                <c:pt idx="39">
                  <c:v>829500</c:v>
                </c:pt>
                <c:pt idx="40">
                  <c:v>829500</c:v>
                </c:pt>
                <c:pt idx="41">
                  <c:v>829500</c:v>
                </c:pt>
                <c:pt idx="42">
                  <c:v>829500</c:v>
                </c:pt>
                <c:pt idx="43">
                  <c:v>829500</c:v>
                </c:pt>
                <c:pt idx="44">
                  <c:v>829500</c:v>
                </c:pt>
                <c:pt idx="45">
                  <c:v>829500</c:v>
                </c:pt>
                <c:pt idx="46">
                  <c:v>829500</c:v>
                </c:pt>
                <c:pt idx="47">
                  <c:v>829500</c:v>
                </c:pt>
                <c:pt idx="48">
                  <c:v>829500</c:v>
                </c:pt>
                <c:pt idx="49">
                  <c:v>829500</c:v>
                </c:pt>
                <c:pt idx="50">
                  <c:v>829500</c:v>
                </c:pt>
                <c:pt idx="51">
                  <c:v>829500</c:v>
                </c:pt>
                <c:pt idx="52">
                  <c:v>829500</c:v>
                </c:pt>
                <c:pt idx="53">
                  <c:v>829500</c:v>
                </c:pt>
                <c:pt idx="54">
                  <c:v>829500</c:v>
                </c:pt>
                <c:pt idx="55">
                  <c:v>829500</c:v>
                </c:pt>
                <c:pt idx="56">
                  <c:v>829500</c:v>
                </c:pt>
                <c:pt idx="57">
                  <c:v>829500</c:v>
                </c:pt>
                <c:pt idx="58">
                  <c:v>829500</c:v>
                </c:pt>
                <c:pt idx="59">
                  <c:v>829500</c:v>
                </c:pt>
                <c:pt idx="60">
                  <c:v>829500</c:v>
                </c:pt>
                <c:pt idx="61">
                  <c:v>829500</c:v>
                </c:pt>
                <c:pt idx="62">
                  <c:v>829500</c:v>
                </c:pt>
                <c:pt idx="63">
                  <c:v>829500</c:v>
                </c:pt>
                <c:pt idx="64">
                  <c:v>829500</c:v>
                </c:pt>
                <c:pt idx="65">
                  <c:v>829500</c:v>
                </c:pt>
                <c:pt idx="66">
                  <c:v>829500</c:v>
                </c:pt>
                <c:pt idx="67">
                  <c:v>829500</c:v>
                </c:pt>
                <c:pt idx="68">
                  <c:v>829500</c:v>
                </c:pt>
                <c:pt idx="69">
                  <c:v>829500</c:v>
                </c:pt>
                <c:pt idx="70">
                  <c:v>829500</c:v>
                </c:pt>
                <c:pt idx="71">
                  <c:v>829500</c:v>
                </c:pt>
                <c:pt idx="72">
                  <c:v>829500</c:v>
                </c:pt>
                <c:pt idx="73">
                  <c:v>829500</c:v>
                </c:pt>
                <c:pt idx="74">
                  <c:v>829500</c:v>
                </c:pt>
                <c:pt idx="75">
                  <c:v>829500</c:v>
                </c:pt>
                <c:pt idx="76">
                  <c:v>829500</c:v>
                </c:pt>
                <c:pt idx="77">
                  <c:v>829500</c:v>
                </c:pt>
                <c:pt idx="78">
                  <c:v>829500</c:v>
                </c:pt>
                <c:pt idx="79">
                  <c:v>829500</c:v>
                </c:pt>
                <c:pt idx="80">
                  <c:v>829500</c:v>
                </c:pt>
                <c:pt idx="81">
                  <c:v>829500</c:v>
                </c:pt>
                <c:pt idx="82">
                  <c:v>829500</c:v>
                </c:pt>
                <c:pt idx="83">
                  <c:v>829500</c:v>
                </c:pt>
                <c:pt idx="84">
                  <c:v>829500</c:v>
                </c:pt>
                <c:pt idx="85">
                  <c:v>829500</c:v>
                </c:pt>
                <c:pt idx="86">
                  <c:v>829500</c:v>
                </c:pt>
                <c:pt idx="87">
                  <c:v>829500</c:v>
                </c:pt>
                <c:pt idx="88">
                  <c:v>829500</c:v>
                </c:pt>
                <c:pt idx="89">
                  <c:v>829500</c:v>
                </c:pt>
                <c:pt idx="90">
                  <c:v>829500</c:v>
                </c:pt>
                <c:pt idx="91">
                  <c:v>829500</c:v>
                </c:pt>
                <c:pt idx="92">
                  <c:v>829500</c:v>
                </c:pt>
                <c:pt idx="93">
                  <c:v>829500</c:v>
                </c:pt>
                <c:pt idx="94">
                  <c:v>829500</c:v>
                </c:pt>
                <c:pt idx="95">
                  <c:v>829500</c:v>
                </c:pt>
                <c:pt idx="96">
                  <c:v>829500</c:v>
                </c:pt>
                <c:pt idx="97">
                  <c:v>829500</c:v>
                </c:pt>
                <c:pt idx="98">
                  <c:v>829500</c:v>
                </c:pt>
                <c:pt idx="99">
                  <c:v>829500</c:v>
                </c:pt>
                <c:pt idx="100">
                  <c:v>829500</c:v>
                </c:pt>
                <c:pt idx="101">
                  <c:v>829500</c:v>
                </c:pt>
                <c:pt idx="102">
                  <c:v>829500</c:v>
                </c:pt>
                <c:pt idx="103">
                  <c:v>829500</c:v>
                </c:pt>
                <c:pt idx="104">
                  <c:v>829500</c:v>
                </c:pt>
                <c:pt idx="105">
                  <c:v>829500</c:v>
                </c:pt>
                <c:pt idx="106">
                  <c:v>829500</c:v>
                </c:pt>
                <c:pt idx="107">
                  <c:v>829500</c:v>
                </c:pt>
                <c:pt idx="108">
                  <c:v>829500</c:v>
                </c:pt>
                <c:pt idx="109">
                  <c:v>829500</c:v>
                </c:pt>
                <c:pt idx="110">
                  <c:v>829500</c:v>
                </c:pt>
                <c:pt idx="111">
                  <c:v>829500</c:v>
                </c:pt>
                <c:pt idx="112">
                  <c:v>829500</c:v>
                </c:pt>
                <c:pt idx="113">
                  <c:v>829500</c:v>
                </c:pt>
                <c:pt idx="114">
                  <c:v>829500</c:v>
                </c:pt>
                <c:pt idx="115">
                  <c:v>829500</c:v>
                </c:pt>
                <c:pt idx="116">
                  <c:v>829500</c:v>
                </c:pt>
                <c:pt idx="117">
                  <c:v>829500</c:v>
                </c:pt>
                <c:pt idx="118">
                  <c:v>829500</c:v>
                </c:pt>
                <c:pt idx="119">
                  <c:v>829500</c:v>
                </c:pt>
                <c:pt idx="120">
                  <c:v>829500</c:v>
                </c:pt>
                <c:pt idx="121">
                  <c:v>829500</c:v>
                </c:pt>
                <c:pt idx="122">
                  <c:v>829500</c:v>
                </c:pt>
                <c:pt idx="123">
                  <c:v>829500</c:v>
                </c:pt>
                <c:pt idx="124">
                  <c:v>829500</c:v>
                </c:pt>
                <c:pt idx="125">
                  <c:v>829500</c:v>
                </c:pt>
                <c:pt idx="126">
                  <c:v>829500</c:v>
                </c:pt>
                <c:pt idx="127">
                  <c:v>829500</c:v>
                </c:pt>
                <c:pt idx="128">
                  <c:v>829500</c:v>
                </c:pt>
                <c:pt idx="129">
                  <c:v>829500</c:v>
                </c:pt>
                <c:pt idx="130">
                  <c:v>829500</c:v>
                </c:pt>
                <c:pt idx="131">
                  <c:v>829500</c:v>
                </c:pt>
              </c:numCache>
            </c:numRef>
          </c:val>
        </c:ser>
        <c:marker val="1"/>
        <c:axId val="116332800"/>
        <c:axId val="116339456"/>
      </c:lineChart>
      <c:dateAx>
        <c:axId val="116332800"/>
        <c:scaling>
          <c:orientation val="minMax"/>
          <c:max val="41183"/>
        </c:scaling>
        <c:axPos val="b"/>
        <c:title>
          <c:tx>
            <c:rich>
              <a:bodyPr/>
              <a:lstStyle/>
              <a:p>
                <a:pPr>
                  <a:defRPr sz="1200" b="1" i="0" u="none" strike="noStrike" baseline="0">
                    <a:solidFill>
                      <a:srgbClr val="000000"/>
                    </a:solidFill>
                    <a:latin typeface="Arial"/>
                    <a:ea typeface="Arial"/>
                    <a:cs typeface="Arial"/>
                  </a:defRPr>
                </a:pPr>
                <a:r>
                  <a:rPr lang="en-US"/>
                  <a:t>Time</a:t>
                </a:r>
              </a:p>
            </c:rich>
          </c:tx>
          <c:layout>
            <c:manualLayout>
              <c:xMode val="edge"/>
              <c:yMode val="edge"/>
              <c:x val="0.52719200887902329"/>
              <c:y val="0.93474714518760149"/>
            </c:manualLayout>
          </c:layout>
          <c:spPr>
            <a:noFill/>
            <a:ln w="25400">
              <a:noFill/>
            </a:ln>
          </c:spPr>
        </c:title>
        <c:numFmt formatCode="mmm\-yy" sourceLinked="0"/>
        <c:tickLblPos val="nextTo"/>
        <c:spPr>
          <a:ln w="3175">
            <a:solidFill>
              <a:srgbClr val="000000"/>
            </a:solidFill>
            <a:prstDash val="solid"/>
          </a:ln>
        </c:spPr>
        <c:txPr>
          <a:bodyPr rot="5400000" vert="horz"/>
          <a:lstStyle/>
          <a:p>
            <a:pPr>
              <a:defRPr sz="1200" b="0" i="0" u="none" strike="noStrike" baseline="0">
                <a:solidFill>
                  <a:srgbClr val="000000"/>
                </a:solidFill>
                <a:latin typeface="Arial"/>
                <a:ea typeface="Arial"/>
                <a:cs typeface="Arial"/>
              </a:defRPr>
            </a:pPr>
            <a:endParaRPr lang="en-US"/>
          </a:p>
        </c:txPr>
        <c:crossAx val="116339456"/>
        <c:crosses val="autoZero"/>
        <c:auto val="1"/>
        <c:lblOffset val="100"/>
        <c:baseTimeUnit val="months"/>
        <c:majorUnit val="4"/>
        <c:majorTimeUnit val="months"/>
        <c:minorUnit val="2"/>
        <c:minorTimeUnit val="months"/>
      </c:dateAx>
      <c:valAx>
        <c:axId val="116339456"/>
        <c:scaling>
          <c:orientation val="minMax"/>
          <c:min val="200000"/>
        </c:scaling>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Reservoir Content (AF)</a:t>
                </a:r>
              </a:p>
            </c:rich>
          </c:tx>
          <c:layout>
            <c:manualLayout>
              <c:xMode val="edge"/>
              <c:yMode val="edge"/>
              <c:x val="1.2208657047724751E-2"/>
              <c:y val="0.33931484502447068"/>
            </c:manualLayout>
          </c:layout>
          <c:spPr>
            <a:noFill/>
            <a:ln w="25400">
              <a:noFill/>
            </a:ln>
          </c:spPr>
        </c:title>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16332800"/>
        <c:crosses val="autoZero"/>
        <c:crossBetween val="between"/>
      </c:valAx>
      <c:spPr>
        <a:solidFill>
          <a:srgbClr val="FFFFFF"/>
        </a:solidFill>
        <a:ln w="12700">
          <a:solidFill>
            <a:srgbClr val="000000"/>
          </a:solidFill>
          <a:prstDash val="solid"/>
        </a:ln>
      </c:spPr>
    </c:plotArea>
    <c:plotVisOnly val="1"/>
    <c:dispBlanksAs val="gap"/>
  </c:chart>
  <c:spPr>
    <a:gradFill rotWithShape="0">
      <a:gsLst>
        <a:gs pos="0">
          <a:srgbClr val="FFFFFF"/>
        </a:gs>
        <a:gs pos="50000">
          <a:srgbClr val="00FFFF"/>
        </a:gs>
        <a:gs pos="100000">
          <a:srgbClr val="FFFFFF"/>
        </a:gs>
      </a:gsLst>
      <a:lin ang="5400000" scaled="1"/>
    </a:gra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1" i="0" u="none" strike="noStrike" baseline="0">
                <a:solidFill>
                  <a:srgbClr val="000000"/>
                </a:solidFill>
                <a:latin typeface="Arial"/>
                <a:ea typeface="Arial"/>
                <a:cs typeface="Arial"/>
              </a:defRPr>
            </a:pPr>
            <a:r>
              <a:rPr lang="en-US"/>
              <a:t>Blue Mesa Reservoir</a:t>
            </a:r>
          </a:p>
        </c:rich>
      </c:tx>
      <c:layout>
        <c:manualLayout>
          <c:xMode val="edge"/>
          <c:yMode val="edge"/>
          <c:x val="0.41717791411042948"/>
          <c:y val="1.8413597733711061E-2"/>
        </c:manualLayout>
      </c:layout>
      <c:spPr>
        <a:noFill/>
        <a:ln w="25400">
          <a:noFill/>
        </a:ln>
      </c:spPr>
    </c:title>
    <c:plotArea>
      <c:layout>
        <c:manualLayout>
          <c:layoutTarget val="inner"/>
          <c:xMode val="edge"/>
          <c:yMode val="edge"/>
          <c:x val="8.9979550102249548E-2"/>
          <c:y val="0.10764872521246459"/>
          <c:w val="0.79856850715743732"/>
          <c:h val="0.72237960339946894"/>
        </c:manualLayout>
      </c:layout>
      <c:lineChart>
        <c:grouping val="standard"/>
        <c:ser>
          <c:idx val="0"/>
          <c:order val="0"/>
          <c:tx>
            <c:v>Forecasted Inflow</c:v>
          </c:tx>
          <c:spPr>
            <a:ln w="12700">
              <a:solidFill>
                <a:srgbClr val="FF0000"/>
              </a:solidFill>
              <a:prstDash val="sysDash"/>
            </a:ln>
          </c:spPr>
          <c:marker>
            <c:symbol val="none"/>
          </c:marker>
          <c:cat>
            <c:numRef>
              <c:f>Blue_Opps!$J$9:$J$373</c:f>
              <c:numCache>
                <c:formatCode>d\-mmm\-yyyy</c:formatCode>
                <c:ptCount val="365"/>
                <c:pt idx="0">
                  <c:v>40909</c:v>
                </c:pt>
                <c:pt idx="1">
                  <c:v>40910</c:v>
                </c:pt>
                <c:pt idx="2">
                  <c:v>40911</c:v>
                </c:pt>
                <c:pt idx="3">
                  <c:v>40912</c:v>
                </c:pt>
                <c:pt idx="4">
                  <c:v>40913</c:v>
                </c:pt>
                <c:pt idx="5">
                  <c:v>40914</c:v>
                </c:pt>
                <c:pt idx="6">
                  <c:v>40915</c:v>
                </c:pt>
                <c:pt idx="7">
                  <c:v>40916</c:v>
                </c:pt>
                <c:pt idx="8">
                  <c:v>40917</c:v>
                </c:pt>
                <c:pt idx="9">
                  <c:v>40918</c:v>
                </c:pt>
                <c:pt idx="10">
                  <c:v>40919</c:v>
                </c:pt>
                <c:pt idx="11">
                  <c:v>40920</c:v>
                </c:pt>
                <c:pt idx="12">
                  <c:v>40921</c:v>
                </c:pt>
                <c:pt idx="13">
                  <c:v>40922</c:v>
                </c:pt>
                <c:pt idx="14">
                  <c:v>40923</c:v>
                </c:pt>
                <c:pt idx="15">
                  <c:v>40924</c:v>
                </c:pt>
                <c:pt idx="16">
                  <c:v>40925</c:v>
                </c:pt>
                <c:pt idx="17">
                  <c:v>40926</c:v>
                </c:pt>
                <c:pt idx="18">
                  <c:v>40927</c:v>
                </c:pt>
                <c:pt idx="19">
                  <c:v>40928</c:v>
                </c:pt>
                <c:pt idx="20">
                  <c:v>40929</c:v>
                </c:pt>
                <c:pt idx="21">
                  <c:v>40930</c:v>
                </c:pt>
                <c:pt idx="22">
                  <c:v>40931</c:v>
                </c:pt>
                <c:pt idx="23">
                  <c:v>40932</c:v>
                </c:pt>
                <c:pt idx="24">
                  <c:v>40933</c:v>
                </c:pt>
                <c:pt idx="25">
                  <c:v>40934</c:v>
                </c:pt>
                <c:pt idx="26">
                  <c:v>40935</c:v>
                </c:pt>
                <c:pt idx="27">
                  <c:v>40936</c:v>
                </c:pt>
                <c:pt idx="28">
                  <c:v>40937</c:v>
                </c:pt>
                <c:pt idx="29">
                  <c:v>40938</c:v>
                </c:pt>
                <c:pt idx="30">
                  <c:v>40939</c:v>
                </c:pt>
                <c:pt idx="31">
                  <c:v>40940</c:v>
                </c:pt>
                <c:pt idx="32">
                  <c:v>40941</c:v>
                </c:pt>
                <c:pt idx="33">
                  <c:v>40942</c:v>
                </c:pt>
                <c:pt idx="34">
                  <c:v>40943</c:v>
                </c:pt>
                <c:pt idx="35">
                  <c:v>40944</c:v>
                </c:pt>
                <c:pt idx="36">
                  <c:v>40945</c:v>
                </c:pt>
                <c:pt idx="37">
                  <c:v>40946</c:v>
                </c:pt>
                <c:pt idx="38">
                  <c:v>40947</c:v>
                </c:pt>
                <c:pt idx="39">
                  <c:v>40948</c:v>
                </c:pt>
                <c:pt idx="40">
                  <c:v>40949</c:v>
                </c:pt>
                <c:pt idx="41">
                  <c:v>40950</c:v>
                </c:pt>
                <c:pt idx="42">
                  <c:v>40951</c:v>
                </c:pt>
                <c:pt idx="43">
                  <c:v>40952</c:v>
                </c:pt>
                <c:pt idx="44">
                  <c:v>40953</c:v>
                </c:pt>
                <c:pt idx="45">
                  <c:v>40954</c:v>
                </c:pt>
                <c:pt idx="46">
                  <c:v>40955</c:v>
                </c:pt>
                <c:pt idx="47">
                  <c:v>40956</c:v>
                </c:pt>
                <c:pt idx="48">
                  <c:v>40957</c:v>
                </c:pt>
                <c:pt idx="49">
                  <c:v>40958</c:v>
                </c:pt>
                <c:pt idx="50">
                  <c:v>40959</c:v>
                </c:pt>
                <c:pt idx="51">
                  <c:v>40960</c:v>
                </c:pt>
                <c:pt idx="52">
                  <c:v>40961</c:v>
                </c:pt>
                <c:pt idx="53">
                  <c:v>40962</c:v>
                </c:pt>
                <c:pt idx="54">
                  <c:v>40963</c:v>
                </c:pt>
                <c:pt idx="55">
                  <c:v>40964</c:v>
                </c:pt>
                <c:pt idx="56">
                  <c:v>40965</c:v>
                </c:pt>
                <c:pt idx="57">
                  <c:v>40966</c:v>
                </c:pt>
                <c:pt idx="58">
                  <c:v>40967</c:v>
                </c:pt>
                <c:pt idx="59">
                  <c:v>40968</c:v>
                </c:pt>
                <c:pt idx="60">
                  <c:v>40969</c:v>
                </c:pt>
                <c:pt idx="61">
                  <c:v>40970</c:v>
                </c:pt>
                <c:pt idx="62">
                  <c:v>40971</c:v>
                </c:pt>
                <c:pt idx="63">
                  <c:v>40972</c:v>
                </c:pt>
                <c:pt idx="64">
                  <c:v>40973</c:v>
                </c:pt>
                <c:pt idx="65">
                  <c:v>40974</c:v>
                </c:pt>
                <c:pt idx="66">
                  <c:v>40975</c:v>
                </c:pt>
                <c:pt idx="67">
                  <c:v>40976</c:v>
                </c:pt>
                <c:pt idx="68">
                  <c:v>40977</c:v>
                </c:pt>
                <c:pt idx="69">
                  <c:v>40978</c:v>
                </c:pt>
                <c:pt idx="70">
                  <c:v>40979</c:v>
                </c:pt>
                <c:pt idx="71">
                  <c:v>40980</c:v>
                </c:pt>
                <c:pt idx="72">
                  <c:v>40981</c:v>
                </c:pt>
                <c:pt idx="73">
                  <c:v>40982</c:v>
                </c:pt>
                <c:pt idx="74">
                  <c:v>40983</c:v>
                </c:pt>
                <c:pt idx="75">
                  <c:v>40984</c:v>
                </c:pt>
                <c:pt idx="76">
                  <c:v>40985</c:v>
                </c:pt>
                <c:pt idx="77">
                  <c:v>40986</c:v>
                </c:pt>
                <c:pt idx="78">
                  <c:v>40987</c:v>
                </c:pt>
                <c:pt idx="79">
                  <c:v>40988</c:v>
                </c:pt>
                <c:pt idx="80">
                  <c:v>40989</c:v>
                </c:pt>
                <c:pt idx="81">
                  <c:v>40990</c:v>
                </c:pt>
                <c:pt idx="82">
                  <c:v>40991</c:v>
                </c:pt>
                <c:pt idx="83">
                  <c:v>40992</c:v>
                </c:pt>
                <c:pt idx="84">
                  <c:v>40993</c:v>
                </c:pt>
                <c:pt idx="85">
                  <c:v>40994</c:v>
                </c:pt>
                <c:pt idx="86">
                  <c:v>40995</c:v>
                </c:pt>
                <c:pt idx="87">
                  <c:v>40996</c:v>
                </c:pt>
                <c:pt idx="88">
                  <c:v>40997</c:v>
                </c:pt>
                <c:pt idx="89">
                  <c:v>40998</c:v>
                </c:pt>
                <c:pt idx="90">
                  <c:v>40999</c:v>
                </c:pt>
                <c:pt idx="91">
                  <c:v>41000</c:v>
                </c:pt>
                <c:pt idx="92">
                  <c:v>41001</c:v>
                </c:pt>
                <c:pt idx="93">
                  <c:v>41002</c:v>
                </c:pt>
                <c:pt idx="94">
                  <c:v>41003</c:v>
                </c:pt>
                <c:pt idx="95">
                  <c:v>41004</c:v>
                </c:pt>
                <c:pt idx="96">
                  <c:v>41005</c:v>
                </c:pt>
                <c:pt idx="97">
                  <c:v>41006</c:v>
                </c:pt>
                <c:pt idx="98">
                  <c:v>41007</c:v>
                </c:pt>
                <c:pt idx="99">
                  <c:v>41008</c:v>
                </c:pt>
                <c:pt idx="100">
                  <c:v>41009</c:v>
                </c:pt>
                <c:pt idx="101">
                  <c:v>41010</c:v>
                </c:pt>
                <c:pt idx="102">
                  <c:v>41011</c:v>
                </c:pt>
                <c:pt idx="103">
                  <c:v>41012</c:v>
                </c:pt>
                <c:pt idx="104">
                  <c:v>41013</c:v>
                </c:pt>
                <c:pt idx="105">
                  <c:v>41014</c:v>
                </c:pt>
                <c:pt idx="106">
                  <c:v>41015</c:v>
                </c:pt>
                <c:pt idx="107">
                  <c:v>41016</c:v>
                </c:pt>
                <c:pt idx="108">
                  <c:v>41017</c:v>
                </c:pt>
                <c:pt idx="109">
                  <c:v>41018</c:v>
                </c:pt>
                <c:pt idx="110">
                  <c:v>41019</c:v>
                </c:pt>
                <c:pt idx="111">
                  <c:v>41020</c:v>
                </c:pt>
                <c:pt idx="112">
                  <c:v>41021</c:v>
                </c:pt>
                <c:pt idx="113">
                  <c:v>41022</c:v>
                </c:pt>
                <c:pt idx="114">
                  <c:v>41023</c:v>
                </c:pt>
                <c:pt idx="115">
                  <c:v>41024</c:v>
                </c:pt>
                <c:pt idx="116">
                  <c:v>41025</c:v>
                </c:pt>
                <c:pt idx="117">
                  <c:v>41026</c:v>
                </c:pt>
                <c:pt idx="118">
                  <c:v>41027</c:v>
                </c:pt>
                <c:pt idx="119">
                  <c:v>41028</c:v>
                </c:pt>
                <c:pt idx="120">
                  <c:v>41029</c:v>
                </c:pt>
                <c:pt idx="121">
                  <c:v>41030</c:v>
                </c:pt>
                <c:pt idx="122">
                  <c:v>41031</c:v>
                </c:pt>
                <c:pt idx="123">
                  <c:v>41032</c:v>
                </c:pt>
                <c:pt idx="124">
                  <c:v>41033</c:v>
                </c:pt>
                <c:pt idx="125">
                  <c:v>41034</c:v>
                </c:pt>
                <c:pt idx="126">
                  <c:v>41035</c:v>
                </c:pt>
                <c:pt idx="127">
                  <c:v>41036</c:v>
                </c:pt>
                <c:pt idx="128">
                  <c:v>41037</c:v>
                </c:pt>
                <c:pt idx="129">
                  <c:v>41038</c:v>
                </c:pt>
                <c:pt idx="130">
                  <c:v>41039</c:v>
                </c:pt>
                <c:pt idx="131">
                  <c:v>41040</c:v>
                </c:pt>
                <c:pt idx="132">
                  <c:v>41041</c:v>
                </c:pt>
                <c:pt idx="133">
                  <c:v>41042</c:v>
                </c:pt>
                <c:pt idx="134">
                  <c:v>41043</c:v>
                </c:pt>
                <c:pt idx="135">
                  <c:v>41044</c:v>
                </c:pt>
                <c:pt idx="136">
                  <c:v>41045</c:v>
                </c:pt>
                <c:pt idx="137">
                  <c:v>41046</c:v>
                </c:pt>
                <c:pt idx="138">
                  <c:v>41047</c:v>
                </c:pt>
                <c:pt idx="139">
                  <c:v>41048</c:v>
                </c:pt>
                <c:pt idx="140">
                  <c:v>41049</c:v>
                </c:pt>
                <c:pt idx="141">
                  <c:v>41050</c:v>
                </c:pt>
                <c:pt idx="142">
                  <c:v>41051</c:v>
                </c:pt>
                <c:pt idx="143">
                  <c:v>41052</c:v>
                </c:pt>
                <c:pt idx="144">
                  <c:v>41053</c:v>
                </c:pt>
                <c:pt idx="145">
                  <c:v>41054</c:v>
                </c:pt>
                <c:pt idx="146">
                  <c:v>41055</c:v>
                </c:pt>
                <c:pt idx="147">
                  <c:v>41056</c:v>
                </c:pt>
                <c:pt idx="148">
                  <c:v>41057</c:v>
                </c:pt>
                <c:pt idx="149">
                  <c:v>41058</c:v>
                </c:pt>
                <c:pt idx="150">
                  <c:v>41059</c:v>
                </c:pt>
                <c:pt idx="151">
                  <c:v>41060</c:v>
                </c:pt>
                <c:pt idx="152">
                  <c:v>41061</c:v>
                </c:pt>
                <c:pt idx="153">
                  <c:v>41062</c:v>
                </c:pt>
                <c:pt idx="154">
                  <c:v>41063</c:v>
                </c:pt>
                <c:pt idx="155">
                  <c:v>41064</c:v>
                </c:pt>
                <c:pt idx="156">
                  <c:v>41065</c:v>
                </c:pt>
                <c:pt idx="157">
                  <c:v>41066</c:v>
                </c:pt>
                <c:pt idx="158">
                  <c:v>41067</c:v>
                </c:pt>
                <c:pt idx="159">
                  <c:v>41068</c:v>
                </c:pt>
                <c:pt idx="160">
                  <c:v>41069</c:v>
                </c:pt>
                <c:pt idx="161">
                  <c:v>41070</c:v>
                </c:pt>
                <c:pt idx="162">
                  <c:v>41071</c:v>
                </c:pt>
                <c:pt idx="163">
                  <c:v>41072</c:v>
                </c:pt>
                <c:pt idx="164">
                  <c:v>41073</c:v>
                </c:pt>
                <c:pt idx="165">
                  <c:v>41074</c:v>
                </c:pt>
                <c:pt idx="166">
                  <c:v>41075</c:v>
                </c:pt>
                <c:pt idx="167">
                  <c:v>41076</c:v>
                </c:pt>
                <c:pt idx="168">
                  <c:v>41077</c:v>
                </c:pt>
                <c:pt idx="169">
                  <c:v>41078</c:v>
                </c:pt>
                <c:pt idx="170">
                  <c:v>41079</c:v>
                </c:pt>
                <c:pt idx="171">
                  <c:v>41080</c:v>
                </c:pt>
                <c:pt idx="172">
                  <c:v>41081</c:v>
                </c:pt>
                <c:pt idx="173">
                  <c:v>41082</c:v>
                </c:pt>
                <c:pt idx="174">
                  <c:v>41083</c:v>
                </c:pt>
                <c:pt idx="175">
                  <c:v>41084</c:v>
                </c:pt>
                <c:pt idx="176">
                  <c:v>41085</c:v>
                </c:pt>
                <c:pt idx="177">
                  <c:v>41086</c:v>
                </c:pt>
                <c:pt idx="178">
                  <c:v>41087</c:v>
                </c:pt>
                <c:pt idx="179">
                  <c:v>41088</c:v>
                </c:pt>
                <c:pt idx="180">
                  <c:v>41089</c:v>
                </c:pt>
                <c:pt idx="181">
                  <c:v>41090</c:v>
                </c:pt>
                <c:pt idx="182">
                  <c:v>41091</c:v>
                </c:pt>
                <c:pt idx="183">
                  <c:v>41092</c:v>
                </c:pt>
                <c:pt idx="184">
                  <c:v>41093</c:v>
                </c:pt>
                <c:pt idx="185">
                  <c:v>41094</c:v>
                </c:pt>
                <c:pt idx="186">
                  <c:v>41095</c:v>
                </c:pt>
                <c:pt idx="187">
                  <c:v>41096</c:v>
                </c:pt>
                <c:pt idx="188">
                  <c:v>41097</c:v>
                </c:pt>
                <c:pt idx="189">
                  <c:v>41098</c:v>
                </c:pt>
                <c:pt idx="190">
                  <c:v>41099</c:v>
                </c:pt>
                <c:pt idx="191">
                  <c:v>41100</c:v>
                </c:pt>
                <c:pt idx="192">
                  <c:v>41101</c:v>
                </c:pt>
                <c:pt idx="193">
                  <c:v>41102</c:v>
                </c:pt>
                <c:pt idx="194">
                  <c:v>41103</c:v>
                </c:pt>
                <c:pt idx="195">
                  <c:v>41104</c:v>
                </c:pt>
                <c:pt idx="196">
                  <c:v>41105</c:v>
                </c:pt>
                <c:pt idx="197">
                  <c:v>41106</c:v>
                </c:pt>
                <c:pt idx="198">
                  <c:v>41107</c:v>
                </c:pt>
                <c:pt idx="199">
                  <c:v>41108</c:v>
                </c:pt>
                <c:pt idx="200">
                  <c:v>41109</c:v>
                </c:pt>
                <c:pt idx="201">
                  <c:v>41110</c:v>
                </c:pt>
                <c:pt idx="202">
                  <c:v>41111</c:v>
                </c:pt>
                <c:pt idx="203">
                  <c:v>41112</c:v>
                </c:pt>
                <c:pt idx="204">
                  <c:v>41113</c:v>
                </c:pt>
                <c:pt idx="205">
                  <c:v>41114</c:v>
                </c:pt>
                <c:pt idx="206">
                  <c:v>41115</c:v>
                </c:pt>
                <c:pt idx="207">
                  <c:v>41116</c:v>
                </c:pt>
                <c:pt idx="208">
                  <c:v>41117</c:v>
                </c:pt>
                <c:pt idx="209">
                  <c:v>41118</c:v>
                </c:pt>
                <c:pt idx="210">
                  <c:v>41119</c:v>
                </c:pt>
                <c:pt idx="211">
                  <c:v>41120</c:v>
                </c:pt>
                <c:pt idx="212">
                  <c:v>41121</c:v>
                </c:pt>
                <c:pt idx="213">
                  <c:v>41122</c:v>
                </c:pt>
                <c:pt idx="214">
                  <c:v>41123</c:v>
                </c:pt>
                <c:pt idx="215">
                  <c:v>41124</c:v>
                </c:pt>
                <c:pt idx="216">
                  <c:v>41125</c:v>
                </c:pt>
                <c:pt idx="217">
                  <c:v>41126</c:v>
                </c:pt>
                <c:pt idx="218">
                  <c:v>41127</c:v>
                </c:pt>
                <c:pt idx="219">
                  <c:v>41128</c:v>
                </c:pt>
                <c:pt idx="220">
                  <c:v>41129</c:v>
                </c:pt>
                <c:pt idx="221">
                  <c:v>41130</c:v>
                </c:pt>
                <c:pt idx="222">
                  <c:v>41131</c:v>
                </c:pt>
                <c:pt idx="223">
                  <c:v>41132</c:v>
                </c:pt>
                <c:pt idx="224">
                  <c:v>41133</c:v>
                </c:pt>
                <c:pt idx="225">
                  <c:v>41134</c:v>
                </c:pt>
                <c:pt idx="226">
                  <c:v>41135</c:v>
                </c:pt>
                <c:pt idx="227">
                  <c:v>41136</c:v>
                </c:pt>
                <c:pt idx="228">
                  <c:v>41137</c:v>
                </c:pt>
                <c:pt idx="229">
                  <c:v>41138</c:v>
                </c:pt>
                <c:pt idx="230">
                  <c:v>41139</c:v>
                </c:pt>
                <c:pt idx="231">
                  <c:v>41140</c:v>
                </c:pt>
                <c:pt idx="232">
                  <c:v>41141</c:v>
                </c:pt>
                <c:pt idx="233">
                  <c:v>41142</c:v>
                </c:pt>
                <c:pt idx="234">
                  <c:v>41143</c:v>
                </c:pt>
                <c:pt idx="235">
                  <c:v>41144</c:v>
                </c:pt>
                <c:pt idx="236">
                  <c:v>41145</c:v>
                </c:pt>
                <c:pt idx="237">
                  <c:v>41146</c:v>
                </c:pt>
                <c:pt idx="238">
                  <c:v>41147</c:v>
                </c:pt>
                <c:pt idx="239">
                  <c:v>41148</c:v>
                </c:pt>
                <c:pt idx="240">
                  <c:v>41149</c:v>
                </c:pt>
                <c:pt idx="241">
                  <c:v>41150</c:v>
                </c:pt>
                <c:pt idx="242">
                  <c:v>41151</c:v>
                </c:pt>
                <c:pt idx="243">
                  <c:v>41152</c:v>
                </c:pt>
                <c:pt idx="244">
                  <c:v>41153</c:v>
                </c:pt>
                <c:pt idx="245">
                  <c:v>41154</c:v>
                </c:pt>
                <c:pt idx="246">
                  <c:v>41155</c:v>
                </c:pt>
                <c:pt idx="247">
                  <c:v>41156</c:v>
                </c:pt>
                <c:pt idx="248">
                  <c:v>41157</c:v>
                </c:pt>
                <c:pt idx="249">
                  <c:v>41158</c:v>
                </c:pt>
                <c:pt idx="250">
                  <c:v>41159</c:v>
                </c:pt>
                <c:pt idx="251">
                  <c:v>41160</c:v>
                </c:pt>
                <c:pt idx="252">
                  <c:v>41161</c:v>
                </c:pt>
                <c:pt idx="253">
                  <c:v>41162</c:v>
                </c:pt>
                <c:pt idx="254">
                  <c:v>41163</c:v>
                </c:pt>
                <c:pt idx="255">
                  <c:v>41164</c:v>
                </c:pt>
                <c:pt idx="256">
                  <c:v>41165</c:v>
                </c:pt>
                <c:pt idx="257">
                  <c:v>41166</c:v>
                </c:pt>
                <c:pt idx="258">
                  <c:v>41167</c:v>
                </c:pt>
                <c:pt idx="259">
                  <c:v>41168</c:v>
                </c:pt>
                <c:pt idx="260">
                  <c:v>41169</c:v>
                </c:pt>
                <c:pt idx="261">
                  <c:v>41170</c:v>
                </c:pt>
                <c:pt idx="262">
                  <c:v>41171</c:v>
                </c:pt>
                <c:pt idx="263">
                  <c:v>41172</c:v>
                </c:pt>
                <c:pt idx="264">
                  <c:v>41173</c:v>
                </c:pt>
                <c:pt idx="265">
                  <c:v>41174</c:v>
                </c:pt>
                <c:pt idx="266">
                  <c:v>41175</c:v>
                </c:pt>
                <c:pt idx="267">
                  <c:v>41176</c:v>
                </c:pt>
                <c:pt idx="268">
                  <c:v>41177</c:v>
                </c:pt>
                <c:pt idx="269">
                  <c:v>41178</c:v>
                </c:pt>
                <c:pt idx="270">
                  <c:v>41179</c:v>
                </c:pt>
                <c:pt idx="271">
                  <c:v>41180</c:v>
                </c:pt>
                <c:pt idx="272">
                  <c:v>41181</c:v>
                </c:pt>
                <c:pt idx="273">
                  <c:v>41182</c:v>
                </c:pt>
                <c:pt idx="274">
                  <c:v>41183</c:v>
                </c:pt>
                <c:pt idx="275">
                  <c:v>41184</c:v>
                </c:pt>
                <c:pt idx="276">
                  <c:v>41185</c:v>
                </c:pt>
                <c:pt idx="277">
                  <c:v>41186</c:v>
                </c:pt>
                <c:pt idx="278">
                  <c:v>41187</c:v>
                </c:pt>
                <c:pt idx="279">
                  <c:v>41188</c:v>
                </c:pt>
                <c:pt idx="280">
                  <c:v>41189</c:v>
                </c:pt>
                <c:pt idx="281">
                  <c:v>41190</c:v>
                </c:pt>
                <c:pt idx="282">
                  <c:v>41191</c:v>
                </c:pt>
                <c:pt idx="283">
                  <c:v>41192</c:v>
                </c:pt>
                <c:pt idx="284">
                  <c:v>41193</c:v>
                </c:pt>
                <c:pt idx="285">
                  <c:v>41194</c:v>
                </c:pt>
                <c:pt idx="286">
                  <c:v>41195</c:v>
                </c:pt>
                <c:pt idx="287">
                  <c:v>41196</c:v>
                </c:pt>
                <c:pt idx="288">
                  <c:v>41197</c:v>
                </c:pt>
                <c:pt idx="289">
                  <c:v>41198</c:v>
                </c:pt>
                <c:pt idx="290">
                  <c:v>41199</c:v>
                </c:pt>
                <c:pt idx="291">
                  <c:v>41200</c:v>
                </c:pt>
                <c:pt idx="292">
                  <c:v>41201</c:v>
                </c:pt>
                <c:pt idx="293">
                  <c:v>41202</c:v>
                </c:pt>
                <c:pt idx="294">
                  <c:v>41203</c:v>
                </c:pt>
                <c:pt idx="295">
                  <c:v>41204</c:v>
                </c:pt>
                <c:pt idx="296">
                  <c:v>41205</c:v>
                </c:pt>
                <c:pt idx="297">
                  <c:v>41206</c:v>
                </c:pt>
                <c:pt idx="298">
                  <c:v>41207</c:v>
                </c:pt>
                <c:pt idx="299">
                  <c:v>41208</c:v>
                </c:pt>
                <c:pt idx="300">
                  <c:v>41209</c:v>
                </c:pt>
                <c:pt idx="301">
                  <c:v>41210</c:v>
                </c:pt>
                <c:pt idx="302">
                  <c:v>41211</c:v>
                </c:pt>
                <c:pt idx="303">
                  <c:v>41212</c:v>
                </c:pt>
                <c:pt idx="304">
                  <c:v>41213</c:v>
                </c:pt>
                <c:pt idx="305">
                  <c:v>41214</c:v>
                </c:pt>
                <c:pt idx="306">
                  <c:v>41215</c:v>
                </c:pt>
                <c:pt idx="307">
                  <c:v>41216</c:v>
                </c:pt>
                <c:pt idx="308">
                  <c:v>41217</c:v>
                </c:pt>
                <c:pt idx="309">
                  <c:v>41218</c:v>
                </c:pt>
                <c:pt idx="310">
                  <c:v>41219</c:v>
                </c:pt>
                <c:pt idx="311">
                  <c:v>41220</c:v>
                </c:pt>
                <c:pt idx="312">
                  <c:v>41221</c:v>
                </c:pt>
                <c:pt idx="313">
                  <c:v>41222</c:v>
                </c:pt>
                <c:pt idx="314">
                  <c:v>41223</c:v>
                </c:pt>
                <c:pt idx="315">
                  <c:v>41224</c:v>
                </c:pt>
                <c:pt idx="316">
                  <c:v>41225</c:v>
                </c:pt>
                <c:pt idx="317">
                  <c:v>41226</c:v>
                </c:pt>
                <c:pt idx="318">
                  <c:v>41227</c:v>
                </c:pt>
                <c:pt idx="319">
                  <c:v>41228</c:v>
                </c:pt>
                <c:pt idx="320">
                  <c:v>41229</c:v>
                </c:pt>
                <c:pt idx="321">
                  <c:v>41230</c:v>
                </c:pt>
                <c:pt idx="322">
                  <c:v>41231</c:v>
                </c:pt>
                <c:pt idx="323">
                  <c:v>41232</c:v>
                </c:pt>
                <c:pt idx="324">
                  <c:v>41233</c:v>
                </c:pt>
                <c:pt idx="325">
                  <c:v>41234</c:v>
                </c:pt>
                <c:pt idx="326">
                  <c:v>41235</c:v>
                </c:pt>
                <c:pt idx="327">
                  <c:v>41236</c:v>
                </c:pt>
                <c:pt idx="328">
                  <c:v>41237</c:v>
                </c:pt>
                <c:pt idx="329">
                  <c:v>41238</c:v>
                </c:pt>
                <c:pt idx="330">
                  <c:v>41239</c:v>
                </c:pt>
                <c:pt idx="331">
                  <c:v>41240</c:v>
                </c:pt>
                <c:pt idx="332">
                  <c:v>41241</c:v>
                </c:pt>
                <c:pt idx="333">
                  <c:v>41242</c:v>
                </c:pt>
                <c:pt idx="334">
                  <c:v>41243</c:v>
                </c:pt>
                <c:pt idx="335">
                  <c:v>41244</c:v>
                </c:pt>
                <c:pt idx="336">
                  <c:v>41245</c:v>
                </c:pt>
                <c:pt idx="337">
                  <c:v>41246</c:v>
                </c:pt>
                <c:pt idx="338">
                  <c:v>41247</c:v>
                </c:pt>
                <c:pt idx="339">
                  <c:v>41248</c:v>
                </c:pt>
                <c:pt idx="340">
                  <c:v>41249</c:v>
                </c:pt>
                <c:pt idx="341">
                  <c:v>41250</c:v>
                </c:pt>
                <c:pt idx="342">
                  <c:v>41251</c:v>
                </c:pt>
                <c:pt idx="343">
                  <c:v>41252</c:v>
                </c:pt>
                <c:pt idx="344">
                  <c:v>41253</c:v>
                </c:pt>
                <c:pt idx="345">
                  <c:v>41254</c:v>
                </c:pt>
                <c:pt idx="346">
                  <c:v>41255</c:v>
                </c:pt>
                <c:pt idx="347">
                  <c:v>41256</c:v>
                </c:pt>
                <c:pt idx="348">
                  <c:v>41257</c:v>
                </c:pt>
                <c:pt idx="349">
                  <c:v>41258</c:v>
                </c:pt>
                <c:pt idx="350">
                  <c:v>41259</c:v>
                </c:pt>
                <c:pt idx="351">
                  <c:v>41260</c:v>
                </c:pt>
                <c:pt idx="352">
                  <c:v>41261</c:v>
                </c:pt>
                <c:pt idx="353">
                  <c:v>41262</c:v>
                </c:pt>
                <c:pt idx="354">
                  <c:v>41263</c:v>
                </c:pt>
                <c:pt idx="355">
                  <c:v>41264</c:v>
                </c:pt>
                <c:pt idx="356">
                  <c:v>41265</c:v>
                </c:pt>
                <c:pt idx="357">
                  <c:v>41266</c:v>
                </c:pt>
                <c:pt idx="358">
                  <c:v>41267</c:v>
                </c:pt>
                <c:pt idx="359">
                  <c:v>41268</c:v>
                </c:pt>
                <c:pt idx="360">
                  <c:v>41269</c:v>
                </c:pt>
                <c:pt idx="361">
                  <c:v>41270</c:v>
                </c:pt>
                <c:pt idx="362">
                  <c:v>41271</c:v>
                </c:pt>
                <c:pt idx="363">
                  <c:v>41272</c:v>
                </c:pt>
                <c:pt idx="364">
                  <c:v>41273</c:v>
                </c:pt>
              </c:numCache>
            </c:numRef>
          </c:cat>
          <c:val>
            <c:numRef>
              <c:f>Blue_Opps!$K$8:$K$373</c:f>
              <c:numCache>
                <c:formatCode>#,##0</c:formatCode>
                <c:ptCount val="366"/>
                <c:pt idx="0">
                  <c:v>333.69210999999984</c:v>
                </c:pt>
                <c:pt idx="1">
                  <c:v>355.84750000000008</c:v>
                </c:pt>
                <c:pt idx="2">
                  <c:v>408.72372999999976</c:v>
                </c:pt>
                <c:pt idx="3">
                  <c:v>366.18745999999999</c:v>
                </c:pt>
                <c:pt idx="4">
                  <c:v>339.32600999999977</c:v>
                </c:pt>
                <c:pt idx="5">
                  <c:v>369.16039999999981</c:v>
                </c:pt>
                <c:pt idx="6">
                  <c:v>347.02811999999972</c:v>
                </c:pt>
                <c:pt idx="7">
                  <c:v>353.22100999999964</c:v>
                </c:pt>
                <c:pt idx="8">
                  <c:v>482.53507999999977</c:v>
                </c:pt>
                <c:pt idx="9">
                  <c:v>341.32364000000001</c:v>
                </c:pt>
                <c:pt idx="10">
                  <c:v>325.28285</c:v>
                </c:pt>
                <c:pt idx="11">
                  <c:v>303.80925000000002</c:v>
                </c:pt>
                <c:pt idx="12">
                  <c:v>223.36117000000004</c:v>
                </c:pt>
                <c:pt idx="13">
                  <c:v>301.52575999999976</c:v>
                </c:pt>
                <c:pt idx="14">
                  <c:v>306.91987</c:v>
                </c:pt>
                <c:pt idx="15">
                  <c:v>319.21361999999976</c:v>
                </c:pt>
                <c:pt idx="16">
                  <c:v>399.51640999999984</c:v>
                </c:pt>
                <c:pt idx="17">
                  <c:v>467.21934999999985</c:v>
                </c:pt>
                <c:pt idx="18">
                  <c:v>206.59179</c:v>
                </c:pt>
                <c:pt idx="19">
                  <c:v>343.93146999999976</c:v>
                </c:pt>
                <c:pt idx="20">
                  <c:v>399.69615999999974</c:v>
                </c:pt>
                <c:pt idx="21">
                  <c:v>485.1366499999998</c:v>
                </c:pt>
                <c:pt idx="22">
                  <c:v>535.58109999999999</c:v>
                </c:pt>
                <c:pt idx="23">
                  <c:v>358.21246000000002</c:v>
                </c:pt>
                <c:pt idx="24">
                  <c:v>434.84003999999999</c:v>
                </c:pt>
                <c:pt idx="25">
                  <c:v>308.08390000000003</c:v>
                </c:pt>
                <c:pt idx="26">
                  <c:v>335.64422000000025</c:v>
                </c:pt>
                <c:pt idx="27">
                  <c:v>501.78450999999984</c:v>
                </c:pt>
                <c:pt idx="28">
                  <c:v>314.33429000000001</c:v>
                </c:pt>
                <c:pt idx="29">
                  <c:v>234.35729000000009</c:v>
                </c:pt>
                <c:pt idx="30">
                  <c:v>423.54829000000001</c:v>
                </c:pt>
                <c:pt idx="31">
                  <c:v>341.77962000000002</c:v>
                </c:pt>
                <c:pt idx="32">
                  <c:v>330.67345</c:v>
                </c:pt>
                <c:pt idx="33">
                  <c:v>414.32562000000001</c:v>
                </c:pt>
                <c:pt idx="34">
                  <c:v>409.09467000000001</c:v>
                </c:pt>
                <c:pt idx="35">
                  <c:v>302.92116999999968</c:v>
                </c:pt>
                <c:pt idx="36">
                  <c:v>295.28978000000001</c:v>
                </c:pt>
                <c:pt idx="37">
                  <c:v>403.19567000000001</c:v>
                </c:pt>
                <c:pt idx="38">
                  <c:v>416.65245000000016</c:v>
                </c:pt>
                <c:pt idx="39">
                  <c:v>365.92543999999964</c:v>
                </c:pt>
                <c:pt idx="40">
                  <c:v>327.77432999999985</c:v>
                </c:pt>
                <c:pt idx="41">
                  <c:v>386.51839999999976</c:v>
                </c:pt>
                <c:pt idx="42">
                  <c:v>441.21764999999999</c:v>
                </c:pt>
                <c:pt idx="43">
                  <c:v>377.92523999999963</c:v>
                </c:pt>
                <c:pt idx="44">
                  <c:v>481.18284000000017</c:v>
                </c:pt>
                <c:pt idx="45">
                  <c:v>443.32792999999981</c:v>
                </c:pt>
                <c:pt idx="46">
                  <c:v>305.79728</c:v>
                </c:pt>
                <c:pt idx="47">
                  <c:v>403.38404000000008</c:v>
                </c:pt>
                <c:pt idx="48">
                  <c:v>329.36067000000008</c:v>
                </c:pt>
                <c:pt idx="49">
                  <c:v>363.67624999999981</c:v>
                </c:pt>
                <c:pt idx="50">
                  <c:v>394.13765999999993</c:v>
                </c:pt>
                <c:pt idx="51">
                  <c:v>294.04437000000001</c:v>
                </c:pt>
                <c:pt idx="52">
                  <c:v>407.03319999999974</c:v>
                </c:pt>
                <c:pt idx="53">
                  <c:v>382.32368000000002</c:v>
                </c:pt>
                <c:pt idx="54">
                  <c:v>372.60998999999998</c:v>
                </c:pt>
                <c:pt idx="55">
                  <c:v>348.94630999999964</c:v>
                </c:pt>
                <c:pt idx="56">
                  <c:v>309.44649999999984</c:v>
                </c:pt>
                <c:pt idx="57">
                  <c:v>440.96636999999964</c:v>
                </c:pt>
                <c:pt idx="58">
                  <c:v>306.7106</c:v>
                </c:pt>
                <c:pt idx="59">
                  <c:v>512.07105999999999</c:v>
                </c:pt>
                <c:pt idx="60">
                  <c:v>141.93044000000009</c:v>
                </c:pt>
                <c:pt idx="61">
                  <c:v>478.50058000000001</c:v>
                </c:pt>
                <c:pt idx="62">
                  <c:v>359.11275999999981</c:v>
                </c:pt>
                <c:pt idx="63">
                  <c:v>338.60674</c:v>
                </c:pt>
                <c:pt idx="64">
                  <c:v>356.62952000000001</c:v>
                </c:pt>
                <c:pt idx="65">
                  <c:v>501.97498000000002</c:v>
                </c:pt>
                <c:pt idx="66">
                  <c:v>352.06279999999981</c:v>
                </c:pt>
                <c:pt idx="67">
                  <c:v>434.60327999999993</c:v>
                </c:pt>
                <c:pt idx="68">
                  <c:v>409.8354299999998</c:v>
                </c:pt>
                <c:pt idx="69">
                  <c:v>375.75587000000002</c:v>
                </c:pt>
                <c:pt idx="70">
                  <c:v>434.70549</c:v>
                </c:pt>
                <c:pt idx="71">
                  <c:v>516.93798999999967</c:v>
                </c:pt>
                <c:pt idx="72">
                  <c:v>434.05381</c:v>
                </c:pt>
                <c:pt idx="73">
                  <c:v>494.38785999999999</c:v>
                </c:pt>
                <c:pt idx="74">
                  <c:v>540.28414000000032</c:v>
                </c:pt>
                <c:pt idx="75">
                  <c:v>498.79796999999985</c:v>
                </c:pt>
                <c:pt idx="76">
                  <c:v>583.27982999999995</c:v>
                </c:pt>
                <c:pt idx="77">
                  <c:v>741.67202999999961</c:v>
                </c:pt>
                <c:pt idx="78">
                  <c:v>824.99339000000032</c:v>
                </c:pt>
                <c:pt idx="79">
                  <c:v>583.67078000000049</c:v>
                </c:pt>
                <c:pt idx="80">
                  <c:v>509.75877000000003</c:v>
                </c:pt>
                <c:pt idx="81">
                  <c:v>607.94461999999965</c:v>
                </c:pt>
                <c:pt idx="82">
                  <c:v>567.03525999999965</c:v>
                </c:pt>
                <c:pt idx="83">
                  <c:v>679.67894000000035</c:v>
                </c:pt>
                <c:pt idx="84">
                  <c:v>886.27912000000003</c:v>
                </c:pt>
                <c:pt idx="85">
                  <c:v>990.50678000000005</c:v>
                </c:pt>
                <c:pt idx="86">
                  <c:v>1123.1302599999999</c:v>
                </c:pt>
                <c:pt idx="87">
                  <c:v>1090.4615100000001</c:v>
                </c:pt>
                <c:pt idx="88">
                  <c:v>1052.81458</c:v>
                </c:pt>
                <c:pt idx="89">
                  <c:v>1223.6062199999999</c:v>
                </c:pt>
                <c:pt idx="90">
                  <c:v>1138.6535399999998</c:v>
                </c:pt>
                <c:pt idx="91">
                  <c:v>1252.44074</c:v>
                </c:pt>
                <c:pt idx="92">
                  <c:v>1190.22732</c:v>
                </c:pt>
                <c:pt idx="93">
                  <c:v>1409.3755000000001</c:v>
                </c:pt>
                <c:pt idx="94">
                  <c:v>1106.69795</c:v>
                </c:pt>
                <c:pt idx="95">
                  <c:v>1000.0857700000005</c:v>
                </c:pt>
                <c:pt idx="96">
                  <c:v>930.19601999999998</c:v>
                </c:pt>
                <c:pt idx="97">
                  <c:v>921.17585000000031</c:v>
                </c:pt>
                <c:pt idx="98">
                  <c:v>819.41191999999967</c:v>
                </c:pt>
                <c:pt idx="99">
                  <c:v>937.4619199999994</c:v>
                </c:pt>
                <c:pt idx="100">
                  <c:v>822.99368000000004</c:v>
                </c:pt>
                <c:pt idx="101">
                  <c:v>973.3471399999994</c:v>
                </c:pt>
                <c:pt idx="102">
                  <c:v>1010.44984</c:v>
                </c:pt>
                <c:pt idx="103">
                  <c:v>1262.5800199999999</c:v>
                </c:pt>
                <c:pt idx="104">
                  <c:v>1021.7981700000005</c:v>
                </c:pt>
                <c:pt idx="105">
                  <c:v>905.72658000000001</c:v>
                </c:pt>
                <c:pt idx="106">
                  <c:v>787.98942</c:v>
                </c:pt>
                <c:pt idx="107">
                  <c:v>774.62455999999997</c:v>
                </c:pt>
                <c:pt idx="108">
                  <c:v>704.89244999999971</c:v>
                </c:pt>
                <c:pt idx="109">
                  <c:v>562.84150999999952</c:v>
                </c:pt>
                <c:pt idx="110">
                  <c:v>694.31904999999961</c:v>
                </c:pt>
                <c:pt idx="111">
                  <c:v>681.41515999999967</c:v>
                </c:pt>
                <c:pt idx="112">
                  <c:v>665.00731999999971</c:v>
                </c:pt>
                <c:pt idx="113">
                  <c:v>723.96554999999967</c:v>
                </c:pt>
                <c:pt idx="114">
                  <c:v>913.02213999999969</c:v>
                </c:pt>
                <c:pt idx="115">
                  <c:v>1041.8231199999998</c:v>
                </c:pt>
                <c:pt idx="116">
                  <c:v>1257.2505500000007</c:v>
                </c:pt>
                <c:pt idx="117">
                  <c:v>1324.96308</c:v>
                </c:pt>
                <c:pt idx="118">
                  <c:v>1288.7797399999999</c:v>
                </c:pt>
                <c:pt idx="119">
                  <c:v>1300.8121899999999</c:v>
                </c:pt>
                <c:pt idx="120">
                  <c:v>961.04409999999996</c:v>
                </c:pt>
                <c:pt idx="121">
                  <c:v>844.66413</c:v>
                </c:pt>
                <c:pt idx="122">
                  <c:v>867.92399</c:v>
                </c:pt>
                <c:pt idx="123">
                  <c:v>772.46142999999927</c:v>
                </c:pt>
                <c:pt idx="124">
                  <c:v>859.73631</c:v>
                </c:pt>
                <c:pt idx="125">
                  <c:v>944.21438000000035</c:v>
                </c:pt>
                <c:pt idx="126">
                  <c:v>1112.1146899999999</c:v>
                </c:pt>
                <c:pt idx="127">
                  <c:v>1255.7477100000001</c:v>
                </c:pt>
                <c:pt idx="128">
                  <c:v>1472.3552099999999</c:v>
                </c:pt>
                <c:pt idx="129">
                  <c:v>1199.78197</c:v>
                </c:pt>
                <c:pt idx="130">
                  <c:v>1072.3211999999999</c:v>
                </c:pt>
                <c:pt idx="131">
                  <c:v>964.74946</c:v>
                </c:pt>
                <c:pt idx="132">
                  <c:v>1095.5276200000001</c:v>
                </c:pt>
                <c:pt idx="133">
                  <c:v>1232.1363399999998</c:v>
                </c:pt>
                <c:pt idx="134">
                  <c:v>1171.7165400000001</c:v>
                </c:pt>
                <c:pt idx="135">
                  <c:v>1239.9053100000001</c:v>
                </c:pt>
                <c:pt idx="136">
                  <c:v>1159.9395500000007</c:v>
                </c:pt>
                <c:pt idx="137">
                  <c:v>1273.5498399999999</c:v>
                </c:pt>
                <c:pt idx="138">
                  <c:v>1519.7894099999999</c:v>
                </c:pt>
                <c:pt idx="139">
                  <c:v>1388.7267300000001</c:v>
                </c:pt>
                <c:pt idx="140">
                  <c:v>1388.7515800000001</c:v>
                </c:pt>
                <c:pt idx="141">
                  <c:v>1350.5557500000007</c:v>
                </c:pt>
                <c:pt idx="142">
                  <c:v>1410.2474099999999</c:v>
                </c:pt>
                <c:pt idx="143">
                  <c:v>1528.8715</c:v>
                </c:pt>
                <c:pt idx="144">
                  <c:v>1493.51848</c:v>
                </c:pt>
                <c:pt idx="145">
                  <c:v>1631.3867299999999</c:v>
                </c:pt>
                <c:pt idx="146">
                  <c:v>1426.7950600000001</c:v>
                </c:pt>
                <c:pt idx="147">
                  <c:v>1077.31837</c:v>
                </c:pt>
                <c:pt idx="148">
                  <c:v>1171.96837</c:v>
                </c:pt>
                <c:pt idx="149">
                  <c:v>1158.2927999999999</c:v>
                </c:pt>
                <c:pt idx="150">
                  <c:v>1026.8336399999998</c:v>
                </c:pt>
                <c:pt idx="151">
                  <c:v>1055.2930399999998</c:v>
                </c:pt>
                <c:pt idx="152">
                  <c:v>1114.1876999999999</c:v>
                </c:pt>
                <c:pt idx="153">
                  <c:v>1266.4435700000001</c:v>
                </c:pt>
                <c:pt idx="154">
                  <c:v>1395.8168700000001</c:v>
                </c:pt>
                <c:pt idx="155">
                  <c:v>1240.63759</c:v>
                </c:pt>
                <c:pt idx="156">
                  <c:v>1322.9263600000006</c:v>
                </c:pt>
                <c:pt idx="157">
                  <c:v>1295.62636</c:v>
                </c:pt>
                <c:pt idx="158">
                  <c:v>1189.57772</c:v>
                </c:pt>
                <c:pt idx="159">
                  <c:v>1234.6988699999999</c:v>
                </c:pt>
                <c:pt idx="160">
                  <c:v>969.87431000000004</c:v>
                </c:pt>
                <c:pt idx="161">
                  <c:v>926.92395999999997</c:v>
                </c:pt>
                <c:pt idx="162">
                  <c:v>954.73317999999995</c:v>
                </c:pt>
                <c:pt idx="163">
                  <c:v>743.73567000000003</c:v>
                </c:pt>
                <c:pt idx="164">
                  <c:v>824.19781999999998</c:v>
                </c:pt>
                <c:pt idx="165">
                  <c:v>640.17489000000035</c:v>
                </c:pt>
                <c:pt idx="166">
                  <c:v>623.22689000000003</c:v>
                </c:pt>
                <c:pt idx="167">
                  <c:v>651.32450999999969</c:v>
                </c:pt>
                <c:pt idx="168">
                  <c:v>632.32603999999969</c:v>
                </c:pt>
                <c:pt idx="169">
                  <c:v>599.5275799999996</c:v>
                </c:pt>
                <c:pt idx="170">
                  <c:v>515.22213999999997</c:v>
                </c:pt>
                <c:pt idx="171">
                  <c:v>491.23339999999973</c:v>
                </c:pt>
                <c:pt idx="172">
                  <c:v>496.52742000000001</c:v>
                </c:pt>
                <c:pt idx="173">
                  <c:v>444.91694999999976</c:v>
                </c:pt>
                <c:pt idx="174">
                  <c:v>449.77120999999977</c:v>
                </c:pt>
                <c:pt idx="175">
                  <c:v>391.1125599999998</c:v>
                </c:pt>
                <c:pt idx="176">
                  <c:v>426.42932999999977</c:v>
                </c:pt>
                <c:pt idx="177">
                  <c:v>386.99984999999981</c:v>
                </c:pt>
                <c:pt idx="178">
                  <c:v>453.08855999999963</c:v>
                </c:pt>
                <c:pt idx="179">
                  <c:v>504.06781999999993</c:v>
                </c:pt>
                <c:pt idx="180">
                  <c:v>470.35124999999999</c:v>
                </c:pt>
                <c:pt idx="181">
                  <c:v>464.19038</c:v>
                </c:pt>
                <c:pt idx="182">
                  <c:v>484.45143999999976</c:v>
                </c:pt>
                <c:pt idx="183">
                  <c:v>319.36363</c:v>
                </c:pt>
                <c:pt idx="184">
                  <c:v>411.39136999999977</c:v>
                </c:pt>
                <c:pt idx="185">
                  <c:v>354.42326999999983</c:v>
                </c:pt>
                <c:pt idx="186">
                  <c:v>379.49155999999954</c:v>
                </c:pt>
                <c:pt idx="187">
                  <c:v>540.29359000000034</c:v>
                </c:pt>
                <c:pt idx="188">
                  <c:v>524.66644999999971</c:v>
                </c:pt>
                <c:pt idx="189">
                  <c:v>666.86710999999934</c:v>
                </c:pt>
                <c:pt idx="190">
                  <c:v>727.09595999999999</c:v>
                </c:pt>
                <c:pt idx="191">
                  <c:v>822.66386</c:v>
                </c:pt>
                <c:pt idx="192">
                  <c:v>618.80889000000002</c:v>
                </c:pt>
                <c:pt idx="193">
                  <c:v>615.89452000000006</c:v>
                </c:pt>
                <c:pt idx="194">
                  <c:v>487.64012000000002</c:v>
                </c:pt>
                <c:pt idx="195">
                  <c:v>397.28155999999973</c:v>
                </c:pt>
                <c:pt idx="196">
                  <c:v>538.06514999999968</c:v>
                </c:pt>
                <c:pt idx="197">
                  <c:v>696.25755999999967</c:v>
                </c:pt>
                <c:pt idx="198">
                  <c:v>630.17118000000005</c:v>
                </c:pt>
                <c:pt idx="199">
                  <c:v>530.64332999999999</c:v>
                </c:pt>
                <c:pt idx="200">
                  <c:v>510.72270999999984</c:v>
                </c:pt>
                <c:pt idx="201">
                  <c:v>410.34810999999985</c:v>
                </c:pt>
                <c:pt idx="202">
                  <c:v>416.12734</c:v>
                </c:pt>
                <c:pt idx="203">
                  <c:v>489.29223999999977</c:v>
                </c:pt>
                <c:pt idx="204">
                  <c:v>415.58882</c:v>
                </c:pt>
                <c:pt idx="205">
                  <c:v>418.15843000000001</c:v>
                </c:pt>
                <c:pt idx="206">
                  <c:v>379.00169</c:v>
                </c:pt>
                <c:pt idx="207">
                  <c:v>378.51492999999999</c:v>
                </c:pt>
                <c:pt idx="208">
                  <c:v>433.55178000000001</c:v>
                </c:pt>
                <c:pt idx="209">
                  <c:v>370.47259000000003</c:v>
                </c:pt>
                <c:pt idx="210">
                  <c:v>494.0434399999998</c:v>
                </c:pt>
                <c:pt idx="211">
                  <c:v>475.58676999999983</c:v>
                </c:pt>
                <c:pt idx="212">
                  <c:v>434.88024999999999</c:v>
                </c:pt>
                <c:pt idx="213">
                  <c:v>429.5725299999998</c:v>
                </c:pt>
                <c:pt idx="214">
                  <c:v>512.83444999999961</c:v>
                </c:pt>
                <c:pt idx="215">
                  <c:v>573.19832000000031</c:v>
                </c:pt>
                <c:pt idx="216">
                  <c:v>567.7497900000003</c:v>
                </c:pt>
                <c:pt idx="217">
                  <c:v>505.69868000000002</c:v>
                </c:pt>
                <c:pt idx="218">
                  <c:v>397.10192000000001</c:v>
                </c:pt>
                <c:pt idx="219">
                  <c:v>561.68598999999995</c:v>
                </c:pt>
                <c:pt idx="220">
                  <c:v>550.21358999999995</c:v>
                </c:pt>
                <c:pt idx="221">
                  <c:v>561.22019999999998</c:v>
                </c:pt>
                <c:pt idx="222">
                  <c:v>425.85800999999981</c:v>
                </c:pt>
                <c:pt idx="223">
                  <c:v>482.2149999999998</c:v>
                </c:pt>
                <c:pt idx="224">
                  <c:v>568.43940999999961</c:v>
                </c:pt>
                <c:pt idx="225">
                  <c:v>361.6936</c:v>
                </c:pt>
                <c:pt idx="226">
                  <c:v>401.46576999999985</c:v>
                </c:pt>
                <c:pt idx="227">
                  <c:v>534.68412000000001</c:v>
                </c:pt>
                <c:pt idx="228">
                  <c:v>372.50700000000001</c:v>
                </c:pt>
                <c:pt idx="229">
                  <c:v>411.72213999999974</c:v>
                </c:pt>
                <c:pt idx="230">
                  <c:v>363.09849999999983</c:v>
                </c:pt>
                <c:pt idx="231">
                  <c:v>393.67901999999981</c:v>
                </c:pt>
                <c:pt idx="232">
                  <c:v>300.35570999999999</c:v>
                </c:pt>
                <c:pt idx="233">
                  <c:v>378.84555</c:v>
                </c:pt>
                <c:pt idx="234">
                  <c:v>391.59473000000003</c:v>
                </c:pt>
                <c:pt idx="235">
                  <c:v>382.12558000000001</c:v>
                </c:pt>
                <c:pt idx="236">
                  <c:v>440.57184000000001</c:v>
                </c:pt>
                <c:pt idx="237">
                  <c:v>511.72102999999964</c:v>
                </c:pt>
                <c:pt idx="238">
                  <c:v>649.70604000000003</c:v>
                </c:pt>
                <c:pt idx="239">
                  <c:v>434.37065000000001</c:v>
                </c:pt>
                <c:pt idx="240">
                  <c:v>449.69649999999984</c:v>
                </c:pt>
                <c:pt idx="241">
                  <c:v>406.01668999999993</c:v>
                </c:pt>
                <c:pt idx="242">
                  <c:v>429.69108</c:v>
                </c:pt>
                <c:pt idx="243">
                  <c:v>445.31374</c:v>
                </c:pt>
                <c:pt idx="244">
                  <c:v>449.24818999999985</c:v>
                </c:pt>
                <c:pt idx="245">
                  <c:v>448.23161999999974</c:v>
                </c:pt>
                <c:pt idx="246">
                  <c:v>439.46749</c:v>
                </c:pt>
                <c:pt idx="247">
                  <c:v>423.00610999999964</c:v>
                </c:pt>
                <c:pt idx="248">
                  <c:v>350.85356999999999</c:v>
                </c:pt>
                <c:pt idx="249">
                  <c:v>372.41304999999977</c:v>
                </c:pt>
                <c:pt idx="250">
                  <c:v>239.09283000000008</c:v>
                </c:pt>
                <c:pt idx="251">
                  <c:v>329.97737999999964</c:v>
                </c:pt>
                <c:pt idx="252">
                  <c:v>231.12381999999999</c:v>
                </c:pt>
                <c:pt idx="253">
                  <c:v>263.64587000000017</c:v>
                </c:pt>
                <c:pt idx="254">
                  <c:v>221.06630000000001</c:v>
                </c:pt>
                <c:pt idx="255">
                  <c:v>398.84005999999999</c:v>
                </c:pt>
                <c:pt idx="256">
                  <c:v>583.85239999999965</c:v>
                </c:pt>
                <c:pt idx="257">
                  <c:v>517.89094999999998</c:v>
                </c:pt>
                <c:pt idx="258">
                  <c:v>429.81889000000001</c:v>
                </c:pt>
                <c:pt idx="259">
                  <c:v>280.76008000000002</c:v>
                </c:pt>
                <c:pt idx="260">
                  <c:v>272.51290999999981</c:v>
                </c:pt>
                <c:pt idx="261">
                  <c:v>260.05263000000002</c:v>
                </c:pt>
                <c:pt idx="262">
                  <c:v>249.13907999999998</c:v>
                </c:pt>
                <c:pt idx="263">
                  <c:v>217.06219000000004</c:v>
                </c:pt>
                <c:pt idx="264">
                  <c:v>243.90156999999999</c:v>
                </c:pt>
                <c:pt idx="265">
                  <c:v>211.42807000000008</c:v>
                </c:pt>
                <c:pt idx="266">
                  <c:v>215.13282000000001</c:v>
                </c:pt>
                <c:pt idx="267">
                  <c:v>200.05059</c:v>
                </c:pt>
                <c:pt idx="268">
                  <c:v>337.76085999999981</c:v>
                </c:pt>
                <c:pt idx="269">
                  <c:v>343.55858999999981</c:v>
                </c:pt>
                <c:pt idx="270">
                  <c:v>326.5702099999998</c:v>
                </c:pt>
                <c:pt idx="271">
                  <c:v>376.40608999999984</c:v>
                </c:pt>
                <c:pt idx="272">
                  <c:v>304.93376999999964</c:v>
                </c:pt>
                <c:pt idx="273">
                  <c:v>283.99171999999953</c:v>
                </c:pt>
                <c:pt idx="274">
                  <c:v>298.57925</c:v>
                </c:pt>
                <c:pt idx="275">
                  <c:v>270.61926999999997</c:v>
                </c:pt>
                <c:pt idx="276">
                  <c:v>287.55980000000017</c:v>
                </c:pt>
                <c:pt idx="277">
                  <c:v>155.93869000000001</c:v>
                </c:pt>
                <c:pt idx="278">
                  <c:v>153.65237000000008</c:v>
                </c:pt>
                <c:pt idx="279">
                  <c:v>173.60838000000001</c:v>
                </c:pt>
                <c:pt idx="280">
                  <c:v>305.15323999999993</c:v>
                </c:pt>
                <c:pt idx="281">
                  <c:v>274.69144</c:v>
                </c:pt>
                <c:pt idx="282">
                  <c:v>311.30419000000001</c:v>
                </c:pt>
                <c:pt idx="283">
                  <c:v>307.90177999999963</c:v>
                </c:pt>
                <c:pt idx="284">
                  <c:v>396.09132999999974</c:v>
                </c:pt>
                <c:pt idx="285">
                  <c:v>312.10421000000002</c:v>
                </c:pt>
                <c:pt idx="286">
                  <c:v>410.72369999999984</c:v>
                </c:pt>
                <c:pt idx="287">
                  <c:v>442.33137999999974</c:v>
                </c:pt>
                <c:pt idx="288">
                  <c:v>460.65730000000002</c:v>
                </c:pt>
                <c:pt idx="289">
                  <c:v>391.3227</c:v>
                </c:pt>
                <c:pt idx="290">
                  <c:v>301.00542000000002</c:v>
                </c:pt>
                <c:pt idx="291">
                  <c:v>415.1825</c:v>
                </c:pt>
                <c:pt idx="292">
                  <c:v>348.55392000000001</c:v>
                </c:pt>
                <c:pt idx="293">
                  <c:v>322.80568000000017</c:v>
                </c:pt>
                <c:pt idx="294">
                  <c:v>377.64017999999999</c:v>
                </c:pt>
                <c:pt idx="295">
                  <c:v>405.43351999999953</c:v>
                </c:pt>
                <c:pt idx="296">
                  <c:v>367.00630999999964</c:v>
                </c:pt>
                <c:pt idx="297">
                  <c:v>348.25319999999977</c:v>
                </c:pt>
                <c:pt idx="298">
                  <c:v>319.37038999999999</c:v>
                </c:pt>
                <c:pt idx="299">
                  <c:v>384.91601952875129</c:v>
                </c:pt>
                <c:pt idx="300">
                  <c:v>278.28841826473729</c:v>
                </c:pt>
                <c:pt idx="301">
                  <c:v>352.50308659939822</c:v>
                </c:pt>
                <c:pt idx="302">
                  <c:v>328.67443861934913</c:v>
                </c:pt>
                <c:pt idx="303">
                  <c:v>365.46660097211515</c:v>
                </c:pt>
                <c:pt idx="304">
                  <c:v>279.95551128387763</c:v>
                </c:pt>
                <c:pt idx="305">
                  <c:v>342.18123238390916</c:v>
                </c:pt>
                <c:pt idx="306">
                  <c:v>371.859723743779</c:v>
                </c:pt>
                <c:pt idx="307">
                  <c:v>358.79521318956739</c:v>
                </c:pt>
                <c:pt idx="308">
                  <c:v>240.96861531295039</c:v>
                </c:pt>
                <c:pt idx="309">
                  <c:v>321.13919958139644</c:v>
                </c:pt>
                <c:pt idx="310">
                  <c:v>300.09716677888349</c:v>
                </c:pt>
                <c:pt idx="311">
                  <c:v>286.81301078832024</c:v>
                </c:pt>
                <c:pt idx="312">
                  <c:v>429.44197133779483</c:v>
                </c:pt>
                <c:pt idx="313">
                  <c:v>589.56349443833551</c:v>
                </c:pt>
                <c:pt idx="314">
                  <c:v>491.67191636501713</c:v>
                </c:pt>
                <c:pt idx="315">
                  <c:v>426.77986864920967</c:v>
                </c:pt>
                <c:pt idx="316">
                  <c:v>300.54524346904179</c:v>
                </c:pt>
                <c:pt idx="317">
                  <c:v>297.8831407804567</c:v>
                </c:pt>
                <c:pt idx="318">
                  <c:v>391.56631229327178</c:v>
                </c:pt>
                <c:pt idx="319">
                  <c:v>334.43214138941386</c:v>
                </c:pt>
                <c:pt idx="320">
                  <c:v>275.51444954237826</c:v>
                </c:pt>
                <c:pt idx="321">
                  <c:v>229.88969950336013</c:v>
                </c:pt>
                <c:pt idx="322">
                  <c:v>382.26213160940512</c:v>
                </c:pt>
                <c:pt idx="323">
                  <c:v>241.855982875812</c:v>
                </c:pt>
                <c:pt idx="324">
                  <c:v>335.31072313482179</c:v>
                </c:pt>
                <c:pt idx="325">
                  <c:v>344.39525838233635</c:v>
                </c:pt>
                <c:pt idx="326">
                  <c:v>337.30510369689682</c:v>
                </c:pt>
                <c:pt idx="327">
                  <c:v>417.03639709263888</c:v>
                </c:pt>
                <c:pt idx="328">
                  <c:v>341.73315569375131</c:v>
                </c:pt>
                <c:pt idx="329">
                  <c:v>416.14902952977758</c:v>
                </c:pt>
                <c:pt idx="330">
                  <c:v>287.70037835118177</c:v>
                </c:pt>
                <c:pt idx="331">
                  <c:v>227.45602806858105</c:v>
                </c:pt>
                <c:pt idx="332">
                  <c:v>202.65366539572358</c:v>
                </c:pt>
                <c:pt idx="333">
                  <c:v>252.2583907414384</c:v>
                </c:pt>
                <c:pt idx="334">
                  <c:v>308.074689027185</c:v>
                </c:pt>
                <c:pt idx="335">
                  <c:v>372.53084328816067</c:v>
                </c:pt>
                <c:pt idx="336">
                  <c:v>356.299497598561</c:v>
                </c:pt>
                <c:pt idx="337">
                  <c:v>346.21343302942279</c:v>
                </c:pt>
                <c:pt idx="338">
                  <c:v>323.1052251335928</c:v>
                </c:pt>
                <c:pt idx="339">
                  <c:v>293.10064620257771</c:v>
                </c:pt>
                <c:pt idx="340">
                  <c:v>297.04142965125465</c:v>
                </c:pt>
                <c:pt idx="341">
                  <c:v>312.77530020253124</c:v>
                </c:pt>
                <c:pt idx="342">
                  <c:v>268.51952172073231</c:v>
                </c:pt>
                <c:pt idx="343">
                  <c:v>261.13542996170167</c:v>
                </c:pt>
                <c:pt idx="344">
                  <c:v>198.19019334211853</c:v>
                </c:pt>
                <c:pt idx="345">
                  <c:v>220.32295979025648</c:v>
                </c:pt>
                <c:pt idx="346">
                  <c:v>202.6186975146415</c:v>
                </c:pt>
                <c:pt idx="347">
                  <c:v>329.49436661597696</c:v>
                </c:pt>
                <c:pt idx="348">
                  <c:v>314.49207715046964</c:v>
                </c:pt>
                <c:pt idx="349">
                  <c:v>274.6648028411937</c:v>
                </c:pt>
                <c:pt idx="350">
                  <c:v>306.63001908206974</c:v>
                </c:pt>
                <c:pt idx="351">
                  <c:v>467.44129614861964</c:v>
                </c:pt>
                <c:pt idx="352">
                  <c:v>331.70861870223825</c:v>
                </c:pt>
                <c:pt idx="353">
                  <c:v>249.57644880654811</c:v>
                </c:pt>
                <c:pt idx="354">
                  <c:v>186.14349146311869</c:v>
                </c:pt>
                <c:pt idx="355">
                  <c:v>218.10870770399501</c:v>
                </c:pt>
                <c:pt idx="356">
                  <c:v>235.31549484128689</c:v>
                </c:pt>
                <c:pt idx="357">
                  <c:v>238.27108242779454</c:v>
                </c:pt>
                <c:pt idx="358">
                  <c:v>273.67960697902447</c:v>
                </c:pt>
                <c:pt idx="359">
                  <c:v>256.46306542725563</c:v>
                </c:pt>
                <c:pt idx="360">
                  <c:v>196.96113711802636</c:v>
                </c:pt>
                <c:pt idx="361">
                  <c:v>214.6653993936412</c:v>
                </c:pt>
                <c:pt idx="362">
                  <c:v>203.35027860041083</c:v>
                </c:pt>
                <c:pt idx="363">
                  <c:v>234.34005339359462</c:v>
                </c:pt>
                <c:pt idx="364">
                  <c:v>288.42828166813183</c:v>
                </c:pt>
                <c:pt idx="365">
                  <c:v>299.24592732303938</c:v>
                </c:pt>
              </c:numCache>
            </c:numRef>
          </c:val>
        </c:ser>
        <c:ser>
          <c:idx val="1"/>
          <c:order val="1"/>
          <c:tx>
            <c:v>Actual Inflow</c:v>
          </c:tx>
          <c:spPr>
            <a:ln w="25400">
              <a:solidFill>
                <a:srgbClr val="FF0000"/>
              </a:solidFill>
              <a:prstDash val="solid"/>
            </a:ln>
          </c:spPr>
          <c:marker>
            <c:symbol val="none"/>
          </c:marker>
          <c:cat>
            <c:numRef>
              <c:f>Blue_Opps!$J$9:$J$373</c:f>
              <c:numCache>
                <c:formatCode>d\-mmm\-yyyy</c:formatCode>
                <c:ptCount val="365"/>
                <c:pt idx="0">
                  <c:v>40909</c:v>
                </c:pt>
                <c:pt idx="1">
                  <c:v>40910</c:v>
                </c:pt>
                <c:pt idx="2">
                  <c:v>40911</c:v>
                </c:pt>
                <c:pt idx="3">
                  <c:v>40912</c:v>
                </c:pt>
                <c:pt idx="4">
                  <c:v>40913</c:v>
                </c:pt>
                <c:pt idx="5">
                  <c:v>40914</c:v>
                </c:pt>
                <c:pt idx="6">
                  <c:v>40915</c:v>
                </c:pt>
                <c:pt idx="7">
                  <c:v>40916</c:v>
                </c:pt>
                <c:pt idx="8">
                  <c:v>40917</c:v>
                </c:pt>
                <c:pt idx="9">
                  <c:v>40918</c:v>
                </c:pt>
                <c:pt idx="10">
                  <c:v>40919</c:v>
                </c:pt>
                <c:pt idx="11">
                  <c:v>40920</c:v>
                </c:pt>
                <c:pt idx="12">
                  <c:v>40921</c:v>
                </c:pt>
                <c:pt idx="13">
                  <c:v>40922</c:v>
                </c:pt>
                <c:pt idx="14">
                  <c:v>40923</c:v>
                </c:pt>
                <c:pt idx="15">
                  <c:v>40924</c:v>
                </c:pt>
                <c:pt idx="16">
                  <c:v>40925</c:v>
                </c:pt>
                <c:pt idx="17">
                  <c:v>40926</c:v>
                </c:pt>
                <c:pt idx="18">
                  <c:v>40927</c:v>
                </c:pt>
                <c:pt idx="19">
                  <c:v>40928</c:v>
                </c:pt>
                <c:pt idx="20">
                  <c:v>40929</c:v>
                </c:pt>
                <c:pt idx="21">
                  <c:v>40930</c:v>
                </c:pt>
                <c:pt idx="22">
                  <c:v>40931</c:v>
                </c:pt>
                <c:pt idx="23">
                  <c:v>40932</c:v>
                </c:pt>
                <c:pt idx="24">
                  <c:v>40933</c:v>
                </c:pt>
                <c:pt idx="25">
                  <c:v>40934</c:v>
                </c:pt>
                <c:pt idx="26">
                  <c:v>40935</c:v>
                </c:pt>
                <c:pt idx="27">
                  <c:v>40936</c:v>
                </c:pt>
                <c:pt idx="28">
                  <c:v>40937</c:v>
                </c:pt>
                <c:pt idx="29">
                  <c:v>40938</c:v>
                </c:pt>
                <c:pt idx="30">
                  <c:v>40939</c:v>
                </c:pt>
                <c:pt idx="31">
                  <c:v>40940</c:v>
                </c:pt>
                <c:pt idx="32">
                  <c:v>40941</c:v>
                </c:pt>
                <c:pt idx="33">
                  <c:v>40942</c:v>
                </c:pt>
                <c:pt idx="34">
                  <c:v>40943</c:v>
                </c:pt>
                <c:pt idx="35">
                  <c:v>40944</c:v>
                </c:pt>
                <c:pt idx="36">
                  <c:v>40945</c:v>
                </c:pt>
                <c:pt idx="37">
                  <c:v>40946</c:v>
                </c:pt>
                <c:pt idx="38">
                  <c:v>40947</c:v>
                </c:pt>
                <c:pt idx="39">
                  <c:v>40948</c:v>
                </c:pt>
                <c:pt idx="40">
                  <c:v>40949</c:v>
                </c:pt>
                <c:pt idx="41">
                  <c:v>40950</c:v>
                </c:pt>
                <c:pt idx="42">
                  <c:v>40951</c:v>
                </c:pt>
                <c:pt idx="43">
                  <c:v>40952</c:v>
                </c:pt>
                <c:pt idx="44">
                  <c:v>40953</c:v>
                </c:pt>
                <c:pt idx="45">
                  <c:v>40954</c:v>
                </c:pt>
                <c:pt idx="46">
                  <c:v>40955</c:v>
                </c:pt>
                <c:pt idx="47">
                  <c:v>40956</c:v>
                </c:pt>
                <c:pt idx="48">
                  <c:v>40957</c:v>
                </c:pt>
                <c:pt idx="49">
                  <c:v>40958</c:v>
                </c:pt>
                <c:pt idx="50">
                  <c:v>40959</c:v>
                </c:pt>
                <c:pt idx="51">
                  <c:v>40960</c:v>
                </c:pt>
                <c:pt idx="52">
                  <c:v>40961</c:v>
                </c:pt>
                <c:pt idx="53">
                  <c:v>40962</c:v>
                </c:pt>
                <c:pt idx="54">
                  <c:v>40963</c:v>
                </c:pt>
                <c:pt idx="55">
                  <c:v>40964</c:v>
                </c:pt>
                <c:pt idx="56">
                  <c:v>40965</c:v>
                </c:pt>
                <c:pt idx="57">
                  <c:v>40966</c:v>
                </c:pt>
                <c:pt idx="58">
                  <c:v>40967</c:v>
                </c:pt>
                <c:pt idx="59">
                  <c:v>40968</c:v>
                </c:pt>
                <c:pt idx="60">
                  <c:v>40969</c:v>
                </c:pt>
                <c:pt idx="61">
                  <c:v>40970</c:v>
                </c:pt>
                <c:pt idx="62">
                  <c:v>40971</c:v>
                </c:pt>
                <c:pt idx="63">
                  <c:v>40972</c:v>
                </c:pt>
                <c:pt idx="64">
                  <c:v>40973</c:v>
                </c:pt>
                <c:pt idx="65">
                  <c:v>40974</c:v>
                </c:pt>
                <c:pt idx="66">
                  <c:v>40975</c:v>
                </c:pt>
                <c:pt idx="67">
                  <c:v>40976</c:v>
                </c:pt>
                <c:pt idx="68">
                  <c:v>40977</c:v>
                </c:pt>
                <c:pt idx="69">
                  <c:v>40978</c:v>
                </c:pt>
                <c:pt idx="70">
                  <c:v>40979</c:v>
                </c:pt>
                <c:pt idx="71">
                  <c:v>40980</c:v>
                </c:pt>
                <c:pt idx="72">
                  <c:v>40981</c:v>
                </c:pt>
                <c:pt idx="73">
                  <c:v>40982</c:v>
                </c:pt>
                <c:pt idx="74">
                  <c:v>40983</c:v>
                </c:pt>
                <c:pt idx="75">
                  <c:v>40984</c:v>
                </c:pt>
                <c:pt idx="76">
                  <c:v>40985</c:v>
                </c:pt>
                <c:pt idx="77">
                  <c:v>40986</c:v>
                </c:pt>
                <c:pt idx="78">
                  <c:v>40987</c:v>
                </c:pt>
                <c:pt idx="79">
                  <c:v>40988</c:v>
                </c:pt>
                <c:pt idx="80">
                  <c:v>40989</c:v>
                </c:pt>
                <c:pt idx="81">
                  <c:v>40990</c:v>
                </c:pt>
                <c:pt idx="82">
                  <c:v>40991</c:v>
                </c:pt>
                <c:pt idx="83">
                  <c:v>40992</c:v>
                </c:pt>
                <c:pt idx="84">
                  <c:v>40993</c:v>
                </c:pt>
                <c:pt idx="85">
                  <c:v>40994</c:v>
                </c:pt>
                <c:pt idx="86">
                  <c:v>40995</c:v>
                </c:pt>
                <c:pt idx="87">
                  <c:v>40996</c:v>
                </c:pt>
                <c:pt idx="88">
                  <c:v>40997</c:v>
                </c:pt>
                <c:pt idx="89">
                  <c:v>40998</c:v>
                </c:pt>
                <c:pt idx="90">
                  <c:v>40999</c:v>
                </c:pt>
                <c:pt idx="91">
                  <c:v>41000</c:v>
                </c:pt>
                <c:pt idx="92">
                  <c:v>41001</c:v>
                </c:pt>
                <c:pt idx="93">
                  <c:v>41002</c:v>
                </c:pt>
                <c:pt idx="94">
                  <c:v>41003</c:v>
                </c:pt>
                <c:pt idx="95">
                  <c:v>41004</c:v>
                </c:pt>
                <c:pt idx="96">
                  <c:v>41005</c:v>
                </c:pt>
                <c:pt idx="97">
                  <c:v>41006</c:v>
                </c:pt>
                <c:pt idx="98">
                  <c:v>41007</c:v>
                </c:pt>
                <c:pt idx="99">
                  <c:v>41008</c:v>
                </c:pt>
                <c:pt idx="100">
                  <c:v>41009</c:v>
                </c:pt>
                <c:pt idx="101">
                  <c:v>41010</c:v>
                </c:pt>
                <c:pt idx="102">
                  <c:v>41011</c:v>
                </c:pt>
                <c:pt idx="103">
                  <c:v>41012</c:v>
                </c:pt>
                <c:pt idx="104">
                  <c:v>41013</c:v>
                </c:pt>
                <c:pt idx="105">
                  <c:v>41014</c:v>
                </c:pt>
                <c:pt idx="106">
                  <c:v>41015</c:v>
                </c:pt>
                <c:pt idx="107">
                  <c:v>41016</c:v>
                </c:pt>
                <c:pt idx="108">
                  <c:v>41017</c:v>
                </c:pt>
                <c:pt idx="109">
                  <c:v>41018</c:v>
                </c:pt>
                <c:pt idx="110">
                  <c:v>41019</c:v>
                </c:pt>
                <c:pt idx="111">
                  <c:v>41020</c:v>
                </c:pt>
                <c:pt idx="112">
                  <c:v>41021</c:v>
                </c:pt>
                <c:pt idx="113">
                  <c:v>41022</c:v>
                </c:pt>
                <c:pt idx="114">
                  <c:v>41023</c:v>
                </c:pt>
                <c:pt idx="115">
                  <c:v>41024</c:v>
                </c:pt>
                <c:pt idx="116">
                  <c:v>41025</c:v>
                </c:pt>
                <c:pt idx="117">
                  <c:v>41026</c:v>
                </c:pt>
                <c:pt idx="118">
                  <c:v>41027</c:v>
                </c:pt>
                <c:pt idx="119">
                  <c:v>41028</c:v>
                </c:pt>
                <c:pt idx="120">
                  <c:v>41029</c:v>
                </c:pt>
                <c:pt idx="121">
                  <c:v>41030</c:v>
                </c:pt>
                <c:pt idx="122">
                  <c:v>41031</c:v>
                </c:pt>
                <c:pt idx="123">
                  <c:v>41032</c:v>
                </c:pt>
                <c:pt idx="124">
                  <c:v>41033</c:v>
                </c:pt>
                <c:pt idx="125">
                  <c:v>41034</c:v>
                </c:pt>
                <c:pt idx="126">
                  <c:v>41035</c:v>
                </c:pt>
                <c:pt idx="127">
                  <c:v>41036</c:v>
                </c:pt>
                <c:pt idx="128">
                  <c:v>41037</c:v>
                </c:pt>
                <c:pt idx="129">
                  <c:v>41038</c:v>
                </c:pt>
                <c:pt idx="130">
                  <c:v>41039</c:v>
                </c:pt>
                <c:pt idx="131">
                  <c:v>41040</c:v>
                </c:pt>
                <c:pt idx="132">
                  <c:v>41041</c:v>
                </c:pt>
                <c:pt idx="133">
                  <c:v>41042</c:v>
                </c:pt>
                <c:pt idx="134">
                  <c:v>41043</c:v>
                </c:pt>
                <c:pt idx="135">
                  <c:v>41044</c:v>
                </c:pt>
                <c:pt idx="136">
                  <c:v>41045</c:v>
                </c:pt>
                <c:pt idx="137">
                  <c:v>41046</c:v>
                </c:pt>
                <c:pt idx="138">
                  <c:v>41047</c:v>
                </c:pt>
                <c:pt idx="139">
                  <c:v>41048</c:v>
                </c:pt>
                <c:pt idx="140">
                  <c:v>41049</c:v>
                </c:pt>
                <c:pt idx="141">
                  <c:v>41050</c:v>
                </c:pt>
                <c:pt idx="142">
                  <c:v>41051</c:v>
                </c:pt>
                <c:pt idx="143">
                  <c:v>41052</c:v>
                </c:pt>
                <c:pt idx="144">
                  <c:v>41053</c:v>
                </c:pt>
                <c:pt idx="145">
                  <c:v>41054</c:v>
                </c:pt>
                <c:pt idx="146">
                  <c:v>41055</c:v>
                </c:pt>
                <c:pt idx="147">
                  <c:v>41056</c:v>
                </c:pt>
                <c:pt idx="148">
                  <c:v>41057</c:v>
                </c:pt>
                <c:pt idx="149">
                  <c:v>41058</c:v>
                </c:pt>
                <c:pt idx="150">
                  <c:v>41059</c:v>
                </c:pt>
                <c:pt idx="151">
                  <c:v>41060</c:v>
                </c:pt>
                <c:pt idx="152">
                  <c:v>41061</c:v>
                </c:pt>
                <c:pt idx="153">
                  <c:v>41062</c:v>
                </c:pt>
                <c:pt idx="154">
                  <c:v>41063</c:v>
                </c:pt>
                <c:pt idx="155">
                  <c:v>41064</c:v>
                </c:pt>
                <c:pt idx="156">
                  <c:v>41065</c:v>
                </c:pt>
                <c:pt idx="157">
                  <c:v>41066</c:v>
                </c:pt>
                <c:pt idx="158">
                  <c:v>41067</c:v>
                </c:pt>
                <c:pt idx="159">
                  <c:v>41068</c:v>
                </c:pt>
                <c:pt idx="160">
                  <c:v>41069</c:v>
                </c:pt>
                <c:pt idx="161">
                  <c:v>41070</c:v>
                </c:pt>
                <c:pt idx="162">
                  <c:v>41071</c:v>
                </c:pt>
                <c:pt idx="163">
                  <c:v>41072</c:v>
                </c:pt>
                <c:pt idx="164">
                  <c:v>41073</c:v>
                </c:pt>
                <c:pt idx="165">
                  <c:v>41074</c:v>
                </c:pt>
                <c:pt idx="166">
                  <c:v>41075</c:v>
                </c:pt>
                <c:pt idx="167">
                  <c:v>41076</c:v>
                </c:pt>
                <c:pt idx="168">
                  <c:v>41077</c:v>
                </c:pt>
                <c:pt idx="169">
                  <c:v>41078</c:v>
                </c:pt>
                <c:pt idx="170">
                  <c:v>41079</c:v>
                </c:pt>
                <c:pt idx="171">
                  <c:v>41080</c:v>
                </c:pt>
                <c:pt idx="172">
                  <c:v>41081</c:v>
                </c:pt>
                <c:pt idx="173">
                  <c:v>41082</c:v>
                </c:pt>
                <c:pt idx="174">
                  <c:v>41083</c:v>
                </c:pt>
                <c:pt idx="175">
                  <c:v>41084</c:v>
                </c:pt>
                <c:pt idx="176">
                  <c:v>41085</c:v>
                </c:pt>
                <c:pt idx="177">
                  <c:v>41086</c:v>
                </c:pt>
                <c:pt idx="178">
                  <c:v>41087</c:v>
                </c:pt>
                <c:pt idx="179">
                  <c:v>41088</c:v>
                </c:pt>
                <c:pt idx="180">
                  <c:v>41089</c:v>
                </c:pt>
                <c:pt idx="181">
                  <c:v>41090</c:v>
                </c:pt>
                <c:pt idx="182">
                  <c:v>41091</c:v>
                </c:pt>
                <c:pt idx="183">
                  <c:v>41092</c:v>
                </c:pt>
                <c:pt idx="184">
                  <c:v>41093</c:v>
                </c:pt>
                <c:pt idx="185">
                  <c:v>41094</c:v>
                </c:pt>
                <c:pt idx="186">
                  <c:v>41095</c:v>
                </c:pt>
                <c:pt idx="187">
                  <c:v>41096</c:v>
                </c:pt>
                <c:pt idx="188">
                  <c:v>41097</c:v>
                </c:pt>
                <c:pt idx="189">
                  <c:v>41098</c:v>
                </c:pt>
                <c:pt idx="190">
                  <c:v>41099</c:v>
                </c:pt>
                <c:pt idx="191">
                  <c:v>41100</c:v>
                </c:pt>
                <c:pt idx="192">
                  <c:v>41101</c:v>
                </c:pt>
                <c:pt idx="193">
                  <c:v>41102</c:v>
                </c:pt>
                <c:pt idx="194">
                  <c:v>41103</c:v>
                </c:pt>
                <c:pt idx="195">
                  <c:v>41104</c:v>
                </c:pt>
                <c:pt idx="196">
                  <c:v>41105</c:v>
                </c:pt>
                <c:pt idx="197">
                  <c:v>41106</c:v>
                </c:pt>
                <c:pt idx="198">
                  <c:v>41107</c:v>
                </c:pt>
                <c:pt idx="199">
                  <c:v>41108</c:v>
                </c:pt>
                <c:pt idx="200">
                  <c:v>41109</c:v>
                </c:pt>
                <c:pt idx="201">
                  <c:v>41110</c:v>
                </c:pt>
                <c:pt idx="202">
                  <c:v>41111</c:v>
                </c:pt>
                <c:pt idx="203">
                  <c:v>41112</c:v>
                </c:pt>
                <c:pt idx="204">
                  <c:v>41113</c:v>
                </c:pt>
                <c:pt idx="205">
                  <c:v>41114</c:v>
                </c:pt>
                <c:pt idx="206">
                  <c:v>41115</c:v>
                </c:pt>
                <c:pt idx="207">
                  <c:v>41116</c:v>
                </c:pt>
                <c:pt idx="208">
                  <c:v>41117</c:v>
                </c:pt>
                <c:pt idx="209">
                  <c:v>41118</c:v>
                </c:pt>
                <c:pt idx="210">
                  <c:v>41119</c:v>
                </c:pt>
                <c:pt idx="211">
                  <c:v>41120</c:v>
                </c:pt>
                <c:pt idx="212">
                  <c:v>41121</c:v>
                </c:pt>
                <c:pt idx="213">
                  <c:v>41122</c:v>
                </c:pt>
                <c:pt idx="214">
                  <c:v>41123</c:v>
                </c:pt>
                <c:pt idx="215">
                  <c:v>41124</c:v>
                </c:pt>
                <c:pt idx="216">
                  <c:v>41125</c:v>
                </c:pt>
                <c:pt idx="217">
                  <c:v>41126</c:v>
                </c:pt>
                <c:pt idx="218">
                  <c:v>41127</c:v>
                </c:pt>
                <c:pt idx="219">
                  <c:v>41128</c:v>
                </c:pt>
                <c:pt idx="220">
                  <c:v>41129</c:v>
                </c:pt>
                <c:pt idx="221">
                  <c:v>41130</c:v>
                </c:pt>
                <c:pt idx="222">
                  <c:v>41131</c:v>
                </c:pt>
                <c:pt idx="223">
                  <c:v>41132</c:v>
                </c:pt>
                <c:pt idx="224">
                  <c:v>41133</c:v>
                </c:pt>
                <c:pt idx="225">
                  <c:v>41134</c:v>
                </c:pt>
                <c:pt idx="226">
                  <c:v>41135</c:v>
                </c:pt>
                <c:pt idx="227">
                  <c:v>41136</c:v>
                </c:pt>
                <c:pt idx="228">
                  <c:v>41137</c:v>
                </c:pt>
                <c:pt idx="229">
                  <c:v>41138</c:v>
                </c:pt>
                <c:pt idx="230">
                  <c:v>41139</c:v>
                </c:pt>
                <c:pt idx="231">
                  <c:v>41140</c:v>
                </c:pt>
                <c:pt idx="232">
                  <c:v>41141</c:v>
                </c:pt>
                <c:pt idx="233">
                  <c:v>41142</c:v>
                </c:pt>
                <c:pt idx="234">
                  <c:v>41143</c:v>
                </c:pt>
                <c:pt idx="235">
                  <c:v>41144</c:v>
                </c:pt>
                <c:pt idx="236">
                  <c:v>41145</c:v>
                </c:pt>
                <c:pt idx="237">
                  <c:v>41146</c:v>
                </c:pt>
                <c:pt idx="238">
                  <c:v>41147</c:v>
                </c:pt>
                <c:pt idx="239">
                  <c:v>41148</c:v>
                </c:pt>
                <c:pt idx="240">
                  <c:v>41149</c:v>
                </c:pt>
                <c:pt idx="241">
                  <c:v>41150</c:v>
                </c:pt>
                <c:pt idx="242">
                  <c:v>41151</c:v>
                </c:pt>
                <c:pt idx="243">
                  <c:v>41152</c:v>
                </c:pt>
                <c:pt idx="244">
                  <c:v>41153</c:v>
                </c:pt>
                <c:pt idx="245">
                  <c:v>41154</c:v>
                </c:pt>
                <c:pt idx="246">
                  <c:v>41155</c:v>
                </c:pt>
                <c:pt idx="247">
                  <c:v>41156</c:v>
                </c:pt>
                <c:pt idx="248">
                  <c:v>41157</c:v>
                </c:pt>
                <c:pt idx="249">
                  <c:v>41158</c:v>
                </c:pt>
                <c:pt idx="250">
                  <c:v>41159</c:v>
                </c:pt>
                <c:pt idx="251">
                  <c:v>41160</c:v>
                </c:pt>
                <c:pt idx="252">
                  <c:v>41161</c:v>
                </c:pt>
                <c:pt idx="253">
                  <c:v>41162</c:v>
                </c:pt>
                <c:pt idx="254">
                  <c:v>41163</c:v>
                </c:pt>
                <c:pt idx="255">
                  <c:v>41164</c:v>
                </c:pt>
                <c:pt idx="256">
                  <c:v>41165</c:v>
                </c:pt>
                <c:pt idx="257">
                  <c:v>41166</c:v>
                </c:pt>
                <c:pt idx="258">
                  <c:v>41167</c:v>
                </c:pt>
                <c:pt idx="259">
                  <c:v>41168</c:v>
                </c:pt>
                <c:pt idx="260">
                  <c:v>41169</c:v>
                </c:pt>
                <c:pt idx="261">
                  <c:v>41170</c:v>
                </c:pt>
                <c:pt idx="262">
                  <c:v>41171</c:v>
                </c:pt>
                <c:pt idx="263">
                  <c:v>41172</c:v>
                </c:pt>
                <c:pt idx="264">
                  <c:v>41173</c:v>
                </c:pt>
                <c:pt idx="265">
                  <c:v>41174</c:v>
                </c:pt>
                <c:pt idx="266">
                  <c:v>41175</c:v>
                </c:pt>
                <c:pt idx="267">
                  <c:v>41176</c:v>
                </c:pt>
                <c:pt idx="268">
                  <c:v>41177</c:v>
                </c:pt>
                <c:pt idx="269">
                  <c:v>41178</c:v>
                </c:pt>
                <c:pt idx="270">
                  <c:v>41179</c:v>
                </c:pt>
                <c:pt idx="271">
                  <c:v>41180</c:v>
                </c:pt>
                <c:pt idx="272">
                  <c:v>41181</c:v>
                </c:pt>
                <c:pt idx="273">
                  <c:v>41182</c:v>
                </c:pt>
                <c:pt idx="274">
                  <c:v>41183</c:v>
                </c:pt>
                <c:pt idx="275">
                  <c:v>41184</c:v>
                </c:pt>
                <c:pt idx="276">
                  <c:v>41185</c:v>
                </c:pt>
                <c:pt idx="277">
                  <c:v>41186</c:v>
                </c:pt>
                <c:pt idx="278">
                  <c:v>41187</c:v>
                </c:pt>
                <c:pt idx="279">
                  <c:v>41188</c:v>
                </c:pt>
                <c:pt idx="280">
                  <c:v>41189</c:v>
                </c:pt>
                <c:pt idx="281">
                  <c:v>41190</c:v>
                </c:pt>
                <c:pt idx="282">
                  <c:v>41191</c:v>
                </c:pt>
                <c:pt idx="283">
                  <c:v>41192</c:v>
                </c:pt>
                <c:pt idx="284">
                  <c:v>41193</c:v>
                </c:pt>
                <c:pt idx="285">
                  <c:v>41194</c:v>
                </c:pt>
                <c:pt idx="286">
                  <c:v>41195</c:v>
                </c:pt>
                <c:pt idx="287">
                  <c:v>41196</c:v>
                </c:pt>
                <c:pt idx="288">
                  <c:v>41197</c:v>
                </c:pt>
                <c:pt idx="289">
                  <c:v>41198</c:v>
                </c:pt>
                <c:pt idx="290">
                  <c:v>41199</c:v>
                </c:pt>
                <c:pt idx="291">
                  <c:v>41200</c:v>
                </c:pt>
                <c:pt idx="292">
                  <c:v>41201</c:v>
                </c:pt>
                <c:pt idx="293">
                  <c:v>41202</c:v>
                </c:pt>
                <c:pt idx="294">
                  <c:v>41203</c:v>
                </c:pt>
                <c:pt idx="295">
                  <c:v>41204</c:v>
                </c:pt>
                <c:pt idx="296">
                  <c:v>41205</c:v>
                </c:pt>
                <c:pt idx="297">
                  <c:v>41206</c:v>
                </c:pt>
                <c:pt idx="298">
                  <c:v>41207</c:v>
                </c:pt>
                <c:pt idx="299">
                  <c:v>41208</c:v>
                </c:pt>
                <c:pt idx="300">
                  <c:v>41209</c:v>
                </c:pt>
                <c:pt idx="301">
                  <c:v>41210</c:v>
                </c:pt>
                <c:pt idx="302">
                  <c:v>41211</c:v>
                </c:pt>
                <c:pt idx="303">
                  <c:v>41212</c:v>
                </c:pt>
                <c:pt idx="304">
                  <c:v>41213</c:v>
                </c:pt>
                <c:pt idx="305">
                  <c:v>41214</c:v>
                </c:pt>
                <c:pt idx="306">
                  <c:v>41215</c:v>
                </c:pt>
                <c:pt idx="307">
                  <c:v>41216</c:v>
                </c:pt>
                <c:pt idx="308">
                  <c:v>41217</c:v>
                </c:pt>
                <c:pt idx="309">
                  <c:v>41218</c:v>
                </c:pt>
                <c:pt idx="310">
                  <c:v>41219</c:v>
                </c:pt>
                <c:pt idx="311">
                  <c:v>41220</c:v>
                </c:pt>
                <c:pt idx="312">
                  <c:v>41221</c:v>
                </c:pt>
                <c:pt idx="313">
                  <c:v>41222</c:v>
                </c:pt>
                <c:pt idx="314">
                  <c:v>41223</c:v>
                </c:pt>
                <c:pt idx="315">
                  <c:v>41224</c:v>
                </c:pt>
                <c:pt idx="316">
                  <c:v>41225</c:v>
                </c:pt>
                <c:pt idx="317">
                  <c:v>41226</c:v>
                </c:pt>
                <c:pt idx="318">
                  <c:v>41227</c:v>
                </c:pt>
                <c:pt idx="319">
                  <c:v>41228</c:v>
                </c:pt>
                <c:pt idx="320">
                  <c:v>41229</c:v>
                </c:pt>
                <c:pt idx="321">
                  <c:v>41230</c:v>
                </c:pt>
                <c:pt idx="322">
                  <c:v>41231</c:v>
                </c:pt>
                <c:pt idx="323">
                  <c:v>41232</c:v>
                </c:pt>
                <c:pt idx="324">
                  <c:v>41233</c:v>
                </c:pt>
                <c:pt idx="325">
                  <c:v>41234</c:v>
                </c:pt>
                <c:pt idx="326">
                  <c:v>41235</c:v>
                </c:pt>
                <c:pt idx="327">
                  <c:v>41236</c:v>
                </c:pt>
                <c:pt idx="328">
                  <c:v>41237</c:v>
                </c:pt>
                <c:pt idx="329">
                  <c:v>41238</c:v>
                </c:pt>
                <c:pt idx="330">
                  <c:v>41239</c:v>
                </c:pt>
                <c:pt idx="331">
                  <c:v>41240</c:v>
                </c:pt>
                <c:pt idx="332">
                  <c:v>41241</c:v>
                </c:pt>
                <c:pt idx="333">
                  <c:v>41242</c:v>
                </c:pt>
                <c:pt idx="334">
                  <c:v>41243</c:v>
                </c:pt>
                <c:pt idx="335">
                  <c:v>41244</c:v>
                </c:pt>
                <c:pt idx="336">
                  <c:v>41245</c:v>
                </c:pt>
                <c:pt idx="337">
                  <c:v>41246</c:v>
                </c:pt>
                <c:pt idx="338">
                  <c:v>41247</c:v>
                </c:pt>
                <c:pt idx="339">
                  <c:v>41248</c:v>
                </c:pt>
                <c:pt idx="340">
                  <c:v>41249</c:v>
                </c:pt>
                <c:pt idx="341">
                  <c:v>41250</c:v>
                </c:pt>
                <c:pt idx="342">
                  <c:v>41251</c:v>
                </c:pt>
                <c:pt idx="343">
                  <c:v>41252</c:v>
                </c:pt>
                <c:pt idx="344">
                  <c:v>41253</c:v>
                </c:pt>
                <c:pt idx="345">
                  <c:v>41254</c:v>
                </c:pt>
                <c:pt idx="346">
                  <c:v>41255</c:v>
                </c:pt>
                <c:pt idx="347">
                  <c:v>41256</c:v>
                </c:pt>
                <c:pt idx="348">
                  <c:v>41257</c:v>
                </c:pt>
                <c:pt idx="349">
                  <c:v>41258</c:v>
                </c:pt>
                <c:pt idx="350">
                  <c:v>41259</c:v>
                </c:pt>
                <c:pt idx="351">
                  <c:v>41260</c:v>
                </c:pt>
                <c:pt idx="352">
                  <c:v>41261</c:v>
                </c:pt>
                <c:pt idx="353">
                  <c:v>41262</c:v>
                </c:pt>
                <c:pt idx="354">
                  <c:v>41263</c:v>
                </c:pt>
                <c:pt idx="355">
                  <c:v>41264</c:v>
                </c:pt>
                <c:pt idx="356">
                  <c:v>41265</c:v>
                </c:pt>
                <c:pt idx="357">
                  <c:v>41266</c:v>
                </c:pt>
                <c:pt idx="358">
                  <c:v>41267</c:v>
                </c:pt>
                <c:pt idx="359">
                  <c:v>41268</c:v>
                </c:pt>
                <c:pt idx="360">
                  <c:v>41269</c:v>
                </c:pt>
                <c:pt idx="361">
                  <c:v>41270</c:v>
                </c:pt>
                <c:pt idx="362">
                  <c:v>41271</c:v>
                </c:pt>
                <c:pt idx="363">
                  <c:v>41272</c:v>
                </c:pt>
                <c:pt idx="364">
                  <c:v>41273</c:v>
                </c:pt>
              </c:numCache>
            </c:numRef>
          </c:cat>
          <c:val>
            <c:numRef>
              <c:f>Blue_Opps!$B$8:$B$373</c:f>
              <c:numCache>
                <c:formatCode>#,##0</c:formatCode>
                <c:ptCount val="366"/>
                <c:pt idx="0">
                  <c:v>333.69210999999984</c:v>
                </c:pt>
                <c:pt idx="1">
                  <c:v>355.84750000000008</c:v>
                </c:pt>
                <c:pt idx="2">
                  <c:v>408.72372999999976</c:v>
                </c:pt>
                <c:pt idx="3">
                  <c:v>366.18745999999999</c:v>
                </c:pt>
                <c:pt idx="4">
                  <c:v>339.32600999999977</c:v>
                </c:pt>
                <c:pt idx="5">
                  <c:v>369.16039999999981</c:v>
                </c:pt>
                <c:pt idx="6">
                  <c:v>347.02811999999972</c:v>
                </c:pt>
                <c:pt idx="7">
                  <c:v>353.22100999999964</c:v>
                </c:pt>
                <c:pt idx="8">
                  <c:v>482.53507999999977</c:v>
                </c:pt>
                <c:pt idx="9">
                  <c:v>341.32364000000001</c:v>
                </c:pt>
                <c:pt idx="10">
                  <c:v>325.28285</c:v>
                </c:pt>
                <c:pt idx="11">
                  <c:v>303.80925000000002</c:v>
                </c:pt>
                <c:pt idx="12">
                  <c:v>223.36117000000004</c:v>
                </c:pt>
                <c:pt idx="13">
                  <c:v>301.52575999999976</c:v>
                </c:pt>
                <c:pt idx="14">
                  <c:v>306.91987</c:v>
                </c:pt>
                <c:pt idx="15">
                  <c:v>319.21361999999976</c:v>
                </c:pt>
                <c:pt idx="16">
                  <c:v>399.51640999999984</c:v>
                </c:pt>
                <c:pt idx="17">
                  <c:v>467.21934999999985</c:v>
                </c:pt>
                <c:pt idx="18">
                  <c:v>206.59179</c:v>
                </c:pt>
                <c:pt idx="19">
                  <c:v>343.93146999999976</c:v>
                </c:pt>
                <c:pt idx="20">
                  <c:v>399.69615999999974</c:v>
                </c:pt>
                <c:pt idx="21">
                  <c:v>485.1366499999998</c:v>
                </c:pt>
                <c:pt idx="22">
                  <c:v>535.58109999999999</c:v>
                </c:pt>
                <c:pt idx="23">
                  <c:v>358.21246000000002</c:v>
                </c:pt>
                <c:pt idx="24">
                  <c:v>434.84003999999999</c:v>
                </c:pt>
                <c:pt idx="25">
                  <c:v>308.08390000000003</c:v>
                </c:pt>
                <c:pt idx="26">
                  <c:v>335.64422000000025</c:v>
                </c:pt>
                <c:pt idx="27">
                  <c:v>501.78450999999984</c:v>
                </c:pt>
                <c:pt idx="28">
                  <c:v>314.33429000000001</c:v>
                </c:pt>
                <c:pt idx="29">
                  <c:v>234.35729000000009</c:v>
                </c:pt>
                <c:pt idx="30">
                  <c:v>423.54829000000001</c:v>
                </c:pt>
                <c:pt idx="31">
                  <c:v>341.77962000000002</c:v>
                </c:pt>
                <c:pt idx="32">
                  <c:v>330.67345</c:v>
                </c:pt>
                <c:pt idx="33">
                  <c:v>414.32562000000001</c:v>
                </c:pt>
                <c:pt idx="34">
                  <c:v>409.09467000000001</c:v>
                </c:pt>
                <c:pt idx="35">
                  <c:v>302.92116999999968</c:v>
                </c:pt>
                <c:pt idx="36">
                  <c:v>295.28978000000001</c:v>
                </c:pt>
                <c:pt idx="37">
                  <c:v>403.19567000000001</c:v>
                </c:pt>
                <c:pt idx="38">
                  <c:v>416.65245000000016</c:v>
                </c:pt>
                <c:pt idx="39">
                  <c:v>365.92543999999964</c:v>
                </c:pt>
                <c:pt idx="40">
                  <c:v>327.77432999999985</c:v>
                </c:pt>
                <c:pt idx="41">
                  <c:v>386.51839999999976</c:v>
                </c:pt>
                <c:pt idx="42">
                  <c:v>441.21764999999999</c:v>
                </c:pt>
                <c:pt idx="43">
                  <c:v>377.92523999999963</c:v>
                </c:pt>
                <c:pt idx="44">
                  <c:v>481.18284000000017</c:v>
                </c:pt>
                <c:pt idx="45">
                  <c:v>443.32792999999981</c:v>
                </c:pt>
                <c:pt idx="46">
                  <c:v>305.79728</c:v>
                </c:pt>
                <c:pt idx="47">
                  <c:v>403.38404000000008</c:v>
                </c:pt>
                <c:pt idx="48">
                  <c:v>329.36067000000008</c:v>
                </c:pt>
                <c:pt idx="49">
                  <c:v>363.67624999999981</c:v>
                </c:pt>
                <c:pt idx="50">
                  <c:v>394.13765999999993</c:v>
                </c:pt>
                <c:pt idx="51">
                  <c:v>294.04437000000001</c:v>
                </c:pt>
                <c:pt idx="52">
                  <c:v>407.03319999999974</c:v>
                </c:pt>
                <c:pt idx="53">
                  <c:v>382.32368000000002</c:v>
                </c:pt>
                <c:pt idx="54">
                  <c:v>372.60998999999998</c:v>
                </c:pt>
                <c:pt idx="55">
                  <c:v>348.94630999999964</c:v>
                </c:pt>
                <c:pt idx="56">
                  <c:v>309.44649999999984</c:v>
                </c:pt>
                <c:pt idx="57">
                  <c:v>440.96636999999964</c:v>
                </c:pt>
                <c:pt idx="58">
                  <c:v>306.7106</c:v>
                </c:pt>
                <c:pt idx="59">
                  <c:v>512.07105999999999</c:v>
                </c:pt>
                <c:pt idx="60">
                  <c:v>141.93044000000009</c:v>
                </c:pt>
                <c:pt idx="61">
                  <c:v>478.50058000000001</c:v>
                </c:pt>
                <c:pt idx="62">
                  <c:v>359.11275999999981</c:v>
                </c:pt>
                <c:pt idx="63">
                  <c:v>338.60674</c:v>
                </c:pt>
                <c:pt idx="64">
                  <c:v>356.62952000000001</c:v>
                </c:pt>
                <c:pt idx="65">
                  <c:v>501.97498000000002</c:v>
                </c:pt>
                <c:pt idx="66">
                  <c:v>352.06279999999981</c:v>
                </c:pt>
                <c:pt idx="67">
                  <c:v>434.60327999999993</c:v>
                </c:pt>
                <c:pt idx="68">
                  <c:v>409.8354299999998</c:v>
                </c:pt>
                <c:pt idx="69">
                  <c:v>375.75587000000002</c:v>
                </c:pt>
                <c:pt idx="70">
                  <c:v>434.70549</c:v>
                </c:pt>
                <c:pt idx="71">
                  <c:v>516.93798999999967</c:v>
                </c:pt>
                <c:pt idx="72">
                  <c:v>434.05381</c:v>
                </c:pt>
                <c:pt idx="73">
                  <c:v>494.38785999999999</c:v>
                </c:pt>
                <c:pt idx="74">
                  <c:v>540.28414000000032</c:v>
                </c:pt>
                <c:pt idx="75">
                  <c:v>498.79796999999985</c:v>
                </c:pt>
                <c:pt idx="76">
                  <c:v>583.27982999999995</c:v>
                </c:pt>
                <c:pt idx="77">
                  <c:v>741.67202999999961</c:v>
                </c:pt>
                <c:pt idx="78">
                  <c:v>824.99339000000032</c:v>
                </c:pt>
                <c:pt idx="79">
                  <c:v>583.67078000000049</c:v>
                </c:pt>
                <c:pt idx="80">
                  <c:v>509.75877000000003</c:v>
                </c:pt>
                <c:pt idx="81">
                  <c:v>607.94461999999965</c:v>
                </c:pt>
                <c:pt idx="82">
                  <c:v>567.03525999999965</c:v>
                </c:pt>
                <c:pt idx="83">
                  <c:v>679.67894000000035</c:v>
                </c:pt>
                <c:pt idx="84">
                  <c:v>886.27912000000003</c:v>
                </c:pt>
                <c:pt idx="85">
                  <c:v>990.50678000000005</c:v>
                </c:pt>
                <c:pt idx="86">
                  <c:v>1123.1302599999999</c:v>
                </c:pt>
                <c:pt idx="87">
                  <c:v>1090.4615100000001</c:v>
                </c:pt>
                <c:pt idx="88">
                  <c:v>1052.81458</c:v>
                </c:pt>
                <c:pt idx="89">
                  <c:v>1223.6062199999999</c:v>
                </c:pt>
                <c:pt idx="90">
                  <c:v>1138.6535399999998</c:v>
                </c:pt>
                <c:pt idx="91">
                  <c:v>1252.44074</c:v>
                </c:pt>
                <c:pt idx="92">
                  <c:v>1190.22732</c:v>
                </c:pt>
                <c:pt idx="93">
                  <c:v>1409.3755000000001</c:v>
                </c:pt>
                <c:pt idx="94">
                  <c:v>1106.69795</c:v>
                </c:pt>
                <c:pt idx="95">
                  <c:v>1000.0857700000005</c:v>
                </c:pt>
                <c:pt idx="96">
                  <c:v>930.19601999999998</c:v>
                </c:pt>
                <c:pt idx="97">
                  <c:v>921.17585000000031</c:v>
                </c:pt>
                <c:pt idx="98">
                  <c:v>819.41191999999967</c:v>
                </c:pt>
                <c:pt idx="99">
                  <c:v>937.4619199999994</c:v>
                </c:pt>
                <c:pt idx="100">
                  <c:v>822.99368000000004</c:v>
                </c:pt>
                <c:pt idx="101">
                  <c:v>973.3471399999994</c:v>
                </c:pt>
                <c:pt idx="102">
                  <c:v>1010.44984</c:v>
                </c:pt>
                <c:pt idx="103">
                  <c:v>1262.5800199999999</c:v>
                </c:pt>
                <c:pt idx="104">
                  <c:v>1021.7981700000005</c:v>
                </c:pt>
                <c:pt idx="105">
                  <c:v>905.72658000000001</c:v>
                </c:pt>
                <c:pt idx="106">
                  <c:v>787.98942</c:v>
                </c:pt>
                <c:pt idx="107">
                  <c:v>774.62455999999997</c:v>
                </c:pt>
                <c:pt idx="108">
                  <c:v>704.89244999999971</c:v>
                </c:pt>
                <c:pt idx="109">
                  <c:v>562.84150999999952</c:v>
                </c:pt>
                <c:pt idx="110">
                  <c:v>694.31904999999961</c:v>
                </c:pt>
                <c:pt idx="111">
                  <c:v>681.41515999999967</c:v>
                </c:pt>
                <c:pt idx="112">
                  <c:v>665.00731999999971</c:v>
                </c:pt>
                <c:pt idx="113">
                  <c:v>723.96554999999967</c:v>
                </c:pt>
                <c:pt idx="114">
                  <c:v>913.02213999999969</c:v>
                </c:pt>
                <c:pt idx="115">
                  <c:v>1041.8231199999998</c:v>
                </c:pt>
                <c:pt idx="116">
                  <c:v>1257.2505500000007</c:v>
                </c:pt>
                <c:pt idx="117">
                  <c:v>1324.96308</c:v>
                </c:pt>
                <c:pt idx="118">
                  <c:v>1288.7797399999999</c:v>
                </c:pt>
                <c:pt idx="119">
                  <c:v>1300.8121899999999</c:v>
                </c:pt>
                <c:pt idx="120">
                  <c:v>961.04409999999996</c:v>
                </c:pt>
                <c:pt idx="121">
                  <c:v>844.66413</c:v>
                </c:pt>
                <c:pt idx="122">
                  <c:v>867.92399</c:v>
                </c:pt>
                <c:pt idx="123">
                  <c:v>772.46142999999927</c:v>
                </c:pt>
                <c:pt idx="124">
                  <c:v>859.73631</c:v>
                </c:pt>
                <c:pt idx="125">
                  <c:v>944.21438000000035</c:v>
                </c:pt>
                <c:pt idx="126">
                  <c:v>1112.1146899999999</c:v>
                </c:pt>
                <c:pt idx="127">
                  <c:v>1255.7477100000001</c:v>
                </c:pt>
                <c:pt idx="128">
                  <c:v>1472.3552099999999</c:v>
                </c:pt>
                <c:pt idx="129">
                  <c:v>1199.78197</c:v>
                </c:pt>
                <c:pt idx="130">
                  <c:v>1072.3211999999999</c:v>
                </c:pt>
                <c:pt idx="131">
                  <c:v>964.74946</c:v>
                </c:pt>
                <c:pt idx="132">
                  <c:v>1095.5276200000001</c:v>
                </c:pt>
                <c:pt idx="133">
                  <c:v>1232.1363399999998</c:v>
                </c:pt>
                <c:pt idx="134">
                  <c:v>1171.7165400000001</c:v>
                </c:pt>
                <c:pt idx="135">
                  <c:v>1239.9053100000001</c:v>
                </c:pt>
                <c:pt idx="136">
                  <c:v>1159.9395500000007</c:v>
                </c:pt>
                <c:pt idx="137">
                  <c:v>1273.5498399999999</c:v>
                </c:pt>
                <c:pt idx="138">
                  <c:v>1519.7894099999999</c:v>
                </c:pt>
                <c:pt idx="139">
                  <c:v>1388.7267300000001</c:v>
                </c:pt>
                <c:pt idx="140">
                  <c:v>1388.7515800000001</c:v>
                </c:pt>
                <c:pt idx="141">
                  <c:v>1350.5557500000007</c:v>
                </c:pt>
                <c:pt idx="142">
                  <c:v>1410.2474099999999</c:v>
                </c:pt>
                <c:pt idx="143">
                  <c:v>1528.8715</c:v>
                </c:pt>
                <c:pt idx="144">
                  <c:v>1493.51848</c:v>
                </c:pt>
                <c:pt idx="145">
                  <c:v>1631.3867299999999</c:v>
                </c:pt>
                <c:pt idx="146">
                  <c:v>1426.7950600000001</c:v>
                </c:pt>
                <c:pt idx="147">
                  <c:v>1077.31837</c:v>
                </c:pt>
                <c:pt idx="148">
                  <c:v>1171.96837</c:v>
                </c:pt>
                <c:pt idx="149">
                  <c:v>1158.2927999999999</c:v>
                </c:pt>
                <c:pt idx="150">
                  <c:v>1026.8336399999998</c:v>
                </c:pt>
                <c:pt idx="151">
                  <c:v>1055.2930399999998</c:v>
                </c:pt>
                <c:pt idx="152">
                  <c:v>1114.1876999999999</c:v>
                </c:pt>
                <c:pt idx="153">
                  <c:v>1266.4435700000001</c:v>
                </c:pt>
                <c:pt idx="154">
                  <c:v>1395.8168700000001</c:v>
                </c:pt>
                <c:pt idx="155">
                  <c:v>1240.63759</c:v>
                </c:pt>
                <c:pt idx="156">
                  <c:v>1322.9263600000006</c:v>
                </c:pt>
                <c:pt idx="157">
                  <c:v>1295.62636</c:v>
                </c:pt>
                <c:pt idx="158">
                  <c:v>1189.57772</c:v>
                </c:pt>
                <c:pt idx="159">
                  <c:v>1234.6988699999999</c:v>
                </c:pt>
                <c:pt idx="160">
                  <c:v>969.87431000000004</c:v>
                </c:pt>
                <c:pt idx="161">
                  <c:v>926.92395999999997</c:v>
                </c:pt>
                <c:pt idx="162">
                  <c:v>954.73317999999995</c:v>
                </c:pt>
                <c:pt idx="163">
                  <c:v>743.73567000000003</c:v>
                </c:pt>
                <c:pt idx="164">
                  <c:v>824.19781999999998</c:v>
                </c:pt>
                <c:pt idx="165">
                  <c:v>640.17489000000035</c:v>
                </c:pt>
                <c:pt idx="166">
                  <c:v>623.22689000000003</c:v>
                </c:pt>
                <c:pt idx="167">
                  <c:v>651.32450999999969</c:v>
                </c:pt>
                <c:pt idx="168">
                  <c:v>632.32603999999969</c:v>
                </c:pt>
                <c:pt idx="169">
                  <c:v>599.5275799999996</c:v>
                </c:pt>
                <c:pt idx="170">
                  <c:v>515.22213999999997</c:v>
                </c:pt>
                <c:pt idx="171">
                  <c:v>491.23339999999973</c:v>
                </c:pt>
                <c:pt idx="172">
                  <c:v>496.52742000000001</c:v>
                </c:pt>
                <c:pt idx="173">
                  <c:v>444.91694999999976</c:v>
                </c:pt>
                <c:pt idx="174">
                  <c:v>449.77120999999977</c:v>
                </c:pt>
                <c:pt idx="175">
                  <c:v>391.1125599999998</c:v>
                </c:pt>
                <c:pt idx="176">
                  <c:v>426.42932999999977</c:v>
                </c:pt>
                <c:pt idx="177">
                  <c:v>386.99984999999981</c:v>
                </c:pt>
                <c:pt idx="178">
                  <c:v>453.08855999999963</c:v>
                </c:pt>
                <c:pt idx="179">
                  <c:v>504.06781999999993</c:v>
                </c:pt>
                <c:pt idx="180">
                  <c:v>470.35124999999999</c:v>
                </c:pt>
                <c:pt idx="181">
                  <c:v>464.19038</c:v>
                </c:pt>
                <c:pt idx="182">
                  <c:v>484.45143999999976</c:v>
                </c:pt>
                <c:pt idx="183">
                  <c:v>319.36363</c:v>
                </c:pt>
                <c:pt idx="184">
                  <c:v>411.39136999999977</c:v>
                </c:pt>
                <c:pt idx="185">
                  <c:v>354.42326999999983</c:v>
                </c:pt>
                <c:pt idx="186">
                  <c:v>379.49155999999954</c:v>
                </c:pt>
                <c:pt idx="187">
                  <c:v>540.29359000000034</c:v>
                </c:pt>
                <c:pt idx="188">
                  <c:v>524.66644999999971</c:v>
                </c:pt>
                <c:pt idx="189">
                  <c:v>666.86710999999934</c:v>
                </c:pt>
                <c:pt idx="190">
                  <c:v>727.09595999999999</c:v>
                </c:pt>
                <c:pt idx="191">
                  <c:v>822.66386</c:v>
                </c:pt>
                <c:pt idx="192">
                  <c:v>618.80889000000002</c:v>
                </c:pt>
                <c:pt idx="193">
                  <c:v>615.89452000000006</c:v>
                </c:pt>
                <c:pt idx="194">
                  <c:v>487.64012000000002</c:v>
                </c:pt>
                <c:pt idx="195">
                  <c:v>397.28155999999973</c:v>
                </c:pt>
                <c:pt idx="196">
                  <c:v>538.06514999999968</c:v>
                </c:pt>
                <c:pt idx="197">
                  <c:v>696.25755999999967</c:v>
                </c:pt>
                <c:pt idx="198">
                  <c:v>630.17118000000005</c:v>
                </c:pt>
                <c:pt idx="199">
                  <c:v>530.64332999999999</c:v>
                </c:pt>
                <c:pt idx="200">
                  <c:v>510.72270999999984</c:v>
                </c:pt>
                <c:pt idx="201">
                  <c:v>410.34810999999985</c:v>
                </c:pt>
                <c:pt idx="202">
                  <c:v>416.12734</c:v>
                </c:pt>
                <c:pt idx="203">
                  <c:v>489.29223999999977</c:v>
                </c:pt>
                <c:pt idx="204">
                  <c:v>415.58882</c:v>
                </c:pt>
                <c:pt idx="205">
                  <c:v>418.15843000000001</c:v>
                </c:pt>
                <c:pt idx="206">
                  <c:v>379.00169</c:v>
                </c:pt>
                <c:pt idx="207">
                  <c:v>378.51492999999999</c:v>
                </c:pt>
                <c:pt idx="208">
                  <c:v>433.55178000000001</c:v>
                </c:pt>
                <c:pt idx="209">
                  <c:v>370.47259000000003</c:v>
                </c:pt>
                <c:pt idx="210">
                  <c:v>494.0434399999998</c:v>
                </c:pt>
                <c:pt idx="211">
                  <c:v>475.58676999999983</c:v>
                </c:pt>
                <c:pt idx="212">
                  <c:v>434.88024999999999</c:v>
                </c:pt>
                <c:pt idx="213">
                  <c:v>429.5725299999998</c:v>
                </c:pt>
                <c:pt idx="214">
                  <c:v>512.83444999999961</c:v>
                </c:pt>
                <c:pt idx="215">
                  <c:v>573.19832000000031</c:v>
                </c:pt>
                <c:pt idx="216">
                  <c:v>567.7497900000003</c:v>
                </c:pt>
                <c:pt idx="217">
                  <c:v>505.69868000000002</c:v>
                </c:pt>
                <c:pt idx="218">
                  <c:v>397.10192000000001</c:v>
                </c:pt>
                <c:pt idx="219">
                  <c:v>561.68598999999995</c:v>
                </c:pt>
                <c:pt idx="220">
                  <c:v>550.21358999999995</c:v>
                </c:pt>
                <c:pt idx="221">
                  <c:v>561.22019999999998</c:v>
                </c:pt>
                <c:pt idx="222">
                  <c:v>425.85800999999981</c:v>
                </c:pt>
                <c:pt idx="223">
                  <c:v>482.2149999999998</c:v>
                </c:pt>
                <c:pt idx="224">
                  <c:v>568.43940999999961</c:v>
                </c:pt>
                <c:pt idx="225">
                  <c:v>361.6936</c:v>
                </c:pt>
                <c:pt idx="226">
                  <c:v>401.46576999999985</c:v>
                </c:pt>
                <c:pt idx="227">
                  <c:v>534.68412000000001</c:v>
                </c:pt>
                <c:pt idx="228">
                  <c:v>372.50700000000001</c:v>
                </c:pt>
                <c:pt idx="229">
                  <c:v>411.72213999999974</c:v>
                </c:pt>
                <c:pt idx="230">
                  <c:v>363.09849999999983</c:v>
                </c:pt>
                <c:pt idx="231">
                  <c:v>393.67901999999981</c:v>
                </c:pt>
                <c:pt idx="232">
                  <c:v>300.35570999999999</c:v>
                </c:pt>
                <c:pt idx="233">
                  <c:v>378.84555</c:v>
                </c:pt>
                <c:pt idx="234">
                  <c:v>391.59473000000003</c:v>
                </c:pt>
                <c:pt idx="235">
                  <c:v>382.12558000000001</c:v>
                </c:pt>
                <c:pt idx="236">
                  <c:v>440.57184000000001</c:v>
                </c:pt>
                <c:pt idx="237">
                  <c:v>511.72102999999964</c:v>
                </c:pt>
                <c:pt idx="238">
                  <c:v>649.70604000000003</c:v>
                </c:pt>
                <c:pt idx="239">
                  <c:v>434.37065000000001</c:v>
                </c:pt>
                <c:pt idx="240">
                  <c:v>449.69649999999984</c:v>
                </c:pt>
                <c:pt idx="241">
                  <c:v>406.01668999999993</c:v>
                </c:pt>
                <c:pt idx="242">
                  <c:v>429.69108</c:v>
                </c:pt>
                <c:pt idx="243">
                  <c:v>445.31374</c:v>
                </c:pt>
                <c:pt idx="244">
                  <c:v>449.24818999999985</c:v>
                </c:pt>
                <c:pt idx="245">
                  <c:v>448.23161999999974</c:v>
                </c:pt>
                <c:pt idx="246">
                  <c:v>439.46749</c:v>
                </c:pt>
                <c:pt idx="247">
                  <c:v>423.00610999999964</c:v>
                </c:pt>
                <c:pt idx="248">
                  <c:v>350.85356999999999</c:v>
                </c:pt>
                <c:pt idx="249">
                  <c:v>372.41304999999977</c:v>
                </c:pt>
                <c:pt idx="250">
                  <c:v>239.09283000000008</c:v>
                </c:pt>
                <c:pt idx="251">
                  <c:v>329.97737999999964</c:v>
                </c:pt>
                <c:pt idx="252">
                  <c:v>231.12381999999999</c:v>
                </c:pt>
                <c:pt idx="253">
                  <c:v>263.64587000000017</c:v>
                </c:pt>
                <c:pt idx="254">
                  <c:v>221.06630000000001</c:v>
                </c:pt>
                <c:pt idx="255">
                  <c:v>398.84005999999999</c:v>
                </c:pt>
                <c:pt idx="256">
                  <c:v>583.85239999999965</c:v>
                </c:pt>
                <c:pt idx="257">
                  <c:v>517.89094999999998</c:v>
                </c:pt>
                <c:pt idx="258">
                  <c:v>429.81889000000001</c:v>
                </c:pt>
                <c:pt idx="259">
                  <c:v>280.76008000000002</c:v>
                </c:pt>
                <c:pt idx="260">
                  <c:v>272.51290999999981</c:v>
                </c:pt>
                <c:pt idx="261">
                  <c:v>260.05263000000002</c:v>
                </c:pt>
                <c:pt idx="262">
                  <c:v>249.13907999999998</c:v>
                </c:pt>
                <c:pt idx="263">
                  <c:v>217.06219000000004</c:v>
                </c:pt>
                <c:pt idx="264">
                  <c:v>243.90156999999999</c:v>
                </c:pt>
                <c:pt idx="265">
                  <c:v>211.42807000000008</c:v>
                </c:pt>
                <c:pt idx="266">
                  <c:v>215.13282000000001</c:v>
                </c:pt>
                <c:pt idx="267">
                  <c:v>200.05059</c:v>
                </c:pt>
                <c:pt idx="268">
                  <c:v>337.76085999999981</c:v>
                </c:pt>
                <c:pt idx="269">
                  <c:v>343.55858999999981</c:v>
                </c:pt>
                <c:pt idx="270">
                  <c:v>326.5702099999998</c:v>
                </c:pt>
                <c:pt idx="271">
                  <c:v>376.40608999999984</c:v>
                </c:pt>
                <c:pt idx="272">
                  <c:v>304.93376999999964</c:v>
                </c:pt>
                <c:pt idx="273">
                  <c:v>283.99171999999953</c:v>
                </c:pt>
                <c:pt idx="274">
                  <c:v>298.57925</c:v>
                </c:pt>
                <c:pt idx="275">
                  <c:v>270.61926999999997</c:v>
                </c:pt>
                <c:pt idx="276">
                  <c:v>287.55980000000017</c:v>
                </c:pt>
                <c:pt idx="277">
                  <c:v>155.93869000000001</c:v>
                </c:pt>
                <c:pt idx="278">
                  <c:v>153.65237000000008</c:v>
                </c:pt>
                <c:pt idx="279">
                  <c:v>173.60838000000001</c:v>
                </c:pt>
                <c:pt idx="280">
                  <c:v>305.15323999999993</c:v>
                </c:pt>
                <c:pt idx="281">
                  <c:v>274.69144</c:v>
                </c:pt>
                <c:pt idx="282">
                  <c:v>311.30419000000001</c:v>
                </c:pt>
                <c:pt idx="283">
                  <c:v>307.90177999999963</c:v>
                </c:pt>
                <c:pt idx="284">
                  <c:v>396.09132999999974</c:v>
                </c:pt>
                <c:pt idx="285">
                  <c:v>312.10421000000002</c:v>
                </c:pt>
                <c:pt idx="286">
                  <c:v>410.72369999999984</c:v>
                </c:pt>
                <c:pt idx="287">
                  <c:v>442.33137999999974</c:v>
                </c:pt>
                <c:pt idx="288">
                  <c:v>460.65730000000002</c:v>
                </c:pt>
                <c:pt idx="289">
                  <c:v>391.3227</c:v>
                </c:pt>
                <c:pt idx="290">
                  <c:v>301.00542000000002</c:v>
                </c:pt>
                <c:pt idx="291">
                  <c:v>415.1825</c:v>
                </c:pt>
                <c:pt idx="292">
                  <c:v>348.55392000000001</c:v>
                </c:pt>
                <c:pt idx="293">
                  <c:v>322.80568000000017</c:v>
                </c:pt>
                <c:pt idx="294">
                  <c:v>377.64017999999999</c:v>
                </c:pt>
                <c:pt idx="295">
                  <c:v>405.43351999999953</c:v>
                </c:pt>
                <c:pt idx="296">
                  <c:v>367.00630999999964</c:v>
                </c:pt>
                <c:pt idx="297">
                  <c:v>348.25319999999977</c:v>
                </c:pt>
                <c:pt idx="298">
                  <c:v>319.37038999999999</c:v>
                </c:pt>
              </c:numCache>
            </c:numRef>
          </c:val>
        </c:ser>
        <c:ser>
          <c:idx val="4"/>
          <c:order val="4"/>
          <c:tx>
            <c:strRef>
              <c:f>Blue_Opps!$H$6</c:f>
              <c:strCache>
                <c:ptCount val="1"/>
                <c:pt idx="0">
                  <c:v>Comparative Year Inflow</c:v>
                </c:pt>
              </c:strCache>
            </c:strRef>
          </c:tx>
          <c:spPr>
            <a:ln w="25400">
              <a:solidFill>
                <a:srgbClr val="FFCC00"/>
              </a:solidFill>
              <a:prstDash val="solid"/>
            </a:ln>
          </c:spPr>
          <c:marker>
            <c:symbol val="none"/>
          </c:marker>
          <c:cat>
            <c:numRef>
              <c:f>Blue_Opps!$J$9:$J$373</c:f>
              <c:numCache>
                <c:formatCode>d\-mmm\-yyyy</c:formatCode>
                <c:ptCount val="365"/>
                <c:pt idx="0">
                  <c:v>40909</c:v>
                </c:pt>
                <c:pt idx="1">
                  <c:v>40910</c:v>
                </c:pt>
                <c:pt idx="2">
                  <c:v>40911</c:v>
                </c:pt>
                <c:pt idx="3">
                  <c:v>40912</c:v>
                </c:pt>
                <c:pt idx="4">
                  <c:v>40913</c:v>
                </c:pt>
                <c:pt idx="5">
                  <c:v>40914</c:v>
                </c:pt>
                <c:pt idx="6">
                  <c:v>40915</c:v>
                </c:pt>
                <c:pt idx="7">
                  <c:v>40916</c:v>
                </c:pt>
                <c:pt idx="8">
                  <c:v>40917</c:v>
                </c:pt>
                <c:pt idx="9">
                  <c:v>40918</c:v>
                </c:pt>
                <c:pt idx="10">
                  <c:v>40919</c:v>
                </c:pt>
                <c:pt idx="11">
                  <c:v>40920</c:v>
                </c:pt>
                <c:pt idx="12">
                  <c:v>40921</c:v>
                </c:pt>
                <c:pt idx="13">
                  <c:v>40922</c:v>
                </c:pt>
                <c:pt idx="14">
                  <c:v>40923</c:v>
                </c:pt>
                <c:pt idx="15">
                  <c:v>40924</c:v>
                </c:pt>
                <c:pt idx="16">
                  <c:v>40925</c:v>
                </c:pt>
                <c:pt idx="17">
                  <c:v>40926</c:v>
                </c:pt>
                <c:pt idx="18">
                  <c:v>40927</c:v>
                </c:pt>
                <c:pt idx="19">
                  <c:v>40928</c:v>
                </c:pt>
                <c:pt idx="20">
                  <c:v>40929</c:v>
                </c:pt>
                <c:pt idx="21">
                  <c:v>40930</c:v>
                </c:pt>
                <c:pt idx="22">
                  <c:v>40931</c:v>
                </c:pt>
                <c:pt idx="23">
                  <c:v>40932</c:v>
                </c:pt>
                <c:pt idx="24">
                  <c:v>40933</c:v>
                </c:pt>
                <c:pt idx="25">
                  <c:v>40934</c:v>
                </c:pt>
                <c:pt idx="26">
                  <c:v>40935</c:v>
                </c:pt>
                <c:pt idx="27">
                  <c:v>40936</c:v>
                </c:pt>
                <c:pt idx="28">
                  <c:v>40937</c:v>
                </c:pt>
                <c:pt idx="29">
                  <c:v>40938</c:v>
                </c:pt>
                <c:pt idx="30">
                  <c:v>40939</c:v>
                </c:pt>
                <c:pt idx="31">
                  <c:v>40940</c:v>
                </c:pt>
                <c:pt idx="32">
                  <c:v>40941</c:v>
                </c:pt>
                <c:pt idx="33">
                  <c:v>40942</c:v>
                </c:pt>
                <c:pt idx="34">
                  <c:v>40943</c:v>
                </c:pt>
                <c:pt idx="35">
                  <c:v>40944</c:v>
                </c:pt>
                <c:pt idx="36">
                  <c:v>40945</c:v>
                </c:pt>
                <c:pt idx="37">
                  <c:v>40946</c:v>
                </c:pt>
                <c:pt idx="38">
                  <c:v>40947</c:v>
                </c:pt>
                <c:pt idx="39">
                  <c:v>40948</c:v>
                </c:pt>
                <c:pt idx="40">
                  <c:v>40949</c:v>
                </c:pt>
                <c:pt idx="41">
                  <c:v>40950</c:v>
                </c:pt>
                <c:pt idx="42">
                  <c:v>40951</c:v>
                </c:pt>
                <c:pt idx="43">
                  <c:v>40952</c:v>
                </c:pt>
                <c:pt idx="44">
                  <c:v>40953</c:v>
                </c:pt>
                <c:pt idx="45">
                  <c:v>40954</c:v>
                </c:pt>
                <c:pt idx="46">
                  <c:v>40955</c:v>
                </c:pt>
                <c:pt idx="47">
                  <c:v>40956</c:v>
                </c:pt>
                <c:pt idx="48">
                  <c:v>40957</c:v>
                </c:pt>
                <c:pt idx="49">
                  <c:v>40958</c:v>
                </c:pt>
                <c:pt idx="50">
                  <c:v>40959</c:v>
                </c:pt>
                <c:pt idx="51">
                  <c:v>40960</c:v>
                </c:pt>
                <c:pt idx="52">
                  <c:v>40961</c:v>
                </c:pt>
                <c:pt idx="53">
                  <c:v>40962</c:v>
                </c:pt>
                <c:pt idx="54">
                  <c:v>40963</c:v>
                </c:pt>
                <c:pt idx="55">
                  <c:v>40964</c:v>
                </c:pt>
                <c:pt idx="56">
                  <c:v>40965</c:v>
                </c:pt>
                <c:pt idx="57">
                  <c:v>40966</c:v>
                </c:pt>
                <c:pt idx="58">
                  <c:v>40967</c:v>
                </c:pt>
                <c:pt idx="59">
                  <c:v>40968</c:v>
                </c:pt>
                <c:pt idx="60">
                  <c:v>40969</c:v>
                </c:pt>
                <c:pt idx="61">
                  <c:v>40970</c:v>
                </c:pt>
                <c:pt idx="62">
                  <c:v>40971</c:v>
                </c:pt>
                <c:pt idx="63">
                  <c:v>40972</c:v>
                </c:pt>
                <c:pt idx="64">
                  <c:v>40973</c:v>
                </c:pt>
                <c:pt idx="65">
                  <c:v>40974</c:v>
                </c:pt>
                <c:pt idx="66">
                  <c:v>40975</c:v>
                </c:pt>
                <c:pt idx="67">
                  <c:v>40976</c:v>
                </c:pt>
                <c:pt idx="68">
                  <c:v>40977</c:v>
                </c:pt>
                <c:pt idx="69">
                  <c:v>40978</c:v>
                </c:pt>
                <c:pt idx="70">
                  <c:v>40979</c:v>
                </c:pt>
                <c:pt idx="71">
                  <c:v>40980</c:v>
                </c:pt>
                <c:pt idx="72">
                  <c:v>40981</c:v>
                </c:pt>
                <c:pt idx="73">
                  <c:v>40982</c:v>
                </c:pt>
                <c:pt idx="74">
                  <c:v>40983</c:v>
                </c:pt>
                <c:pt idx="75">
                  <c:v>40984</c:v>
                </c:pt>
                <c:pt idx="76">
                  <c:v>40985</c:v>
                </c:pt>
                <c:pt idx="77">
                  <c:v>40986</c:v>
                </c:pt>
                <c:pt idx="78">
                  <c:v>40987</c:v>
                </c:pt>
                <c:pt idx="79">
                  <c:v>40988</c:v>
                </c:pt>
                <c:pt idx="80">
                  <c:v>40989</c:v>
                </c:pt>
                <c:pt idx="81">
                  <c:v>40990</c:v>
                </c:pt>
                <c:pt idx="82">
                  <c:v>40991</c:v>
                </c:pt>
                <c:pt idx="83">
                  <c:v>40992</c:v>
                </c:pt>
                <c:pt idx="84">
                  <c:v>40993</c:v>
                </c:pt>
                <c:pt idx="85">
                  <c:v>40994</c:v>
                </c:pt>
                <c:pt idx="86">
                  <c:v>40995</c:v>
                </c:pt>
                <c:pt idx="87">
                  <c:v>40996</c:v>
                </c:pt>
                <c:pt idx="88">
                  <c:v>40997</c:v>
                </c:pt>
                <c:pt idx="89">
                  <c:v>40998</c:v>
                </c:pt>
                <c:pt idx="90">
                  <c:v>40999</c:v>
                </c:pt>
                <c:pt idx="91">
                  <c:v>41000</c:v>
                </c:pt>
                <c:pt idx="92">
                  <c:v>41001</c:v>
                </c:pt>
                <c:pt idx="93">
                  <c:v>41002</c:v>
                </c:pt>
                <c:pt idx="94">
                  <c:v>41003</c:v>
                </c:pt>
                <c:pt idx="95">
                  <c:v>41004</c:v>
                </c:pt>
                <c:pt idx="96">
                  <c:v>41005</c:v>
                </c:pt>
                <c:pt idx="97">
                  <c:v>41006</c:v>
                </c:pt>
                <c:pt idx="98">
                  <c:v>41007</c:v>
                </c:pt>
                <c:pt idx="99">
                  <c:v>41008</c:v>
                </c:pt>
                <c:pt idx="100">
                  <c:v>41009</c:v>
                </c:pt>
                <c:pt idx="101">
                  <c:v>41010</c:v>
                </c:pt>
                <c:pt idx="102">
                  <c:v>41011</c:v>
                </c:pt>
                <c:pt idx="103">
                  <c:v>41012</c:v>
                </c:pt>
                <c:pt idx="104">
                  <c:v>41013</c:v>
                </c:pt>
                <c:pt idx="105">
                  <c:v>41014</c:v>
                </c:pt>
                <c:pt idx="106">
                  <c:v>41015</c:v>
                </c:pt>
                <c:pt idx="107">
                  <c:v>41016</c:v>
                </c:pt>
                <c:pt idx="108">
                  <c:v>41017</c:v>
                </c:pt>
                <c:pt idx="109">
                  <c:v>41018</c:v>
                </c:pt>
                <c:pt idx="110">
                  <c:v>41019</c:v>
                </c:pt>
                <c:pt idx="111">
                  <c:v>41020</c:v>
                </c:pt>
                <c:pt idx="112">
                  <c:v>41021</c:v>
                </c:pt>
                <c:pt idx="113">
                  <c:v>41022</c:v>
                </c:pt>
                <c:pt idx="114">
                  <c:v>41023</c:v>
                </c:pt>
                <c:pt idx="115">
                  <c:v>41024</c:v>
                </c:pt>
                <c:pt idx="116">
                  <c:v>41025</c:v>
                </c:pt>
                <c:pt idx="117">
                  <c:v>41026</c:v>
                </c:pt>
                <c:pt idx="118">
                  <c:v>41027</c:v>
                </c:pt>
                <c:pt idx="119">
                  <c:v>41028</c:v>
                </c:pt>
                <c:pt idx="120">
                  <c:v>41029</c:v>
                </c:pt>
                <c:pt idx="121">
                  <c:v>41030</c:v>
                </c:pt>
                <c:pt idx="122">
                  <c:v>41031</c:v>
                </c:pt>
                <c:pt idx="123">
                  <c:v>41032</c:v>
                </c:pt>
                <c:pt idx="124">
                  <c:v>41033</c:v>
                </c:pt>
                <c:pt idx="125">
                  <c:v>41034</c:v>
                </c:pt>
                <c:pt idx="126">
                  <c:v>41035</c:v>
                </c:pt>
                <c:pt idx="127">
                  <c:v>41036</c:v>
                </c:pt>
                <c:pt idx="128">
                  <c:v>41037</c:v>
                </c:pt>
                <c:pt idx="129">
                  <c:v>41038</c:v>
                </c:pt>
                <c:pt idx="130">
                  <c:v>41039</c:v>
                </c:pt>
                <c:pt idx="131">
                  <c:v>41040</c:v>
                </c:pt>
                <c:pt idx="132">
                  <c:v>41041</c:v>
                </c:pt>
                <c:pt idx="133">
                  <c:v>41042</c:v>
                </c:pt>
                <c:pt idx="134">
                  <c:v>41043</c:v>
                </c:pt>
                <c:pt idx="135">
                  <c:v>41044</c:v>
                </c:pt>
                <c:pt idx="136">
                  <c:v>41045</c:v>
                </c:pt>
                <c:pt idx="137">
                  <c:v>41046</c:v>
                </c:pt>
                <c:pt idx="138">
                  <c:v>41047</c:v>
                </c:pt>
                <c:pt idx="139">
                  <c:v>41048</c:v>
                </c:pt>
                <c:pt idx="140">
                  <c:v>41049</c:v>
                </c:pt>
                <c:pt idx="141">
                  <c:v>41050</c:v>
                </c:pt>
                <c:pt idx="142">
                  <c:v>41051</c:v>
                </c:pt>
                <c:pt idx="143">
                  <c:v>41052</c:v>
                </c:pt>
                <c:pt idx="144">
                  <c:v>41053</c:v>
                </c:pt>
                <c:pt idx="145">
                  <c:v>41054</c:v>
                </c:pt>
                <c:pt idx="146">
                  <c:v>41055</c:v>
                </c:pt>
                <c:pt idx="147">
                  <c:v>41056</c:v>
                </c:pt>
                <c:pt idx="148">
                  <c:v>41057</c:v>
                </c:pt>
                <c:pt idx="149">
                  <c:v>41058</c:v>
                </c:pt>
                <c:pt idx="150">
                  <c:v>41059</c:v>
                </c:pt>
                <c:pt idx="151">
                  <c:v>41060</c:v>
                </c:pt>
                <c:pt idx="152">
                  <c:v>41061</c:v>
                </c:pt>
                <c:pt idx="153">
                  <c:v>41062</c:v>
                </c:pt>
                <c:pt idx="154">
                  <c:v>41063</c:v>
                </c:pt>
                <c:pt idx="155">
                  <c:v>41064</c:v>
                </c:pt>
                <c:pt idx="156">
                  <c:v>41065</c:v>
                </c:pt>
                <c:pt idx="157">
                  <c:v>41066</c:v>
                </c:pt>
                <c:pt idx="158">
                  <c:v>41067</c:v>
                </c:pt>
                <c:pt idx="159">
                  <c:v>41068</c:v>
                </c:pt>
                <c:pt idx="160">
                  <c:v>41069</c:v>
                </c:pt>
                <c:pt idx="161">
                  <c:v>41070</c:v>
                </c:pt>
                <c:pt idx="162">
                  <c:v>41071</c:v>
                </c:pt>
                <c:pt idx="163">
                  <c:v>41072</c:v>
                </c:pt>
                <c:pt idx="164">
                  <c:v>41073</c:v>
                </c:pt>
                <c:pt idx="165">
                  <c:v>41074</c:v>
                </c:pt>
                <c:pt idx="166">
                  <c:v>41075</c:v>
                </c:pt>
                <c:pt idx="167">
                  <c:v>41076</c:v>
                </c:pt>
                <c:pt idx="168">
                  <c:v>41077</c:v>
                </c:pt>
                <c:pt idx="169">
                  <c:v>41078</c:v>
                </c:pt>
                <c:pt idx="170">
                  <c:v>41079</c:v>
                </c:pt>
                <c:pt idx="171">
                  <c:v>41080</c:v>
                </c:pt>
                <c:pt idx="172">
                  <c:v>41081</c:v>
                </c:pt>
                <c:pt idx="173">
                  <c:v>41082</c:v>
                </c:pt>
                <c:pt idx="174">
                  <c:v>41083</c:v>
                </c:pt>
                <c:pt idx="175">
                  <c:v>41084</c:v>
                </c:pt>
                <c:pt idx="176">
                  <c:v>41085</c:v>
                </c:pt>
                <c:pt idx="177">
                  <c:v>41086</c:v>
                </c:pt>
                <c:pt idx="178">
                  <c:v>41087</c:v>
                </c:pt>
                <c:pt idx="179">
                  <c:v>41088</c:v>
                </c:pt>
                <c:pt idx="180">
                  <c:v>41089</c:v>
                </c:pt>
                <c:pt idx="181">
                  <c:v>41090</c:v>
                </c:pt>
                <c:pt idx="182">
                  <c:v>41091</c:v>
                </c:pt>
                <c:pt idx="183">
                  <c:v>41092</c:v>
                </c:pt>
                <c:pt idx="184">
                  <c:v>41093</c:v>
                </c:pt>
                <c:pt idx="185">
                  <c:v>41094</c:v>
                </c:pt>
                <c:pt idx="186">
                  <c:v>41095</c:v>
                </c:pt>
                <c:pt idx="187">
                  <c:v>41096</c:v>
                </c:pt>
                <c:pt idx="188">
                  <c:v>41097</c:v>
                </c:pt>
                <c:pt idx="189">
                  <c:v>41098</c:v>
                </c:pt>
                <c:pt idx="190">
                  <c:v>41099</c:v>
                </c:pt>
                <c:pt idx="191">
                  <c:v>41100</c:v>
                </c:pt>
                <c:pt idx="192">
                  <c:v>41101</c:v>
                </c:pt>
                <c:pt idx="193">
                  <c:v>41102</c:v>
                </c:pt>
                <c:pt idx="194">
                  <c:v>41103</c:v>
                </c:pt>
                <c:pt idx="195">
                  <c:v>41104</c:v>
                </c:pt>
                <c:pt idx="196">
                  <c:v>41105</c:v>
                </c:pt>
                <c:pt idx="197">
                  <c:v>41106</c:v>
                </c:pt>
                <c:pt idx="198">
                  <c:v>41107</c:v>
                </c:pt>
                <c:pt idx="199">
                  <c:v>41108</c:v>
                </c:pt>
                <c:pt idx="200">
                  <c:v>41109</c:v>
                </c:pt>
                <c:pt idx="201">
                  <c:v>41110</c:v>
                </c:pt>
                <c:pt idx="202">
                  <c:v>41111</c:v>
                </c:pt>
                <c:pt idx="203">
                  <c:v>41112</c:v>
                </c:pt>
                <c:pt idx="204">
                  <c:v>41113</c:v>
                </c:pt>
                <c:pt idx="205">
                  <c:v>41114</c:v>
                </c:pt>
                <c:pt idx="206">
                  <c:v>41115</c:v>
                </c:pt>
                <c:pt idx="207">
                  <c:v>41116</c:v>
                </c:pt>
                <c:pt idx="208">
                  <c:v>41117</c:v>
                </c:pt>
                <c:pt idx="209">
                  <c:v>41118</c:v>
                </c:pt>
                <c:pt idx="210">
                  <c:v>41119</c:v>
                </c:pt>
                <c:pt idx="211">
                  <c:v>41120</c:v>
                </c:pt>
                <c:pt idx="212">
                  <c:v>41121</c:v>
                </c:pt>
                <c:pt idx="213">
                  <c:v>41122</c:v>
                </c:pt>
                <c:pt idx="214">
                  <c:v>41123</c:v>
                </c:pt>
                <c:pt idx="215">
                  <c:v>41124</c:v>
                </c:pt>
                <c:pt idx="216">
                  <c:v>41125</c:v>
                </c:pt>
                <c:pt idx="217">
                  <c:v>41126</c:v>
                </c:pt>
                <c:pt idx="218">
                  <c:v>41127</c:v>
                </c:pt>
                <c:pt idx="219">
                  <c:v>41128</c:v>
                </c:pt>
                <c:pt idx="220">
                  <c:v>41129</c:v>
                </c:pt>
                <c:pt idx="221">
                  <c:v>41130</c:v>
                </c:pt>
                <c:pt idx="222">
                  <c:v>41131</c:v>
                </c:pt>
                <c:pt idx="223">
                  <c:v>41132</c:v>
                </c:pt>
                <c:pt idx="224">
                  <c:v>41133</c:v>
                </c:pt>
                <c:pt idx="225">
                  <c:v>41134</c:v>
                </c:pt>
                <c:pt idx="226">
                  <c:v>41135</c:v>
                </c:pt>
                <c:pt idx="227">
                  <c:v>41136</c:v>
                </c:pt>
                <c:pt idx="228">
                  <c:v>41137</c:v>
                </c:pt>
                <c:pt idx="229">
                  <c:v>41138</c:v>
                </c:pt>
                <c:pt idx="230">
                  <c:v>41139</c:v>
                </c:pt>
                <c:pt idx="231">
                  <c:v>41140</c:v>
                </c:pt>
                <c:pt idx="232">
                  <c:v>41141</c:v>
                </c:pt>
                <c:pt idx="233">
                  <c:v>41142</c:v>
                </c:pt>
                <c:pt idx="234">
                  <c:v>41143</c:v>
                </c:pt>
                <c:pt idx="235">
                  <c:v>41144</c:v>
                </c:pt>
                <c:pt idx="236">
                  <c:v>41145</c:v>
                </c:pt>
                <c:pt idx="237">
                  <c:v>41146</c:v>
                </c:pt>
                <c:pt idx="238">
                  <c:v>41147</c:v>
                </c:pt>
                <c:pt idx="239">
                  <c:v>41148</c:v>
                </c:pt>
                <c:pt idx="240">
                  <c:v>41149</c:v>
                </c:pt>
                <c:pt idx="241">
                  <c:v>41150</c:v>
                </c:pt>
                <c:pt idx="242">
                  <c:v>41151</c:v>
                </c:pt>
                <c:pt idx="243">
                  <c:v>41152</c:v>
                </c:pt>
                <c:pt idx="244">
                  <c:v>41153</c:v>
                </c:pt>
                <c:pt idx="245">
                  <c:v>41154</c:v>
                </c:pt>
                <c:pt idx="246">
                  <c:v>41155</c:v>
                </c:pt>
                <c:pt idx="247">
                  <c:v>41156</c:v>
                </c:pt>
                <c:pt idx="248">
                  <c:v>41157</c:v>
                </c:pt>
                <c:pt idx="249">
                  <c:v>41158</c:v>
                </c:pt>
                <c:pt idx="250">
                  <c:v>41159</c:v>
                </c:pt>
                <c:pt idx="251">
                  <c:v>41160</c:v>
                </c:pt>
                <c:pt idx="252">
                  <c:v>41161</c:v>
                </c:pt>
                <c:pt idx="253">
                  <c:v>41162</c:v>
                </c:pt>
                <c:pt idx="254">
                  <c:v>41163</c:v>
                </c:pt>
                <c:pt idx="255">
                  <c:v>41164</c:v>
                </c:pt>
                <c:pt idx="256">
                  <c:v>41165</c:v>
                </c:pt>
                <c:pt idx="257">
                  <c:v>41166</c:v>
                </c:pt>
                <c:pt idx="258">
                  <c:v>41167</c:v>
                </c:pt>
                <c:pt idx="259">
                  <c:v>41168</c:v>
                </c:pt>
                <c:pt idx="260">
                  <c:v>41169</c:v>
                </c:pt>
                <c:pt idx="261">
                  <c:v>41170</c:v>
                </c:pt>
                <c:pt idx="262">
                  <c:v>41171</c:v>
                </c:pt>
                <c:pt idx="263">
                  <c:v>41172</c:v>
                </c:pt>
                <c:pt idx="264">
                  <c:v>41173</c:v>
                </c:pt>
                <c:pt idx="265">
                  <c:v>41174</c:v>
                </c:pt>
                <c:pt idx="266">
                  <c:v>41175</c:v>
                </c:pt>
                <c:pt idx="267">
                  <c:v>41176</c:v>
                </c:pt>
                <c:pt idx="268">
                  <c:v>41177</c:v>
                </c:pt>
                <c:pt idx="269">
                  <c:v>41178</c:v>
                </c:pt>
                <c:pt idx="270">
                  <c:v>41179</c:v>
                </c:pt>
                <c:pt idx="271">
                  <c:v>41180</c:v>
                </c:pt>
                <c:pt idx="272">
                  <c:v>41181</c:v>
                </c:pt>
                <c:pt idx="273">
                  <c:v>41182</c:v>
                </c:pt>
                <c:pt idx="274">
                  <c:v>41183</c:v>
                </c:pt>
                <c:pt idx="275">
                  <c:v>41184</c:v>
                </c:pt>
                <c:pt idx="276">
                  <c:v>41185</c:v>
                </c:pt>
                <c:pt idx="277">
                  <c:v>41186</c:v>
                </c:pt>
                <c:pt idx="278">
                  <c:v>41187</c:v>
                </c:pt>
                <c:pt idx="279">
                  <c:v>41188</c:v>
                </c:pt>
                <c:pt idx="280">
                  <c:v>41189</c:v>
                </c:pt>
                <c:pt idx="281">
                  <c:v>41190</c:v>
                </c:pt>
                <c:pt idx="282">
                  <c:v>41191</c:v>
                </c:pt>
                <c:pt idx="283">
                  <c:v>41192</c:v>
                </c:pt>
                <c:pt idx="284">
                  <c:v>41193</c:v>
                </c:pt>
                <c:pt idx="285">
                  <c:v>41194</c:v>
                </c:pt>
                <c:pt idx="286">
                  <c:v>41195</c:v>
                </c:pt>
                <c:pt idx="287">
                  <c:v>41196</c:v>
                </c:pt>
                <c:pt idx="288">
                  <c:v>41197</c:v>
                </c:pt>
                <c:pt idx="289">
                  <c:v>41198</c:v>
                </c:pt>
                <c:pt idx="290">
                  <c:v>41199</c:v>
                </c:pt>
                <c:pt idx="291">
                  <c:v>41200</c:v>
                </c:pt>
                <c:pt idx="292">
                  <c:v>41201</c:v>
                </c:pt>
                <c:pt idx="293">
                  <c:v>41202</c:v>
                </c:pt>
                <c:pt idx="294">
                  <c:v>41203</c:v>
                </c:pt>
                <c:pt idx="295">
                  <c:v>41204</c:v>
                </c:pt>
                <c:pt idx="296">
                  <c:v>41205</c:v>
                </c:pt>
                <c:pt idx="297">
                  <c:v>41206</c:v>
                </c:pt>
                <c:pt idx="298">
                  <c:v>41207</c:v>
                </c:pt>
                <c:pt idx="299">
                  <c:v>41208</c:v>
                </c:pt>
                <c:pt idx="300">
                  <c:v>41209</c:v>
                </c:pt>
                <c:pt idx="301">
                  <c:v>41210</c:v>
                </c:pt>
                <c:pt idx="302">
                  <c:v>41211</c:v>
                </c:pt>
                <c:pt idx="303">
                  <c:v>41212</c:v>
                </c:pt>
                <c:pt idx="304">
                  <c:v>41213</c:v>
                </c:pt>
                <c:pt idx="305">
                  <c:v>41214</c:v>
                </c:pt>
                <c:pt idx="306">
                  <c:v>41215</c:v>
                </c:pt>
                <c:pt idx="307">
                  <c:v>41216</c:v>
                </c:pt>
                <c:pt idx="308">
                  <c:v>41217</c:v>
                </c:pt>
                <c:pt idx="309">
                  <c:v>41218</c:v>
                </c:pt>
                <c:pt idx="310">
                  <c:v>41219</c:v>
                </c:pt>
                <c:pt idx="311">
                  <c:v>41220</c:v>
                </c:pt>
                <c:pt idx="312">
                  <c:v>41221</c:v>
                </c:pt>
                <c:pt idx="313">
                  <c:v>41222</c:v>
                </c:pt>
                <c:pt idx="314">
                  <c:v>41223</c:v>
                </c:pt>
                <c:pt idx="315">
                  <c:v>41224</c:v>
                </c:pt>
                <c:pt idx="316">
                  <c:v>41225</c:v>
                </c:pt>
                <c:pt idx="317">
                  <c:v>41226</c:v>
                </c:pt>
                <c:pt idx="318">
                  <c:v>41227</c:v>
                </c:pt>
                <c:pt idx="319">
                  <c:v>41228</c:v>
                </c:pt>
                <c:pt idx="320">
                  <c:v>41229</c:v>
                </c:pt>
                <c:pt idx="321">
                  <c:v>41230</c:v>
                </c:pt>
                <c:pt idx="322">
                  <c:v>41231</c:v>
                </c:pt>
                <c:pt idx="323">
                  <c:v>41232</c:v>
                </c:pt>
                <c:pt idx="324">
                  <c:v>41233</c:v>
                </c:pt>
                <c:pt idx="325">
                  <c:v>41234</c:v>
                </c:pt>
                <c:pt idx="326">
                  <c:v>41235</c:v>
                </c:pt>
                <c:pt idx="327">
                  <c:v>41236</c:v>
                </c:pt>
                <c:pt idx="328">
                  <c:v>41237</c:v>
                </c:pt>
                <c:pt idx="329">
                  <c:v>41238</c:v>
                </c:pt>
                <c:pt idx="330">
                  <c:v>41239</c:v>
                </c:pt>
                <c:pt idx="331">
                  <c:v>41240</c:v>
                </c:pt>
                <c:pt idx="332">
                  <c:v>41241</c:v>
                </c:pt>
                <c:pt idx="333">
                  <c:v>41242</c:v>
                </c:pt>
                <c:pt idx="334">
                  <c:v>41243</c:v>
                </c:pt>
                <c:pt idx="335">
                  <c:v>41244</c:v>
                </c:pt>
                <c:pt idx="336">
                  <c:v>41245</c:v>
                </c:pt>
                <c:pt idx="337">
                  <c:v>41246</c:v>
                </c:pt>
                <c:pt idx="338">
                  <c:v>41247</c:v>
                </c:pt>
                <c:pt idx="339">
                  <c:v>41248</c:v>
                </c:pt>
                <c:pt idx="340">
                  <c:v>41249</c:v>
                </c:pt>
                <c:pt idx="341">
                  <c:v>41250</c:v>
                </c:pt>
                <c:pt idx="342">
                  <c:v>41251</c:v>
                </c:pt>
                <c:pt idx="343">
                  <c:v>41252</c:v>
                </c:pt>
                <c:pt idx="344">
                  <c:v>41253</c:v>
                </c:pt>
                <c:pt idx="345">
                  <c:v>41254</c:v>
                </c:pt>
                <c:pt idx="346">
                  <c:v>41255</c:v>
                </c:pt>
                <c:pt idx="347">
                  <c:v>41256</c:v>
                </c:pt>
                <c:pt idx="348">
                  <c:v>41257</c:v>
                </c:pt>
                <c:pt idx="349">
                  <c:v>41258</c:v>
                </c:pt>
                <c:pt idx="350">
                  <c:v>41259</c:v>
                </c:pt>
                <c:pt idx="351">
                  <c:v>41260</c:v>
                </c:pt>
                <c:pt idx="352">
                  <c:v>41261</c:v>
                </c:pt>
                <c:pt idx="353">
                  <c:v>41262</c:v>
                </c:pt>
                <c:pt idx="354">
                  <c:v>41263</c:v>
                </c:pt>
                <c:pt idx="355">
                  <c:v>41264</c:v>
                </c:pt>
                <c:pt idx="356">
                  <c:v>41265</c:v>
                </c:pt>
                <c:pt idx="357">
                  <c:v>41266</c:v>
                </c:pt>
                <c:pt idx="358">
                  <c:v>41267</c:v>
                </c:pt>
                <c:pt idx="359">
                  <c:v>41268</c:v>
                </c:pt>
                <c:pt idx="360">
                  <c:v>41269</c:v>
                </c:pt>
                <c:pt idx="361">
                  <c:v>41270</c:v>
                </c:pt>
                <c:pt idx="362">
                  <c:v>41271</c:v>
                </c:pt>
                <c:pt idx="363">
                  <c:v>41272</c:v>
                </c:pt>
                <c:pt idx="364">
                  <c:v>41273</c:v>
                </c:pt>
              </c:numCache>
            </c:numRef>
          </c:cat>
          <c:val>
            <c:numRef>
              <c:f>Blue_Opps!$I$8:$I$617</c:f>
              <c:numCache>
                <c:formatCode>#,##0</c:formatCode>
                <c:ptCount val="610"/>
                <c:pt idx="0">
                  <c:v>442.2</c:v>
                </c:pt>
                <c:pt idx="1">
                  <c:v>406.4</c:v>
                </c:pt>
                <c:pt idx="2">
                  <c:v>224.4</c:v>
                </c:pt>
                <c:pt idx="3">
                  <c:v>249.10999999999999</c:v>
                </c:pt>
                <c:pt idx="4">
                  <c:v>352.96</c:v>
                </c:pt>
                <c:pt idx="5">
                  <c:v>311.62</c:v>
                </c:pt>
                <c:pt idx="6">
                  <c:v>360.53</c:v>
                </c:pt>
                <c:pt idx="7">
                  <c:v>456.82</c:v>
                </c:pt>
                <c:pt idx="8">
                  <c:v>634.28000000000031</c:v>
                </c:pt>
                <c:pt idx="9">
                  <c:v>417.5</c:v>
                </c:pt>
                <c:pt idx="10">
                  <c:v>488.08</c:v>
                </c:pt>
                <c:pt idx="11">
                  <c:v>419</c:v>
                </c:pt>
                <c:pt idx="12">
                  <c:v>199.7</c:v>
                </c:pt>
                <c:pt idx="13">
                  <c:v>367.08</c:v>
                </c:pt>
                <c:pt idx="14">
                  <c:v>349.44</c:v>
                </c:pt>
                <c:pt idx="15">
                  <c:v>152.81</c:v>
                </c:pt>
                <c:pt idx="16">
                  <c:v>422.03</c:v>
                </c:pt>
                <c:pt idx="17">
                  <c:v>414.84000000000015</c:v>
                </c:pt>
                <c:pt idx="18">
                  <c:v>284.26</c:v>
                </c:pt>
                <c:pt idx="19">
                  <c:v>359.89</c:v>
                </c:pt>
                <c:pt idx="20">
                  <c:v>290.31</c:v>
                </c:pt>
                <c:pt idx="21">
                  <c:v>319.55</c:v>
                </c:pt>
                <c:pt idx="22">
                  <c:v>312.48999999999984</c:v>
                </c:pt>
                <c:pt idx="23">
                  <c:v>437.53</c:v>
                </c:pt>
                <c:pt idx="24">
                  <c:v>467.27</c:v>
                </c:pt>
                <c:pt idx="25">
                  <c:v>144.60999999999999</c:v>
                </c:pt>
                <c:pt idx="26">
                  <c:v>194.52</c:v>
                </c:pt>
                <c:pt idx="27">
                  <c:v>358.37</c:v>
                </c:pt>
                <c:pt idx="28">
                  <c:v>307.32</c:v>
                </c:pt>
                <c:pt idx="29">
                  <c:v>352.18</c:v>
                </c:pt>
                <c:pt idx="30">
                  <c:v>273.54000000000002</c:v>
                </c:pt>
                <c:pt idx="31">
                  <c:v>560.91</c:v>
                </c:pt>
                <c:pt idx="32">
                  <c:v>151.03</c:v>
                </c:pt>
                <c:pt idx="33">
                  <c:v>332.02</c:v>
                </c:pt>
                <c:pt idx="34">
                  <c:v>146.49</c:v>
                </c:pt>
                <c:pt idx="35">
                  <c:v>456.04</c:v>
                </c:pt>
                <c:pt idx="36">
                  <c:v>357.72999999999985</c:v>
                </c:pt>
                <c:pt idx="37">
                  <c:v>352.69</c:v>
                </c:pt>
                <c:pt idx="38">
                  <c:v>206.48000000000008</c:v>
                </c:pt>
                <c:pt idx="39">
                  <c:v>242.78</c:v>
                </c:pt>
                <c:pt idx="40">
                  <c:v>480.24</c:v>
                </c:pt>
                <c:pt idx="41">
                  <c:v>198.78</c:v>
                </c:pt>
                <c:pt idx="42">
                  <c:v>181.14</c:v>
                </c:pt>
                <c:pt idx="43">
                  <c:v>313.22999999999985</c:v>
                </c:pt>
                <c:pt idx="44">
                  <c:v>233.57</c:v>
                </c:pt>
                <c:pt idx="45">
                  <c:v>323.31</c:v>
                </c:pt>
                <c:pt idx="46">
                  <c:v>481.11</c:v>
                </c:pt>
                <c:pt idx="47">
                  <c:v>106.52</c:v>
                </c:pt>
                <c:pt idx="48">
                  <c:v>281.83</c:v>
                </c:pt>
                <c:pt idx="49">
                  <c:v>354.94</c:v>
                </c:pt>
                <c:pt idx="50">
                  <c:v>283.35000000000002</c:v>
                </c:pt>
                <c:pt idx="51">
                  <c:v>530.89</c:v>
                </c:pt>
                <c:pt idx="52">
                  <c:v>426.39</c:v>
                </c:pt>
                <c:pt idx="53">
                  <c:v>188.93</c:v>
                </c:pt>
                <c:pt idx="54">
                  <c:v>273.13</c:v>
                </c:pt>
                <c:pt idx="55">
                  <c:v>354.8</c:v>
                </c:pt>
                <c:pt idx="56">
                  <c:v>353.14000000000016</c:v>
                </c:pt>
                <c:pt idx="57">
                  <c:v>270.48999999999984</c:v>
                </c:pt>
                <c:pt idx="58">
                  <c:v>232.15</c:v>
                </c:pt>
                <c:pt idx="59">
                  <c:v>309.14999999999998</c:v>
                </c:pt>
                <c:pt idx="60">
                  <c:v>374.19</c:v>
                </c:pt>
                <c:pt idx="61">
                  <c:v>297.94</c:v>
                </c:pt>
                <c:pt idx="62">
                  <c:v>312.0299999999998</c:v>
                </c:pt>
                <c:pt idx="63">
                  <c:v>269.19</c:v>
                </c:pt>
                <c:pt idx="64">
                  <c:v>388.67</c:v>
                </c:pt>
                <c:pt idx="65">
                  <c:v>326.5299999999998</c:v>
                </c:pt>
                <c:pt idx="66">
                  <c:v>407.68</c:v>
                </c:pt>
                <c:pt idx="67">
                  <c:v>394.1</c:v>
                </c:pt>
                <c:pt idx="68">
                  <c:v>615.39</c:v>
                </c:pt>
                <c:pt idx="69">
                  <c:v>215.49</c:v>
                </c:pt>
                <c:pt idx="70">
                  <c:v>408.06</c:v>
                </c:pt>
                <c:pt idx="71">
                  <c:v>380.33</c:v>
                </c:pt>
                <c:pt idx="72">
                  <c:v>369.12</c:v>
                </c:pt>
                <c:pt idx="73">
                  <c:v>536.49</c:v>
                </c:pt>
                <c:pt idx="74">
                  <c:v>442.18</c:v>
                </c:pt>
                <c:pt idx="75">
                  <c:v>446.61</c:v>
                </c:pt>
                <c:pt idx="76">
                  <c:v>445.13</c:v>
                </c:pt>
                <c:pt idx="77">
                  <c:v>377.04</c:v>
                </c:pt>
                <c:pt idx="78">
                  <c:v>489.8</c:v>
                </c:pt>
                <c:pt idx="79">
                  <c:v>560.92999999999961</c:v>
                </c:pt>
                <c:pt idx="80">
                  <c:v>366.66</c:v>
                </c:pt>
                <c:pt idx="81">
                  <c:v>500.31</c:v>
                </c:pt>
                <c:pt idx="82">
                  <c:v>617.58000000000004</c:v>
                </c:pt>
                <c:pt idx="83">
                  <c:v>552.07000000000005</c:v>
                </c:pt>
                <c:pt idx="84">
                  <c:v>612.43999999999971</c:v>
                </c:pt>
                <c:pt idx="85">
                  <c:v>505.05</c:v>
                </c:pt>
                <c:pt idx="86">
                  <c:v>534.79999999999995</c:v>
                </c:pt>
                <c:pt idx="87">
                  <c:v>590.64</c:v>
                </c:pt>
                <c:pt idx="88">
                  <c:v>728.26</c:v>
                </c:pt>
                <c:pt idx="89">
                  <c:v>883.4</c:v>
                </c:pt>
                <c:pt idx="90">
                  <c:v>994.3</c:v>
                </c:pt>
                <c:pt idx="91">
                  <c:v>1141.04</c:v>
                </c:pt>
                <c:pt idx="92">
                  <c:v>1249.28</c:v>
                </c:pt>
                <c:pt idx="93">
                  <c:v>1404.56</c:v>
                </c:pt>
                <c:pt idx="94">
                  <c:v>1209.47</c:v>
                </c:pt>
                <c:pt idx="95">
                  <c:v>1234.51</c:v>
                </c:pt>
                <c:pt idx="96">
                  <c:v>1264.79</c:v>
                </c:pt>
                <c:pt idx="97">
                  <c:v>1209.6499999999999</c:v>
                </c:pt>
                <c:pt idx="98">
                  <c:v>1058.47</c:v>
                </c:pt>
                <c:pt idx="99">
                  <c:v>1029.53</c:v>
                </c:pt>
                <c:pt idx="100">
                  <c:v>1118.31</c:v>
                </c:pt>
                <c:pt idx="101">
                  <c:v>1035.48</c:v>
                </c:pt>
                <c:pt idx="102">
                  <c:v>1054.6399999999999</c:v>
                </c:pt>
                <c:pt idx="103">
                  <c:v>865.07</c:v>
                </c:pt>
                <c:pt idx="104">
                  <c:v>947.62</c:v>
                </c:pt>
                <c:pt idx="105">
                  <c:v>872.51</c:v>
                </c:pt>
                <c:pt idx="106">
                  <c:v>1157.7</c:v>
                </c:pt>
                <c:pt idx="107">
                  <c:v>984.8</c:v>
                </c:pt>
                <c:pt idx="108">
                  <c:v>775.06</c:v>
                </c:pt>
                <c:pt idx="109">
                  <c:v>725.48</c:v>
                </c:pt>
                <c:pt idx="110">
                  <c:v>741.66</c:v>
                </c:pt>
                <c:pt idx="111">
                  <c:v>581.16999999999996</c:v>
                </c:pt>
                <c:pt idx="112">
                  <c:v>701.19</c:v>
                </c:pt>
                <c:pt idx="113">
                  <c:v>475.82</c:v>
                </c:pt>
                <c:pt idx="114">
                  <c:v>536.69000000000005</c:v>
                </c:pt>
                <c:pt idx="115">
                  <c:v>727.26</c:v>
                </c:pt>
                <c:pt idx="116">
                  <c:v>517.91999999999996</c:v>
                </c:pt>
                <c:pt idx="117">
                  <c:v>689.83999999999969</c:v>
                </c:pt>
                <c:pt idx="118">
                  <c:v>582.42999999999961</c:v>
                </c:pt>
                <c:pt idx="119">
                  <c:v>492.55</c:v>
                </c:pt>
                <c:pt idx="120">
                  <c:v>577.25</c:v>
                </c:pt>
                <c:pt idx="121">
                  <c:v>590.85999999999967</c:v>
                </c:pt>
                <c:pt idx="122">
                  <c:v>667.8299999999997</c:v>
                </c:pt>
                <c:pt idx="123">
                  <c:v>629.52</c:v>
                </c:pt>
                <c:pt idx="124">
                  <c:v>524.49</c:v>
                </c:pt>
                <c:pt idx="125">
                  <c:v>489.7</c:v>
                </c:pt>
                <c:pt idx="126">
                  <c:v>593.0599999999996</c:v>
                </c:pt>
                <c:pt idx="127">
                  <c:v>661.4599999999997</c:v>
                </c:pt>
                <c:pt idx="128">
                  <c:v>1000.76</c:v>
                </c:pt>
                <c:pt idx="129">
                  <c:v>730.35999999999967</c:v>
                </c:pt>
                <c:pt idx="130">
                  <c:v>589.20000000000005</c:v>
                </c:pt>
                <c:pt idx="131">
                  <c:v>707.68000000000029</c:v>
                </c:pt>
                <c:pt idx="132">
                  <c:v>939.43</c:v>
                </c:pt>
                <c:pt idx="133">
                  <c:v>582.48</c:v>
                </c:pt>
                <c:pt idx="134">
                  <c:v>580.29999999999995</c:v>
                </c:pt>
                <c:pt idx="135">
                  <c:v>862.13</c:v>
                </c:pt>
                <c:pt idx="136">
                  <c:v>930.69</c:v>
                </c:pt>
                <c:pt idx="137">
                  <c:v>965.81999999999971</c:v>
                </c:pt>
                <c:pt idx="138">
                  <c:v>978.93</c:v>
                </c:pt>
                <c:pt idx="139">
                  <c:v>1310.5</c:v>
                </c:pt>
                <c:pt idx="140">
                  <c:v>1227.31</c:v>
                </c:pt>
                <c:pt idx="141">
                  <c:v>1374.02</c:v>
                </c:pt>
                <c:pt idx="142">
                  <c:v>1156.06</c:v>
                </c:pt>
                <c:pt idx="143">
                  <c:v>1060.78</c:v>
                </c:pt>
                <c:pt idx="144">
                  <c:v>950.71</c:v>
                </c:pt>
                <c:pt idx="145">
                  <c:v>835.76</c:v>
                </c:pt>
                <c:pt idx="146">
                  <c:v>802.81999999999971</c:v>
                </c:pt>
                <c:pt idx="147">
                  <c:v>777.62</c:v>
                </c:pt>
                <c:pt idx="148">
                  <c:v>931.38</c:v>
                </c:pt>
                <c:pt idx="149">
                  <c:v>945.83999999999969</c:v>
                </c:pt>
                <c:pt idx="150">
                  <c:v>1110.2</c:v>
                </c:pt>
                <c:pt idx="151">
                  <c:v>1276.9100000000001</c:v>
                </c:pt>
                <c:pt idx="152">
                  <c:v>1414.04</c:v>
                </c:pt>
                <c:pt idx="153">
                  <c:v>1355.05</c:v>
                </c:pt>
                <c:pt idx="154">
                  <c:v>1358.42</c:v>
                </c:pt>
                <c:pt idx="155">
                  <c:v>1239.94</c:v>
                </c:pt>
                <c:pt idx="156">
                  <c:v>1073.57</c:v>
                </c:pt>
                <c:pt idx="157">
                  <c:v>976.61</c:v>
                </c:pt>
                <c:pt idx="158">
                  <c:v>913.59</c:v>
                </c:pt>
                <c:pt idx="159">
                  <c:v>815.62</c:v>
                </c:pt>
                <c:pt idx="160">
                  <c:v>726.38</c:v>
                </c:pt>
                <c:pt idx="161">
                  <c:v>737.81</c:v>
                </c:pt>
                <c:pt idx="162">
                  <c:v>705.04</c:v>
                </c:pt>
                <c:pt idx="163">
                  <c:v>612.78000000000031</c:v>
                </c:pt>
                <c:pt idx="164">
                  <c:v>598.5</c:v>
                </c:pt>
                <c:pt idx="165">
                  <c:v>505.72999999999985</c:v>
                </c:pt>
                <c:pt idx="166">
                  <c:v>469.27</c:v>
                </c:pt>
                <c:pt idx="167">
                  <c:v>433.97999999999985</c:v>
                </c:pt>
                <c:pt idx="168">
                  <c:v>440.53</c:v>
                </c:pt>
                <c:pt idx="169">
                  <c:v>353.31</c:v>
                </c:pt>
                <c:pt idx="170">
                  <c:v>387.09</c:v>
                </c:pt>
                <c:pt idx="171">
                  <c:v>429.44</c:v>
                </c:pt>
                <c:pt idx="172">
                  <c:v>364.40999999999985</c:v>
                </c:pt>
                <c:pt idx="173">
                  <c:v>361.38</c:v>
                </c:pt>
                <c:pt idx="174">
                  <c:v>342.21999999999986</c:v>
                </c:pt>
                <c:pt idx="175">
                  <c:v>252.99</c:v>
                </c:pt>
                <c:pt idx="176">
                  <c:v>265.5899999999998</c:v>
                </c:pt>
                <c:pt idx="177">
                  <c:v>185.93</c:v>
                </c:pt>
                <c:pt idx="178">
                  <c:v>288.7799999999998</c:v>
                </c:pt>
                <c:pt idx="179">
                  <c:v>235.85000000000008</c:v>
                </c:pt>
                <c:pt idx="180">
                  <c:v>203.08</c:v>
                </c:pt>
                <c:pt idx="181">
                  <c:v>164.26</c:v>
                </c:pt>
                <c:pt idx="182">
                  <c:v>181.9</c:v>
                </c:pt>
                <c:pt idx="183">
                  <c:v>47.290000000000013</c:v>
                </c:pt>
                <c:pt idx="184">
                  <c:v>108.29</c:v>
                </c:pt>
                <c:pt idx="185">
                  <c:v>211.65</c:v>
                </c:pt>
                <c:pt idx="186">
                  <c:v>303.25</c:v>
                </c:pt>
                <c:pt idx="187">
                  <c:v>345.6</c:v>
                </c:pt>
                <c:pt idx="188">
                  <c:v>242.05</c:v>
                </c:pt>
                <c:pt idx="189">
                  <c:v>239.03</c:v>
                </c:pt>
                <c:pt idx="190">
                  <c:v>239.53</c:v>
                </c:pt>
                <c:pt idx="191">
                  <c:v>276.3399999999998</c:v>
                </c:pt>
                <c:pt idx="192">
                  <c:v>305.07</c:v>
                </c:pt>
                <c:pt idx="193">
                  <c:v>266.25</c:v>
                </c:pt>
                <c:pt idx="194">
                  <c:v>193.65</c:v>
                </c:pt>
                <c:pt idx="195">
                  <c:v>242.56</c:v>
                </c:pt>
                <c:pt idx="196">
                  <c:v>177.02</c:v>
                </c:pt>
                <c:pt idx="197">
                  <c:v>325.94</c:v>
                </c:pt>
                <c:pt idx="198">
                  <c:v>212</c:v>
                </c:pt>
                <c:pt idx="199">
                  <c:v>278.74</c:v>
                </c:pt>
                <c:pt idx="200">
                  <c:v>210.68</c:v>
                </c:pt>
                <c:pt idx="201">
                  <c:v>280.76</c:v>
                </c:pt>
                <c:pt idx="202">
                  <c:v>145.33000000000001</c:v>
                </c:pt>
                <c:pt idx="203">
                  <c:v>249.19</c:v>
                </c:pt>
                <c:pt idx="204">
                  <c:v>164.18</c:v>
                </c:pt>
                <c:pt idx="205">
                  <c:v>221.15</c:v>
                </c:pt>
                <c:pt idx="206">
                  <c:v>220.33</c:v>
                </c:pt>
                <c:pt idx="207">
                  <c:v>294.95</c:v>
                </c:pt>
                <c:pt idx="208">
                  <c:v>215.99</c:v>
                </c:pt>
                <c:pt idx="209">
                  <c:v>271.45</c:v>
                </c:pt>
                <c:pt idx="210">
                  <c:v>161.22999999999999</c:v>
                </c:pt>
                <c:pt idx="211">
                  <c:v>218.7</c:v>
                </c:pt>
                <c:pt idx="212">
                  <c:v>120.39</c:v>
                </c:pt>
                <c:pt idx="213">
                  <c:v>294.83</c:v>
                </c:pt>
                <c:pt idx="214">
                  <c:v>289.06</c:v>
                </c:pt>
                <c:pt idx="215">
                  <c:v>312.75</c:v>
                </c:pt>
                <c:pt idx="216">
                  <c:v>276.67</c:v>
                </c:pt>
                <c:pt idx="217">
                  <c:v>320.54000000000002</c:v>
                </c:pt>
                <c:pt idx="218">
                  <c:v>356.05</c:v>
                </c:pt>
                <c:pt idx="219">
                  <c:v>425.12</c:v>
                </c:pt>
                <c:pt idx="220">
                  <c:v>384</c:v>
                </c:pt>
                <c:pt idx="221">
                  <c:v>259.97999999999985</c:v>
                </c:pt>
                <c:pt idx="222">
                  <c:v>212.31</c:v>
                </c:pt>
                <c:pt idx="223">
                  <c:v>126.6</c:v>
                </c:pt>
                <c:pt idx="224">
                  <c:v>72.149999999999991</c:v>
                </c:pt>
                <c:pt idx="225">
                  <c:v>80.440000000000026</c:v>
                </c:pt>
                <c:pt idx="226">
                  <c:v>10.870000000000005</c:v>
                </c:pt>
                <c:pt idx="227">
                  <c:v>97.3</c:v>
                </c:pt>
                <c:pt idx="228">
                  <c:v>86.710000000000022</c:v>
                </c:pt>
                <c:pt idx="229">
                  <c:v>16.13000000000001</c:v>
                </c:pt>
                <c:pt idx="230">
                  <c:v>98.31</c:v>
                </c:pt>
                <c:pt idx="231">
                  <c:v>62.51</c:v>
                </c:pt>
                <c:pt idx="232">
                  <c:v>163.57</c:v>
                </c:pt>
                <c:pt idx="233">
                  <c:v>238.69</c:v>
                </c:pt>
                <c:pt idx="234">
                  <c:v>136.34</c:v>
                </c:pt>
                <c:pt idx="235">
                  <c:v>162.56</c:v>
                </c:pt>
                <c:pt idx="236">
                  <c:v>100.04</c:v>
                </c:pt>
                <c:pt idx="237">
                  <c:v>69.790000000000006</c:v>
                </c:pt>
                <c:pt idx="238">
                  <c:v>5.7700000000000014</c:v>
                </c:pt>
                <c:pt idx="239">
                  <c:v>-5.83</c:v>
                </c:pt>
                <c:pt idx="240">
                  <c:v>24.14</c:v>
                </c:pt>
                <c:pt idx="241">
                  <c:v>73.040000000000006</c:v>
                </c:pt>
                <c:pt idx="242">
                  <c:v>31.7</c:v>
                </c:pt>
                <c:pt idx="243">
                  <c:v>51.36</c:v>
                </c:pt>
                <c:pt idx="244">
                  <c:v>95.22</c:v>
                </c:pt>
                <c:pt idx="245">
                  <c:v>65.48</c:v>
                </c:pt>
                <c:pt idx="246">
                  <c:v>4.3099999999999996</c:v>
                </c:pt>
                <c:pt idx="247">
                  <c:v>157.57</c:v>
                </c:pt>
                <c:pt idx="248">
                  <c:v>37.83</c:v>
                </c:pt>
                <c:pt idx="249">
                  <c:v>74.13</c:v>
                </c:pt>
                <c:pt idx="250">
                  <c:v>196.64</c:v>
                </c:pt>
                <c:pt idx="251">
                  <c:v>148.75</c:v>
                </c:pt>
                <c:pt idx="252">
                  <c:v>186.56</c:v>
                </c:pt>
                <c:pt idx="253">
                  <c:v>269.24</c:v>
                </c:pt>
                <c:pt idx="254">
                  <c:v>512.67999999999995</c:v>
                </c:pt>
                <c:pt idx="255">
                  <c:v>320.91999999999985</c:v>
                </c:pt>
                <c:pt idx="256">
                  <c:v>320.91999999999985</c:v>
                </c:pt>
                <c:pt idx="257">
                  <c:v>305.28999999999985</c:v>
                </c:pt>
                <c:pt idx="258">
                  <c:v>257.89999999999981</c:v>
                </c:pt>
                <c:pt idx="259">
                  <c:v>219.33</c:v>
                </c:pt>
                <c:pt idx="260">
                  <c:v>216.81</c:v>
                </c:pt>
                <c:pt idx="261">
                  <c:v>247.81</c:v>
                </c:pt>
                <c:pt idx="262">
                  <c:v>282.60000000000002</c:v>
                </c:pt>
                <c:pt idx="263">
                  <c:v>252.1</c:v>
                </c:pt>
                <c:pt idx="264">
                  <c:v>202.44</c:v>
                </c:pt>
                <c:pt idx="265">
                  <c:v>192.35000000000008</c:v>
                </c:pt>
                <c:pt idx="266">
                  <c:v>142.69</c:v>
                </c:pt>
                <c:pt idx="267">
                  <c:v>126.06</c:v>
                </c:pt>
                <c:pt idx="268">
                  <c:v>85.98</c:v>
                </c:pt>
                <c:pt idx="269">
                  <c:v>168.41</c:v>
                </c:pt>
                <c:pt idx="270">
                  <c:v>134.12</c:v>
                </c:pt>
                <c:pt idx="271">
                  <c:v>397.04</c:v>
                </c:pt>
                <c:pt idx="272">
                  <c:v>392.5</c:v>
                </c:pt>
                <c:pt idx="273">
                  <c:v>407.88</c:v>
                </c:pt>
                <c:pt idx="274">
                  <c:v>360.74</c:v>
                </c:pt>
                <c:pt idx="275">
                  <c:v>591.14</c:v>
                </c:pt>
                <c:pt idx="276">
                  <c:v>463.34000000000015</c:v>
                </c:pt>
                <c:pt idx="277">
                  <c:v>463.34000000000015</c:v>
                </c:pt>
                <c:pt idx="278">
                  <c:v>411.66</c:v>
                </c:pt>
                <c:pt idx="279">
                  <c:v>446.19</c:v>
                </c:pt>
                <c:pt idx="280">
                  <c:v>424.52</c:v>
                </c:pt>
                <c:pt idx="281">
                  <c:v>383.92999999999984</c:v>
                </c:pt>
                <c:pt idx="282">
                  <c:v>372.33</c:v>
                </c:pt>
                <c:pt idx="283">
                  <c:v>394.26</c:v>
                </c:pt>
                <c:pt idx="284">
                  <c:v>289.64999999999998</c:v>
                </c:pt>
                <c:pt idx="285">
                  <c:v>358.21999999999986</c:v>
                </c:pt>
                <c:pt idx="286">
                  <c:v>388.71999999999986</c:v>
                </c:pt>
                <c:pt idx="287">
                  <c:v>359.47999999999985</c:v>
                </c:pt>
                <c:pt idx="288">
                  <c:v>322.91999999999985</c:v>
                </c:pt>
                <c:pt idx="289">
                  <c:v>388.46999999999986</c:v>
                </c:pt>
                <c:pt idx="290">
                  <c:v>347.88</c:v>
                </c:pt>
                <c:pt idx="291">
                  <c:v>342.84000000000015</c:v>
                </c:pt>
                <c:pt idx="292">
                  <c:v>360.98999999999984</c:v>
                </c:pt>
                <c:pt idx="293">
                  <c:v>315.36</c:v>
                </c:pt>
                <c:pt idx="294">
                  <c:v>384.42999999999984</c:v>
                </c:pt>
                <c:pt idx="295">
                  <c:v>335.28</c:v>
                </c:pt>
                <c:pt idx="296">
                  <c:v>433.59</c:v>
                </c:pt>
                <c:pt idx="297">
                  <c:v>423.5</c:v>
                </c:pt>
                <c:pt idx="298">
                  <c:v>395.52</c:v>
                </c:pt>
                <c:pt idx="299">
                  <c:v>464.09</c:v>
                </c:pt>
                <c:pt idx="300">
                  <c:v>335.53</c:v>
                </c:pt>
                <c:pt idx="301">
                  <c:v>425.01</c:v>
                </c:pt>
                <c:pt idx="302">
                  <c:v>396.28</c:v>
                </c:pt>
                <c:pt idx="303">
                  <c:v>440.64000000000016</c:v>
                </c:pt>
                <c:pt idx="304">
                  <c:v>337.54</c:v>
                </c:pt>
                <c:pt idx="305">
                  <c:v>389.46999999999986</c:v>
                </c:pt>
                <c:pt idx="306">
                  <c:v>423.25</c:v>
                </c:pt>
                <c:pt idx="307">
                  <c:v>408.38</c:v>
                </c:pt>
                <c:pt idx="308">
                  <c:v>274.27</c:v>
                </c:pt>
                <c:pt idx="309">
                  <c:v>365.52</c:v>
                </c:pt>
                <c:pt idx="310">
                  <c:v>341.57</c:v>
                </c:pt>
                <c:pt idx="311">
                  <c:v>326.45</c:v>
                </c:pt>
                <c:pt idx="312">
                  <c:v>488.78999999999985</c:v>
                </c:pt>
                <c:pt idx="313">
                  <c:v>671.04</c:v>
                </c:pt>
                <c:pt idx="314">
                  <c:v>559.62</c:v>
                </c:pt>
                <c:pt idx="315">
                  <c:v>485.76</c:v>
                </c:pt>
                <c:pt idx="316">
                  <c:v>342.08</c:v>
                </c:pt>
                <c:pt idx="317">
                  <c:v>339.05</c:v>
                </c:pt>
                <c:pt idx="318">
                  <c:v>445.68</c:v>
                </c:pt>
                <c:pt idx="319">
                  <c:v>380.65000000000015</c:v>
                </c:pt>
                <c:pt idx="320">
                  <c:v>313.5899999999998</c:v>
                </c:pt>
                <c:pt idx="321">
                  <c:v>261.66000000000008</c:v>
                </c:pt>
                <c:pt idx="322">
                  <c:v>435.09</c:v>
                </c:pt>
                <c:pt idx="323">
                  <c:v>275.2799999999998</c:v>
                </c:pt>
                <c:pt idx="324">
                  <c:v>381.65000000000015</c:v>
                </c:pt>
                <c:pt idx="325">
                  <c:v>391.98999999999984</c:v>
                </c:pt>
                <c:pt idx="326">
                  <c:v>383.91999999999985</c:v>
                </c:pt>
                <c:pt idx="327">
                  <c:v>474.67</c:v>
                </c:pt>
                <c:pt idx="328">
                  <c:v>388.96</c:v>
                </c:pt>
                <c:pt idx="329">
                  <c:v>473.66</c:v>
                </c:pt>
                <c:pt idx="330">
                  <c:v>327.45999999999981</c:v>
                </c:pt>
                <c:pt idx="331">
                  <c:v>258.89</c:v>
                </c:pt>
                <c:pt idx="332">
                  <c:v>230.66</c:v>
                </c:pt>
                <c:pt idx="333">
                  <c:v>287.12</c:v>
                </c:pt>
                <c:pt idx="334">
                  <c:v>350.65000000000015</c:v>
                </c:pt>
                <c:pt idx="335">
                  <c:v>381.90999999999985</c:v>
                </c:pt>
                <c:pt idx="336">
                  <c:v>365.27</c:v>
                </c:pt>
                <c:pt idx="337">
                  <c:v>354.92999999999984</c:v>
                </c:pt>
                <c:pt idx="338">
                  <c:v>331.24</c:v>
                </c:pt>
                <c:pt idx="339">
                  <c:v>300.47999999999985</c:v>
                </c:pt>
                <c:pt idx="340">
                  <c:v>304.52</c:v>
                </c:pt>
                <c:pt idx="341">
                  <c:v>320.64999999999998</c:v>
                </c:pt>
                <c:pt idx="342">
                  <c:v>275.2799999999998</c:v>
                </c:pt>
                <c:pt idx="343">
                  <c:v>267.70999999999981</c:v>
                </c:pt>
                <c:pt idx="344">
                  <c:v>203.18</c:v>
                </c:pt>
                <c:pt idx="345">
                  <c:v>225.87</c:v>
                </c:pt>
                <c:pt idx="346">
                  <c:v>207.72</c:v>
                </c:pt>
                <c:pt idx="347">
                  <c:v>337.78999999999985</c:v>
                </c:pt>
                <c:pt idx="348">
                  <c:v>322.41000000000003</c:v>
                </c:pt>
                <c:pt idx="349">
                  <c:v>281.58</c:v>
                </c:pt>
                <c:pt idx="350">
                  <c:v>314.35000000000002</c:v>
                </c:pt>
                <c:pt idx="351">
                  <c:v>479.21</c:v>
                </c:pt>
                <c:pt idx="352">
                  <c:v>340.06</c:v>
                </c:pt>
                <c:pt idx="353">
                  <c:v>255.86</c:v>
                </c:pt>
                <c:pt idx="354">
                  <c:v>190.83</c:v>
                </c:pt>
                <c:pt idx="355">
                  <c:v>223.6</c:v>
                </c:pt>
                <c:pt idx="356">
                  <c:v>241.23999999999998</c:v>
                </c:pt>
                <c:pt idx="357">
                  <c:v>244.26999999999998</c:v>
                </c:pt>
                <c:pt idx="358">
                  <c:v>280.57</c:v>
                </c:pt>
                <c:pt idx="359">
                  <c:v>262.91999999999985</c:v>
                </c:pt>
                <c:pt idx="360">
                  <c:v>201.92000000000004</c:v>
                </c:pt>
                <c:pt idx="361">
                  <c:v>220.07</c:v>
                </c:pt>
                <c:pt idx="362">
                  <c:v>208.47</c:v>
                </c:pt>
                <c:pt idx="363">
                  <c:v>240.23999999999998</c:v>
                </c:pt>
                <c:pt idx="364">
                  <c:v>295.69</c:v>
                </c:pt>
                <c:pt idx="365">
                  <c:v>306.7799999999998</c:v>
                </c:pt>
                <c:pt idx="367">
                  <c:v>8786.6200000000008</c:v>
                </c:pt>
                <c:pt idx="368" formatCode="General">
                  <c:v>17427.997171400009</c:v>
                </c:pt>
              </c:numCache>
            </c:numRef>
          </c:val>
        </c:ser>
        <c:ser>
          <c:idx val="6"/>
          <c:order val="6"/>
          <c:tx>
            <c:v>Ave Unreg Inflow</c:v>
          </c:tx>
          <c:spPr>
            <a:ln w="25400">
              <a:solidFill>
                <a:srgbClr val="008080"/>
              </a:solidFill>
              <a:prstDash val="solid"/>
            </a:ln>
          </c:spPr>
          <c:marker>
            <c:symbol val="none"/>
          </c:marker>
          <c:val>
            <c:numRef>
              <c:f>Averages!$D$5:$D$370</c:f>
              <c:numCache>
                <c:formatCode>#,##0</c:formatCode>
                <c:ptCount val="366"/>
                <c:pt idx="0">
                  <c:v>401.4414364195664</c:v>
                </c:pt>
                <c:pt idx="1">
                  <c:v>334.6176222568514</c:v>
                </c:pt>
                <c:pt idx="2">
                  <c:v>385.16073152458534</c:v>
                </c:pt>
                <c:pt idx="3">
                  <c:v>403.18083408856182</c:v>
                </c:pt>
                <c:pt idx="4">
                  <c:v>405.01555332457713</c:v>
                </c:pt>
                <c:pt idx="5">
                  <c:v>419.68138062990533</c:v>
                </c:pt>
                <c:pt idx="6">
                  <c:v>393.89856003008435</c:v>
                </c:pt>
                <c:pt idx="7">
                  <c:v>408.09764100284701</c:v>
                </c:pt>
                <c:pt idx="8">
                  <c:v>416.33658793734395</c:v>
                </c:pt>
                <c:pt idx="9">
                  <c:v>412.08470500663475</c:v>
                </c:pt>
                <c:pt idx="10">
                  <c:v>406.43871718237153</c:v>
                </c:pt>
                <c:pt idx="11">
                  <c:v>414.09158916168366</c:v>
                </c:pt>
                <c:pt idx="12">
                  <c:v>396.00763449242845</c:v>
                </c:pt>
                <c:pt idx="13">
                  <c:v>394.7507285790046</c:v>
                </c:pt>
                <c:pt idx="14">
                  <c:v>381.45335556300267</c:v>
                </c:pt>
                <c:pt idx="15">
                  <c:v>378.76844017294371</c:v>
                </c:pt>
                <c:pt idx="16">
                  <c:v>409.76117873241208</c:v>
                </c:pt>
                <c:pt idx="17">
                  <c:v>414.17356947226898</c:v>
                </c:pt>
                <c:pt idx="18">
                  <c:v>437.8343090554585</c:v>
                </c:pt>
                <c:pt idx="19">
                  <c:v>389.91006690386934</c:v>
                </c:pt>
                <c:pt idx="20">
                  <c:v>387.8666979169148</c:v>
                </c:pt>
                <c:pt idx="21">
                  <c:v>406.10595792747125</c:v>
                </c:pt>
                <c:pt idx="22">
                  <c:v>397.44280014195431</c:v>
                </c:pt>
                <c:pt idx="23">
                  <c:v>381.93469326597062</c:v>
                </c:pt>
                <c:pt idx="24">
                  <c:v>382.46476991129708</c:v>
                </c:pt>
                <c:pt idx="25">
                  <c:v>422.47993629777409</c:v>
                </c:pt>
                <c:pt idx="26">
                  <c:v>390.86644905161273</c:v>
                </c:pt>
                <c:pt idx="27">
                  <c:v>391.92377850212887</c:v>
                </c:pt>
                <c:pt idx="28">
                  <c:v>390.37861842029656</c:v>
                </c:pt>
                <c:pt idx="29">
                  <c:v>367.75172368983363</c:v>
                </c:pt>
                <c:pt idx="30">
                  <c:v>389.01893952122907</c:v>
                </c:pt>
                <c:pt idx="31">
                  <c:v>389.90787197712524</c:v>
                </c:pt>
                <c:pt idx="32">
                  <c:v>394.13036367801527</c:v>
                </c:pt>
                <c:pt idx="33">
                  <c:v>371.34795573389988</c:v>
                </c:pt>
                <c:pt idx="34">
                  <c:v>384.64979966495792</c:v>
                </c:pt>
                <c:pt idx="35">
                  <c:v>386.70336731655505</c:v>
                </c:pt>
                <c:pt idx="36">
                  <c:v>382.48646774510615</c:v>
                </c:pt>
                <c:pt idx="37">
                  <c:v>352.52164468238425</c:v>
                </c:pt>
                <c:pt idx="38">
                  <c:v>379.63393367052453</c:v>
                </c:pt>
                <c:pt idx="39">
                  <c:v>386.04950105334962</c:v>
                </c:pt>
                <c:pt idx="40">
                  <c:v>389.31440406997228</c:v>
                </c:pt>
                <c:pt idx="41">
                  <c:v>366.22873849721691</c:v>
                </c:pt>
                <c:pt idx="42">
                  <c:v>379.42687617015019</c:v>
                </c:pt>
                <c:pt idx="43">
                  <c:v>405.14816588534978</c:v>
                </c:pt>
                <c:pt idx="44">
                  <c:v>404.23153658269655</c:v>
                </c:pt>
                <c:pt idx="45">
                  <c:v>408.83743338545332</c:v>
                </c:pt>
                <c:pt idx="46">
                  <c:v>389.96029529481831</c:v>
                </c:pt>
                <c:pt idx="47">
                  <c:v>382.93403587585118</c:v>
                </c:pt>
                <c:pt idx="48">
                  <c:v>389.57683041240074</c:v>
                </c:pt>
                <c:pt idx="49">
                  <c:v>429.12623042599063</c:v>
                </c:pt>
                <c:pt idx="50">
                  <c:v>402.86388195591866</c:v>
                </c:pt>
                <c:pt idx="51">
                  <c:v>428.66171109158756</c:v>
                </c:pt>
                <c:pt idx="52">
                  <c:v>417.06830810360896</c:v>
                </c:pt>
                <c:pt idx="53">
                  <c:v>387.67098553345738</c:v>
                </c:pt>
                <c:pt idx="54">
                  <c:v>398.87276630485354</c:v>
                </c:pt>
                <c:pt idx="55">
                  <c:v>410.13041504970028</c:v>
                </c:pt>
                <c:pt idx="56">
                  <c:v>398.36059290971298</c:v>
                </c:pt>
                <c:pt idx="57">
                  <c:v>410.49887563329293</c:v>
                </c:pt>
                <c:pt idx="58">
                  <c:v>420.7726081810153</c:v>
                </c:pt>
                <c:pt idx="59">
                  <c:v>439.25787276544037</c:v>
                </c:pt>
                <c:pt idx="60">
                  <c:v>428.23159328142896</c:v>
                </c:pt>
                <c:pt idx="61">
                  <c:v>433.5014963703594</c:v>
                </c:pt>
                <c:pt idx="62">
                  <c:v>434.16979668103772</c:v>
                </c:pt>
                <c:pt idx="63">
                  <c:v>462.82805298305396</c:v>
                </c:pt>
                <c:pt idx="64">
                  <c:v>439.13941850587764</c:v>
                </c:pt>
                <c:pt idx="65">
                  <c:v>444.37219791631009</c:v>
                </c:pt>
                <c:pt idx="66">
                  <c:v>442.93246452057423</c:v>
                </c:pt>
                <c:pt idx="67">
                  <c:v>445.5541771086435</c:v>
                </c:pt>
                <c:pt idx="68">
                  <c:v>467.36457301780371</c:v>
                </c:pt>
                <c:pt idx="69">
                  <c:v>462.63085411653378</c:v>
                </c:pt>
                <c:pt idx="70">
                  <c:v>520.10339891054264</c:v>
                </c:pt>
                <c:pt idx="71">
                  <c:v>536.7801460934329</c:v>
                </c:pt>
                <c:pt idx="72">
                  <c:v>516.73114855843551</c:v>
                </c:pt>
                <c:pt idx="73">
                  <c:v>513.80608747490589</c:v>
                </c:pt>
                <c:pt idx="74">
                  <c:v>521.64683715935655</c:v>
                </c:pt>
                <c:pt idx="75">
                  <c:v>520.34002654081041</c:v>
                </c:pt>
                <c:pt idx="76">
                  <c:v>554.65114013379446</c:v>
                </c:pt>
                <c:pt idx="77">
                  <c:v>580.47684227667696</c:v>
                </c:pt>
                <c:pt idx="78">
                  <c:v>569.14069069192146</c:v>
                </c:pt>
                <c:pt idx="79">
                  <c:v>605.54989340079544</c:v>
                </c:pt>
                <c:pt idx="80">
                  <c:v>629.96207647333847</c:v>
                </c:pt>
                <c:pt idx="81">
                  <c:v>667.41266439651531</c:v>
                </c:pt>
                <c:pt idx="82">
                  <c:v>717.53109057677091</c:v>
                </c:pt>
                <c:pt idx="83">
                  <c:v>687.26876136272051</c:v>
                </c:pt>
                <c:pt idx="84">
                  <c:v>684.83810840375611</c:v>
                </c:pt>
                <c:pt idx="85">
                  <c:v>744.19875722210213</c:v>
                </c:pt>
                <c:pt idx="86">
                  <c:v>749.15743108878337</c:v>
                </c:pt>
                <c:pt idx="87">
                  <c:v>770.18517571704092</c:v>
                </c:pt>
                <c:pt idx="88">
                  <c:v>762.30620205985429</c:v>
                </c:pt>
                <c:pt idx="89">
                  <c:v>757.47119828536722</c:v>
                </c:pt>
                <c:pt idx="90">
                  <c:v>718.05120052945847</c:v>
                </c:pt>
                <c:pt idx="91">
                  <c:v>720.34156883039304</c:v>
                </c:pt>
                <c:pt idx="92">
                  <c:v>817.85436601196056</c:v>
                </c:pt>
                <c:pt idx="93">
                  <c:v>768.95666740873105</c:v>
                </c:pt>
                <c:pt idx="94">
                  <c:v>796.34866753737072</c:v>
                </c:pt>
                <c:pt idx="95">
                  <c:v>848.54327195239352</c:v>
                </c:pt>
                <c:pt idx="96">
                  <c:v>872.15624038697229</c:v>
                </c:pt>
                <c:pt idx="97">
                  <c:v>881.92957640870543</c:v>
                </c:pt>
                <c:pt idx="98">
                  <c:v>947.56029690234641</c:v>
                </c:pt>
                <c:pt idx="99">
                  <c:v>992.44315561028941</c:v>
                </c:pt>
                <c:pt idx="100">
                  <c:v>1086.7435996563024</c:v>
                </c:pt>
                <c:pt idx="101">
                  <c:v>1117.8384426167661</c:v>
                </c:pt>
                <c:pt idx="102">
                  <c:v>1091.0859793454708</c:v>
                </c:pt>
                <c:pt idx="103">
                  <c:v>1101.1052245918452</c:v>
                </c:pt>
                <c:pt idx="104">
                  <c:v>1119.9262060625965</c:v>
                </c:pt>
                <c:pt idx="105">
                  <c:v>1118.1433165075741</c:v>
                </c:pt>
                <c:pt idx="106">
                  <c:v>1229.9817946970809</c:v>
                </c:pt>
                <c:pt idx="107">
                  <c:v>1294.0939324359836</c:v>
                </c:pt>
                <c:pt idx="108">
                  <c:v>1441.4031567237239</c:v>
                </c:pt>
                <c:pt idx="109">
                  <c:v>1466.4414872789318</c:v>
                </c:pt>
                <c:pt idx="110">
                  <c:v>1455.5400124049729</c:v>
                </c:pt>
                <c:pt idx="111">
                  <c:v>1437.0707569015383</c:v>
                </c:pt>
                <c:pt idx="112">
                  <c:v>1547.3131500163515</c:v>
                </c:pt>
                <c:pt idx="113">
                  <c:v>1591.1945878905128</c:v>
                </c:pt>
                <c:pt idx="114">
                  <c:v>1669.2513251418516</c:v>
                </c:pt>
                <c:pt idx="115">
                  <c:v>1730.7313386986186</c:v>
                </c:pt>
                <c:pt idx="116">
                  <c:v>1750.0728524943834</c:v>
                </c:pt>
                <c:pt idx="117">
                  <c:v>1766.5440307930348</c:v>
                </c:pt>
                <c:pt idx="118">
                  <c:v>1840.5047985170672</c:v>
                </c:pt>
                <c:pt idx="119">
                  <c:v>1794.4890478128523</c:v>
                </c:pt>
                <c:pt idx="120">
                  <c:v>1920.0648847378557</c:v>
                </c:pt>
                <c:pt idx="121">
                  <c:v>2002.6946082061343</c:v>
                </c:pt>
                <c:pt idx="122">
                  <c:v>2069.3977097118054</c:v>
                </c:pt>
                <c:pt idx="123">
                  <c:v>2159.8451330964481</c:v>
                </c:pt>
                <c:pt idx="124">
                  <c:v>2241.0562702959064</c:v>
                </c:pt>
                <c:pt idx="125">
                  <c:v>2331.1928352534674</c:v>
                </c:pt>
                <c:pt idx="126">
                  <c:v>2417.9558937030292</c:v>
                </c:pt>
                <c:pt idx="127">
                  <c:v>2449.3846509745199</c:v>
                </c:pt>
                <c:pt idx="128">
                  <c:v>2606.1959457483836</c:v>
                </c:pt>
                <c:pt idx="129">
                  <c:v>2645.0147621669867</c:v>
                </c:pt>
                <c:pt idx="130">
                  <c:v>2677.5442205653849</c:v>
                </c:pt>
                <c:pt idx="131">
                  <c:v>2757.7965885132885</c:v>
                </c:pt>
                <c:pt idx="132">
                  <c:v>2965.7721172655415</c:v>
                </c:pt>
                <c:pt idx="133">
                  <c:v>3094.4916960357173</c:v>
                </c:pt>
                <c:pt idx="134">
                  <c:v>3115.8461326658962</c:v>
                </c:pt>
                <c:pt idx="135">
                  <c:v>3334.7887561877997</c:v>
                </c:pt>
                <c:pt idx="136">
                  <c:v>3531.8894727462216</c:v>
                </c:pt>
                <c:pt idx="137">
                  <c:v>3734.9382307873211</c:v>
                </c:pt>
                <c:pt idx="138">
                  <c:v>3855.0809450793117</c:v>
                </c:pt>
                <c:pt idx="139">
                  <c:v>3926.2411266717922</c:v>
                </c:pt>
                <c:pt idx="140">
                  <c:v>4129.3484638468135</c:v>
                </c:pt>
                <c:pt idx="141">
                  <c:v>4324.7083101923236</c:v>
                </c:pt>
                <c:pt idx="142">
                  <c:v>4455.9178427384077</c:v>
                </c:pt>
                <c:pt idx="143">
                  <c:v>4538.107484229492</c:v>
                </c:pt>
                <c:pt idx="144">
                  <c:v>4459.4983920945369</c:v>
                </c:pt>
                <c:pt idx="145">
                  <c:v>4476.3639396179751</c:v>
                </c:pt>
                <c:pt idx="146">
                  <c:v>4429.2102505442945</c:v>
                </c:pt>
                <c:pt idx="147">
                  <c:v>4544.9522672913236</c:v>
                </c:pt>
                <c:pt idx="148">
                  <c:v>4641.2548216700116</c:v>
                </c:pt>
                <c:pt idx="149">
                  <c:v>4804.4553065520004</c:v>
                </c:pt>
                <c:pt idx="150">
                  <c:v>4899.6029987253914</c:v>
                </c:pt>
                <c:pt idx="151">
                  <c:v>4782.7426997224811</c:v>
                </c:pt>
                <c:pt idx="152">
                  <c:v>4748.7482241531852</c:v>
                </c:pt>
                <c:pt idx="153">
                  <c:v>4819.3050704504303</c:v>
                </c:pt>
                <c:pt idx="154">
                  <c:v>4879.9869360469174</c:v>
                </c:pt>
                <c:pt idx="155">
                  <c:v>4841.3920280653192</c:v>
                </c:pt>
                <c:pt idx="156">
                  <c:v>4990.128880265841</c:v>
                </c:pt>
                <c:pt idx="157">
                  <c:v>5068.5464415024599</c:v>
                </c:pt>
                <c:pt idx="158">
                  <c:v>5100.82714806077</c:v>
                </c:pt>
                <c:pt idx="159">
                  <c:v>5231.1817159898583</c:v>
                </c:pt>
                <c:pt idx="160">
                  <c:v>5222.1808980018614</c:v>
                </c:pt>
                <c:pt idx="161">
                  <c:v>5045.1244721127559</c:v>
                </c:pt>
                <c:pt idx="162">
                  <c:v>4833.7318932857515</c:v>
                </c:pt>
                <c:pt idx="163">
                  <c:v>4685.8205375696061</c:v>
                </c:pt>
                <c:pt idx="164">
                  <c:v>4698.9001118551014</c:v>
                </c:pt>
                <c:pt idx="165">
                  <c:v>4584.33788264124</c:v>
                </c:pt>
                <c:pt idx="166">
                  <c:v>4730.8311911902938</c:v>
                </c:pt>
                <c:pt idx="167">
                  <c:v>4693.4902339685104</c:v>
                </c:pt>
                <c:pt idx="168">
                  <c:v>4632.7490711579912</c:v>
                </c:pt>
                <c:pt idx="169">
                  <c:v>4554.5109705611412</c:v>
                </c:pt>
                <c:pt idx="170">
                  <c:v>4420.8581764013279</c:v>
                </c:pt>
                <c:pt idx="171">
                  <c:v>4224.7966780999523</c:v>
                </c:pt>
                <c:pt idx="172">
                  <c:v>4186.139218385415</c:v>
                </c:pt>
                <c:pt idx="173">
                  <c:v>4023.1279532286831</c:v>
                </c:pt>
                <c:pt idx="174">
                  <c:v>4058.815748965314</c:v>
                </c:pt>
                <c:pt idx="175">
                  <c:v>3940.470808307186</c:v>
                </c:pt>
                <c:pt idx="176">
                  <c:v>3860.6456687174687</c:v>
                </c:pt>
                <c:pt idx="177">
                  <c:v>3780.6680950561777</c:v>
                </c:pt>
                <c:pt idx="178">
                  <c:v>3627.9382087373451</c:v>
                </c:pt>
                <c:pt idx="179">
                  <c:v>3487.2291123321756</c:v>
                </c:pt>
                <c:pt idx="180">
                  <c:v>3390.6033097174759</c:v>
                </c:pt>
                <c:pt idx="181">
                  <c:v>3337.2995442332058</c:v>
                </c:pt>
                <c:pt idx="182">
                  <c:v>3200.7783018752857</c:v>
                </c:pt>
                <c:pt idx="183">
                  <c:v>3005.2806645302344</c:v>
                </c:pt>
                <c:pt idx="184">
                  <c:v>2888.1216522714567</c:v>
                </c:pt>
                <c:pt idx="185">
                  <c:v>2741.6037623873303</c:v>
                </c:pt>
                <c:pt idx="186">
                  <c:v>2565.2204252196789</c:v>
                </c:pt>
                <c:pt idx="187">
                  <c:v>2447.4867081659286</c:v>
                </c:pt>
                <c:pt idx="188">
                  <c:v>2363.9402429035276</c:v>
                </c:pt>
                <c:pt idx="189">
                  <c:v>2366.4614647415156</c:v>
                </c:pt>
                <c:pt idx="190">
                  <c:v>2334.1727642123042</c:v>
                </c:pt>
                <c:pt idx="191">
                  <c:v>2289.6990897101791</c:v>
                </c:pt>
                <c:pt idx="192">
                  <c:v>2134.2961361689345</c:v>
                </c:pt>
                <c:pt idx="193">
                  <c:v>2068.5493447307877</c:v>
                </c:pt>
                <c:pt idx="194">
                  <c:v>1950.1917315540154</c:v>
                </c:pt>
                <c:pt idx="195">
                  <c:v>1909.1666286896727</c:v>
                </c:pt>
                <c:pt idx="196">
                  <c:v>1827.4913124277771</c:v>
                </c:pt>
                <c:pt idx="197">
                  <c:v>1763.2502203014412</c:v>
                </c:pt>
                <c:pt idx="198">
                  <c:v>1695.9841979447151</c:v>
                </c:pt>
                <c:pt idx="199">
                  <c:v>1609.1192537849461</c:v>
                </c:pt>
                <c:pt idx="200">
                  <c:v>1641.7416380549778</c:v>
                </c:pt>
                <c:pt idx="201">
                  <c:v>1657.3018312799206</c:v>
                </c:pt>
                <c:pt idx="202">
                  <c:v>1608.9550896215242</c:v>
                </c:pt>
                <c:pt idx="203">
                  <c:v>1557.1899096715263</c:v>
                </c:pt>
                <c:pt idx="204">
                  <c:v>1553.2431432998571</c:v>
                </c:pt>
                <c:pt idx="205">
                  <c:v>1499.8359398785028</c:v>
                </c:pt>
                <c:pt idx="206">
                  <c:v>1551.8629935109054</c:v>
                </c:pt>
                <c:pt idx="207">
                  <c:v>1500.5082098772614</c:v>
                </c:pt>
                <c:pt idx="208">
                  <c:v>1421.4787897261783</c:v>
                </c:pt>
                <c:pt idx="209">
                  <c:v>1426.1577970622009</c:v>
                </c:pt>
                <c:pt idx="210">
                  <c:v>1400.606928086293</c:v>
                </c:pt>
                <c:pt idx="211">
                  <c:v>1364.7637014172615</c:v>
                </c:pt>
                <c:pt idx="212">
                  <c:v>1342.7742608368242</c:v>
                </c:pt>
                <c:pt idx="213">
                  <c:v>1299.0774982388723</c:v>
                </c:pt>
                <c:pt idx="214">
                  <c:v>1271.1931336917678</c:v>
                </c:pt>
                <c:pt idx="215">
                  <c:v>1261.9429639934647</c:v>
                </c:pt>
                <c:pt idx="216">
                  <c:v>1247.8275260662967</c:v>
                </c:pt>
                <c:pt idx="217">
                  <c:v>1198.9745089286491</c:v>
                </c:pt>
                <c:pt idx="218">
                  <c:v>1214.177178032882</c:v>
                </c:pt>
                <c:pt idx="219">
                  <c:v>1183.4727427518499</c:v>
                </c:pt>
                <c:pt idx="220">
                  <c:v>1118.6891199571064</c:v>
                </c:pt>
                <c:pt idx="221">
                  <c:v>1034.0393866115578</c:v>
                </c:pt>
                <c:pt idx="222">
                  <c:v>1056.8343523069036</c:v>
                </c:pt>
                <c:pt idx="223">
                  <c:v>1069.9428131312857</c:v>
                </c:pt>
                <c:pt idx="224">
                  <c:v>1008.7906250783585</c:v>
                </c:pt>
                <c:pt idx="225">
                  <c:v>1020.6144348284105</c:v>
                </c:pt>
                <c:pt idx="226">
                  <c:v>1000.0506384207714</c:v>
                </c:pt>
                <c:pt idx="227">
                  <c:v>968.62944901020489</c:v>
                </c:pt>
                <c:pt idx="228">
                  <c:v>912.96495017678399</c:v>
                </c:pt>
                <c:pt idx="229">
                  <c:v>904.18034520895299</c:v>
                </c:pt>
                <c:pt idx="230">
                  <c:v>907.70855061030579</c:v>
                </c:pt>
                <c:pt idx="231">
                  <c:v>874.13707608338871</c:v>
                </c:pt>
                <c:pt idx="232">
                  <c:v>920.06487499998991</c:v>
                </c:pt>
                <c:pt idx="233">
                  <c:v>889.87010809888272</c:v>
                </c:pt>
                <c:pt idx="234">
                  <c:v>883.62137079326988</c:v>
                </c:pt>
                <c:pt idx="235">
                  <c:v>856.10478289685273</c:v>
                </c:pt>
                <c:pt idx="236">
                  <c:v>862.87693063941401</c:v>
                </c:pt>
                <c:pt idx="237">
                  <c:v>888.79037694221904</c:v>
                </c:pt>
                <c:pt idx="238">
                  <c:v>839.07542902083253</c:v>
                </c:pt>
                <c:pt idx="239">
                  <c:v>836.80865796851754</c:v>
                </c:pt>
                <c:pt idx="240">
                  <c:v>815.40905014290809</c:v>
                </c:pt>
                <c:pt idx="241">
                  <c:v>748.65589658876775</c:v>
                </c:pt>
                <c:pt idx="242">
                  <c:v>724.89836238974283</c:v>
                </c:pt>
                <c:pt idx="243">
                  <c:v>689.87518845925342</c:v>
                </c:pt>
                <c:pt idx="244">
                  <c:v>733.22568982422899</c:v>
                </c:pt>
                <c:pt idx="245">
                  <c:v>696.74129659901337</c:v>
                </c:pt>
                <c:pt idx="246">
                  <c:v>655.99999954465738</c:v>
                </c:pt>
                <c:pt idx="247">
                  <c:v>640.35536387488787</c:v>
                </c:pt>
                <c:pt idx="248">
                  <c:v>606.02382805500019</c:v>
                </c:pt>
                <c:pt idx="249">
                  <c:v>637.61364452005353</c:v>
                </c:pt>
                <c:pt idx="250">
                  <c:v>653.70590639713953</c:v>
                </c:pt>
                <c:pt idx="251">
                  <c:v>606.17742307505512</c:v>
                </c:pt>
                <c:pt idx="252">
                  <c:v>654.30354800819782</c:v>
                </c:pt>
                <c:pt idx="253">
                  <c:v>610.62693945229012</c:v>
                </c:pt>
                <c:pt idx="254">
                  <c:v>618.30212897910042</c:v>
                </c:pt>
                <c:pt idx="255">
                  <c:v>677.18520653683083</c:v>
                </c:pt>
                <c:pt idx="256">
                  <c:v>654.81515666434916</c:v>
                </c:pt>
                <c:pt idx="257">
                  <c:v>623.73177049044386</c:v>
                </c:pt>
                <c:pt idx="258">
                  <c:v>645.95995766690339</c:v>
                </c:pt>
                <c:pt idx="259">
                  <c:v>639.22421970314792</c:v>
                </c:pt>
                <c:pt idx="260">
                  <c:v>619.37335535453155</c:v>
                </c:pt>
                <c:pt idx="261">
                  <c:v>573.4879602926967</c:v>
                </c:pt>
                <c:pt idx="262">
                  <c:v>590.81896880810234</c:v>
                </c:pt>
                <c:pt idx="263">
                  <c:v>590.42176644706308</c:v>
                </c:pt>
                <c:pt idx="264">
                  <c:v>572.55503747881005</c:v>
                </c:pt>
                <c:pt idx="265">
                  <c:v>581.11590881197878</c:v>
                </c:pt>
                <c:pt idx="266">
                  <c:v>584.5252958818121</c:v>
                </c:pt>
                <c:pt idx="267">
                  <c:v>572.95420113847365</c:v>
                </c:pt>
                <c:pt idx="268">
                  <c:v>557.81302453629905</c:v>
                </c:pt>
                <c:pt idx="269">
                  <c:v>543.41593976021886</c:v>
                </c:pt>
                <c:pt idx="270">
                  <c:v>510.31782601568307</c:v>
                </c:pt>
                <c:pt idx="271">
                  <c:v>534.72715439746332</c:v>
                </c:pt>
                <c:pt idx="272">
                  <c:v>548.57306696892658</c:v>
                </c:pt>
                <c:pt idx="273">
                  <c:v>545.01761342402312</c:v>
                </c:pt>
                <c:pt idx="274">
                  <c:v>560.06500323685873</c:v>
                </c:pt>
                <c:pt idx="275">
                  <c:v>562.76046968005687</c:v>
                </c:pt>
                <c:pt idx="276">
                  <c:v>619.18791135639026</c:v>
                </c:pt>
                <c:pt idx="277">
                  <c:v>580.93365244266658</c:v>
                </c:pt>
                <c:pt idx="278">
                  <c:v>584.94629217467116</c:v>
                </c:pt>
                <c:pt idx="279">
                  <c:v>599.23009940803615</c:v>
                </c:pt>
                <c:pt idx="280">
                  <c:v>616.04464803643725</c:v>
                </c:pt>
                <c:pt idx="281">
                  <c:v>613.13674657184822</c:v>
                </c:pt>
                <c:pt idx="282">
                  <c:v>628.26345351568921</c:v>
                </c:pt>
                <c:pt idx="283">
                  <c:v>592.05734323498939</c:v>
                </c:pt>
                <c:pt idx="284">
                  <c:v>594.75352154209452</c:v>
                </c:pt>
                <c:pt idx="285">
                  <c:v>599.38781146359122</c:v>
                </c:pt>
                <c:pt idx="286">
                  <c:v>597.3768870985881</c:v>
                </c:pt>
                <c:pt idx="287">
                  <c:v>611.40447817124073</c:v>
                </c:pt>
                <c:pt idx="288">
                  <c:v>626.64170998680504</c:v>
                </c:pt>
                <c:pt idx="289">
                  <c:v>584.14762478216255</c:v>
                </c:pt>
                <c:pt idx="290">
                  <c:v>597.24969344394356</c:v>
                </c:pt>
                <c:pt idx="291">
                  <c:v>596.52448947354765</c:v>
                </c:pt>
                <c:pt idx="292">
                  <c:v>546.17100089389442</c:v>
                </c:pt>
                <c:pt idx="293">
                  <c:v>623.39059251593949</c:v>
                </c:pt>
                <c:pt idx="294">
                  <c:v>617.47487727661326</c:v>
                </c:pt>
                <c:pt idx="295">
                  <c:v>598.60389955164203</c:v>
                </c:pt>
                <c:pt idx="296">
                  <c:v>590.5158624459126</c:v>
                </c:pt>
                <c:pt idx="297">
                  <c:v>590.70450669335253</c:v>
                </c:pt>
                <c:pt idx="298">
                  <c:v>578.04496695475189</c:v>
                </c:pt>
                <c:pt idx="299">
                  <c:v>612.22624911941386</c:v>
                </c:pt>
                <c:pt idx="300">
                  <c:v>604.78655619993242</c:v>
                </c:pt>
                <c:pt idx="301">
                  <c:v>592.87534692756219</c:v>
                </c:pt>
                <c:pt idx="302">
                  <c:v>588.92531549434318</c:v>
                </c:pt>
                <c:pt idx="303">
                  <c:v>565.67147997190295</c:v>
                </c:pt>
                <c:pt idx="304">
                  <c:v>559.0959256725672</c:v>
                </c:pt>
                <c:pt idx="305">
                  <c:v>583.20391675637393</c:v>
                </c:pt>
                <c:pt idx="306">
                  <c:v>576.21848847827755</c:v>
                </c:pt>
                <c:pt idx="307">
                  <c:v>537.83889835533273</c:v>
                </c:pt>
                <c:pt idx="308">
                  <c:v>558.18343411886804</c:v>
                </c:pt>
                <c:pt idx="309">
                  <c:v>534.10911962882551</c:v>
                </c:pt>
                <c:pt idx="310">
                  <c:v>564.54185260275847</c:v>
                </c:pt>
                <c:pt idx="311">
                  <c:v>530.30487202915674</c:v>
                </c:pt>
                <c:pt idx="312">
                  <c:v>548.80813716182558</c:v>
                </c:pt>
                <c:pt idx="313">
                  <c:v>550.1727116222969</c:v>
                </c:pt>
                <c:pt idx="314">
                  <c:v>516.53270261913042</c:v>
                </c:pt>
                <c:pt idx="315">
                  <c:v>551.04017367129359</c:v>
                </c:pt>
                <c:pt idx="316">
                  <c:v>556.21513673823472</c:v>
                </c:pt>
                <c:pt idx="317">
                  <c:v>524.29131799504694</c:v>
                </c:pt>
                <c:pt idx="318">
                  <c:v>560.97875599555164</c:v>
                </c:pt>
                <c:pt idx="319">
                  <c:v>483.42235947741688</c:v>
                </c:pt>
                <c:pt idx="320">
                  <c:v>470.03463930232158</c:v>
                </c:pt>
                <c:pt idx="321">
                  <c:v>515.73990011503417</c:v>
                </c:pt>
                <c:pt idx="322">
                  <c:v>511.4411435988996</c:v>
                </c:pt>
                <c:pt idx="323">
                  <c:v>538.18019962713652</c:v>
                </c:pt>
                <c:pt idx="324">
                  <c:v>492.96097073183756</c:v>
                </c:pt>
                <c:pt idx="325">
                  <c:v>444.85472050441678</c:v>
                </c:pt>
                <c:pt idx="326">
                  <c:v>492.22091643780249</c:v>
                </c:pt>
                <c:pt idx="327">
                  <c:v>504.65506380723036</c:v>
                </c:pt>
                <c:pt idx="328">
                  <c:v>472.16077924284684</c:v>
                </c:pt>
                <c:pt idx="329">
                  <c:v>476.5408972740031</c:v>
                </c:pt>
                <c:pt idx="330">
                  <c:v>501.59673480048025</c:v>
                </c:pt>
                <c:pt idx="331">
                  <c:v>465.604529058482</c:v>
                </c:pt>
                <c:pt idx="332">
                  <c:v>447.94873822250196</c:v>
                </c:pt>
                <c:pt idx="333">
                  <c:v>435.21749602616677</c:v>
                </c:pt>
                <c:pt idx="334">
                  <c:v>462.07833664966404</c:v>
                </c:pt>
                <c:pt idx="335">
                  <c:v>454.27484474797029</c:v>
                </c:pt>
                <c:pt idx="336">
                  <c:v>451.62975770640662</c:v>
                </c:pt>
                <c:pt idx="337">
                  <c:v>476.29958871202933</c:v>
                </c:pt>
                <c:pt idx="338">
                  <c:v>426.58942420644956</c:v>
                </c:pt>
                <c:pt idx="339">
                  <c:v>431.61544144480666</c:v>
                </c:pt>
                <c:pt idx="340">
                  <c:v>446.6609176962175</c:v>
                </c:pt>
                <c:pt idx="341">
                  <c:v>452.03191515981945</c:v>
                </c:pt>
                <c:pt idx="342">
                  <c:v>443.00462181854476</c:v>
                </c:pt>
                <c:pt idx="343">
                  <c:v>428.00837494116058</c:v>
                </c:pt>
                <c:pt idx="344">
                  <c:v>399.76949647573934</c:v>
                </c:pt>
                <c:pt idx="345">
                  <c:v>427.39942531962134</c:v>
                </c:pt>
                <c:pt idx="346">
                  <c:v>427.07935121738325</c:v>
                </c:pt>
                <c:pt idx="347">
                  <c:v>439.45979824291868</c:v>
                </c:pt>
                <c:pt idx="348">
                  <c:v>437.35267220711535</c:v>
                </c:pt>
                <c:pt idx="349">
                  <c:v>402.3967473317698</c:v>
                </c:pt>
                <c:pt idx="350">
                  <c:v>380.30580154624221</c:v>
                </c:pt>
                <c:pt idx="351">
                  <c:v>398.29520638086041</c:v>
                </c:pt>
                <c:pt idx="352">
                  <c:v>400.66944894214453</c:v>
                </c:pt>
                <c:pt idx="353">
                  <c:v>425.57082010976211</c:v>
                </c:pt>
                <c:pt idx="354">
                  <c:v>392.541785049537</c:v>
                </c:pt>
                <c:pt idx="355">
                  <c:v>395.20154147502569</c:v>
                </c:pt>
                <c:pt idx="356">
                  <c:v>410.57184725317416</c:v>
                </c:pt>
                <c:pt idx="357">
                  <c:v>393.41046084692852</c:v>
                </c:pt>
                <c:pt idx="358">
                  <c:v>393.69689009037711</c:v>
                </c:pt>
                <c:pt idx="359">
                  <c:v>375.49046619314367</c:v>
                </c:pt>
                <c:pt idx="360">
                  <c:v>407.83756650126628</c:v>
                </c:pt>
                <c:pt idx="361">
                  <c:v>379.91259873952856</c:v>
                </c:pt>
                <c:pt idx="362">
                  <c:v>407.50656059064579</c:v>
                </c:pt>
                <c:pt idx="363">
                  <c:v>396.35761219437018</c:v>
                </c:pt>
                <c:pt idx="364">
                  <c:v>399.36909876441831</c:v>
                </c:pt>
                <c:pt idx="365">
                  <c:v>387.69654055040843</c:v>
                </c:pt>
              </c:numCache>
            </c:numRef>
          </c:val>
        </c:ser>
        <c:marker val="1"/>
        <c:axId val="117979776"/>
        <c:axId val="117986048"/>
      </c:lineChart>
      <c:lineChart>
        <c:grouping val="standard"/>
        <c:ser>
          <c:idx val="2"/>
          <c:order val="2"/>
          <c:tx>
            <c:v>Projected Elevation</c:v>
          </c:tx>
          <c:spPr>
            <a:ln w="12700">
              <a:solidFill>
                <a:srgbClr val="33CCCC"/>
              </a:solidFill>
              <a:prstDash val="sysDash"/>
            </a:ln>
          </c:spPr>
          <c:marker>
            <c:symbol val="none"/>
          </c:marker>
          <c:cat>
            <c:strLit>
              <c:ptCount val="1"/>
              <c:pt idx="0">
                <c:v>Elevation (feet)</c:v>
              </c:pt>
            </c:strLit>
          </c:cat>
          <c:val>
            <c:numRef>
              <c:f>Blue_Opps!$P$8:$P$373</c:f>
              <c:numCache>
                <c:formatCode>0.00</c:formatCode>
                <c:ptCount val="366"/>
                <c:pt idx="0">
                  <c:v>7489.07</c:v>
                </c:pt>
                <c:pt idx="1">
                  <c:v>7488.9</c:v>
                </c:pt>
                <c:pt idx="2">
                  <c:v>7488.73</c:v>
                </c:pt>
                <c:pt idx="3">
                  <c:v>7488.56</c:v>
                </c:pt>
                <c:pt idx="4">
                  <c:v>7488.38</c:v>
                </c:pt>
                <c:pt idx="5">
                  <c:v>7488.2</c:v>
                </c:pt>
                <c:pt idx="6">
                  <c:v>7488.02</c:v>
                </c:pt>
                <c:pt idx="7">
                  <c:v>7487.85</c:v>
                </c:pt>
                <c:pt idx="8">
                  <c:v>7487.7</c:v>
                </c:pt>
                <c:pt idx="9">
                  <c:v>7487.52</c:v>
                </c:pt>
                <c:pt idx="10">
                  <c:v>7487.33</c:v>
                </c:pt>
                <c:pt idx="11">
                  <c:v>7487.17</c:v>
                </c:pt>
                <c:pt idx="12">
                  <c:v>7487.04</c:v>
                </c:pt>
                <c:pt idx="13">
                  <c:v>7486.92</c:v>
                </c:pt>
                <c:pt idx="14">
                  <c:v>7486.8200000000024</c:v>
                </c:pt>
                <c:pt idx="15">
                  <c:v>7486.7</c:v>
                </c:pt>
                <c:pt idx="16">
                  <c:v>7486.6200000000026</c:v>
                </c:pt>
                <c:pt idx="17">
                  <c:v>7486.53</c:v>
                </c:pt>
                <c:pt idx="18">
                  <c:v>7486.4</c:v>
                </c:pt>
                <c:pt idx="19">
                  <c:v>7486.3</c:v>
                </c:pt>
                <c:pt idx="20">
                  <c:v>7486.2</c:v>
                </c:pt>
                <c:pt idx="21">
                  <c:v>7486.14</c:v>
                </c:pt>
                <c:pt idx="22">
                  <c:v>7486.07</c:v>
                </c:pt>
                <c:pt idx="23">
                  <c:v>7485.9699999999993</c:v>
                </c:pt>
                <c:pt idx="24">
                  <c:v>7485.89</c:v>
                </c:pt>
                <c:pt idx="25">
                  <c:v>7485.79</c:v>
                </c:pt>
                <c:pt idx="26">
                  <c:v>7485.68</c:v>
                </c:pt>
                <c:pt idx="27">
                  <c:v>7485.6100000000024</c:v>
                </c:pt>
                <c:pt idx="28">
                  <c:v>7485.5</c:v>
                </c:pt>
                <c:pt idx="29">
                  <c:v>7485.41</c:v>
                </c:pt>
                <c:pt idx="30">
                  <c:v>7485.38</c:v>
                </c:pt>
                <c:pt idx="31">
                  <c:v>7485.29</c:v>
                </c:pt>
                <c:pt idx="32">
                  <c:v>7485.2</c:v>
                </c:pt>
                <c:pt idx="33">
                  <c:v>7485.1100000000024</c:v>
                </c:pt>
                <c:pt idx="34">
                  <c:v>7485.03</c:v>
                </c:pt>
                <c:pt idx="35">
                  <c:v>7484.91</c:v>
                </c:pt>
                <c:pt idx="36">
                  <c:v>7484.81</c:v>
                </c:pt>
                <c:pt idx="37">
                  <c:v>7484.7</c:v>
                </c:pt>
                <c:pt idx="38">
                  <c:v>7484.63</c:v>
                </c:pt>
                <c:pt idx="39">
                  <c:v>7484.54</c:v>
                </c:pt>
                <c:pt idx="40">
                  <c:v>7484.49</c:v>
                </c:pt>
                <c:pt idx="41">
                  <c:v>7484.44</c:v>
                </c:pt>
                <c:pt idx="42">
                  <c:v>7484.41</c:v>
                </c:pt>
                <c:pt idx="43">
                  <c:v>7484.38</c:v>
                </c:pt>
                <c:pt idx="44">
                  <c:v>7484.35</c:v>
                </c:pt>
                <c:pt idx="45">
                  <c:v>7484.3200000000024</c:v>
                </c:pt>
                <c:pt idx="46">
                  <c:v>7484.26</c:v>
                </c:pt>
                <c:pt idx="47">
                  <c:v>7484.23</c:v>
                </c:pt>
                <c:pt idx="48">
                  <c:v>7484.18</c:v>
                </c:pt>
                <c:pt idx="49">
                  <c:v>7484.14</c:v>
                </c:pt>
                <c:pt idx="50">
                  <c:v>7484.1</c:v>
                </c:pt>
                <c:pt idx="51">
                  <c:v>7484.04</c:v>
                </c:pt>
                <c:pt idx="52">
                  <c:v>7484</c:v>
                </c:pt>
                <c:pt idx="53">
                  <c:v>7483.96</c:v>
                </c:pt>
                <c:pt idx="54">
                  <c:v>7483.92</c:v>
                </c:pt>
                <c:pt idx="55">
                  <c:v>7483.88</c:v>
                </c:pt>
                <c:pt idx="56">
                  <c:v>7483.8200000000024</c:v>
                </c:pt>
                <c:pt idx="57">
                  <c:v>7483.79</c:v>
                </c:pt>
                <c:pt idx="58">
                  <c:v>7483.74</c:v>
                </c:pt>
                <c:pt idx="59">
                  <c:v>7483.75</c:v>
                </c:pt>
                <c:pt idx="60">
                  <c:v>7483.6600000000026</c:v>
                </c:pt>
                <c:pt idx="61">
                  <c:v>7483.64</c:v>
                </c:pt>
                <c:pt idx="62">
                  <c:v>7483.59</c:v>
                </c:pt>
                <c:pt idx="63">
                  <c:v>7483.54</c:v>
                </c:pt>
                <c:pt idx="64">
                  <c:v>7483.48</c:v>
                </c:pt>
                <c:pt idx="65">
                  <c:v>7483.4699999999993</c:v>
                </c:pt>
                <c:pt idx="66">
                  <c:v>7483.45</c:v>
                </c:pt>
                <c:pt idx="67">
                  <c:v>7483.42</c:v>
                </c:pt>
                <c:pt idx="68">
                  <c:v>7483.39</c:v>
                </c:pt>
                <c:pt idx="69">
                  <c:v>7483.38</c:v>
                </c:pt>
                <c:pt idx="70">
                  <c:v>7483.35</c:v>
                </c:pt>
                <c:pt idx="71">
                  <c:v>7483.33</c:v>
                </c:pt>
                <c:pt idx="72">
                  <c:v>7483.31</c:v>
                </c:pt>
                <c:pt idx="73">
                  <c:v>7483.31</c:v>
                </c:pt>
                <c:pt idx="74">
                  <c:v>7483.3200000000024</c:v>
                </c:pt>
                <c:pt idx="75">
                  <c:v>7483.35</c:v>
                </c:pt>
                <c:pt idx="76">
                  <c:v>7483.39</c:v>
                </c:pt>
                <c:pt idx="77">
                  <c:v>7483.49</c:v>
                </c:pt>
                <c:pt idx="78">
                  <c:v>7483.59</c:v>
                </c:pt>
                <c:pt idx="79">
                  <c:v>7483.6100000000024</c:v>
                </c:pt>
                <c:pt idx="80">
                  <c:v>7483.6200000000026</c:v>
                </c:pt>
                <c:pt idx="81">
                  <c:v>7483.64</c:v>
                </c:pt>
                <c:pt idx="82">
                  <c:v>7483.6200000000026</c:v>
                </c:pt>
                <c:pt idx="83">
                  <c:v>7483.63</c:v>
                </c:pt>
                <c:pt idx="84">
                  <c:v>7483.71</c:v>
                </c:pt>
                <c:pt idx="85">
                  <c:v>7483.8</c:v>
                </c:pt>
                <c:pt idx="86">
                  <c:v>7483.92</c:v>
                </c:pt>
                <c:pt idx="87">
                  <c:v>7484.03</c:v>
                </c:pt>
                <c:pt idx="88">
                  <c:v>7484.1100000000024</c:v>
                </c:pt>
                <c:pt idx="89">
                  <c:v>7484.25</c:v>
                </c:pt>
                <c:pt idx="90">
                  <c:v>7484.3600000000024</c:v>
                </c:pt>
                <c:pt idx="91">
                  <c:v>7484.49</c:v>
                </c:pt>
                <c:pt idx="92">
                  <c:v>7484.6100000000024</c:v>
                </c:pt>
                <c:pt idx="93">
                  <c:v>7484.78</c:v>
                </c:pt>
                <c:pt idx="94">
                  <c:v>7484.87</c:v>
                </c:pt>
                <c:pt idx="95">
                  <c:v>7484.94</c:v>
                </c:pt>
                <c:pt idx="96">
                  <c:v>7484.96</c:v>
                </c:pt>
                <c:pt idx="97">
                  <c:v>7484.9699999999993</c:v>
                </c:pt>
                <c:pt idx="98">
                  <c:v>7484.94</c:v>
                </c:pt>
                <c:pt idx="99">
                  <c:v>7484.94</c:v>
                </c:pt>
                <c:pt idx="100">
                  <c:v>7484.91</c:v>
                </c:pt>
                <c:pt idx="101">
                  <c:v>7484.9</c:v>
                </c:pt>
                <c:pt idx="102">
                  <c:v>7484.9299999999994</c:v>
                </c:pt>
                <c:pt idx="103">
                  <c:v>7485</c:v>
                </c:pt>
                <c:pt idx="104">
                  <c:v>7485.02</c:v>
                </c:pt>
                <c:pt idx="105">
                  <c:v>7485</c:v>
                </c:pt>
                <c:pt idx="106">
                  <c:v>7484.95</c:v>
                </c:pt>
                <c:pt idx="107">
                  <c:v>7484.8600000000024</c:v>
                </c:pt>
                <c:pt idx="108">
                  <c:v>7484.77</c:v>
                </c:pt>
                <c:pt idx="109">
                  <c:v>7484.6</c:v>
                </c:pt>
                <c:pt idx="110">
                  <c:v>7484.4299999999994</c:v>
                </c:pt>
                <c:pt idx="111">
                  <c:v>7484.28</c:v>
                </c:pt>
                <c:pt idx="112">
                  <c:v>7484.1</c:v>
                </c:pt>
                <c:pt idx="113">
                  <c:v>7483.95</c:v>
                </c:pt>
                <c:pt idx="114">
                  <c:v>7483.83</c:v>
                </c:pt>
                <c:pt idx="115">
                  <c:v>7483.77</c:v>
                </c:pt>
                <c:pt idx="116">
                  <c:v>7483.75</c:v>
                </c:pt>
                <c:pt idx="117">
                  <c:v>7483.73</c:v>
                </c:pt>
                <c:pt idx="118">
                  <c:v>7483.73</c:v>
                </c:pt>
                <c:pt idx="119">
                  <c:v>7483.72</c:v>
                </c:pt>
                <c:pt idx="120">
                  <c:v>7483.64</c:v>
                </c:pt>
                <c:pt idx="121">
                  <c:v>7483.54</c:v>
                </c:pt>
                <c:pt idx="122">
                  <c:v>7483.42</c:v>
                </c:pt>
                <c:pt idx="123">
                  <c:v>7483.3200000000024</c:v>
                </c:pt>
                <c:pt idx="124">
                  <c:v>7483.23</c:v>
                </c:pt>
                <c:pt idx="125">
                  <c:v>7483.17</c:v>
                </c:pt>
                <c:pt idx="126">
                  <c:v>7483.13</c:v>
                </c:pt>
                <c:pt idx="127">
                  <c:v>7483.17</c:v>
                </c:pt>
                <c:pt idx="128">
                  <c:v>7483.2</c:v>
                </c:pt>
                <c:pt idx="129">
                  <c:v>7483.26</c:v>
                </c:pt>
                <c:pt idx="130">
                  <c:v>7483.23</c:v>
                </c:pt>
                <c:pt idx="131">
                  <c:v>7483.18</c:v>
                </c:pt>
                <c:pt idx="132">
                  <c:v>7483.17</c:v>
                </c:pt>
                <c:pt idx="133">
                  <c:v>7483.13</c:v>
                </c:pt>
                <c:pt idx="134">
                  <c:v>7483.14</c:v>
                </c:pt>
                <c:pt idx="135">
                  <c:v>7483.1100000000024</c:v>
                </c:pt>
                <c:pt idx="136">
                  <c:v>7483.04</c:v>
                </c:pt>
                <c:pt idx="137">
                  <c:v>7482.98</c:v>
                </c:pt>
                <c:pt idx="138">
                  <c:v>7483</c:v>
                </c:pt>
                <c:pt idx="139">
                  <c:v>7482.96</c:v>
                </c:pt>
                <c:pt idx="140">
                  <c:v>7482.96</c:v>
                </c:pt>
                <c:pt idx="141">
                  <c:v>7482.96</c:v>
                </c:pt>
                <c:pt idx="142">
                  <c:v>7482.96</c:v>
                </c:pt>
                <c:pt idx="143">
                  <c:v>7482.99</c:v>
                </c:pt>
                <c:pt idx="144">
                  <c:v>7483</c:v>
                </c:pt>
                <c:pt idx="145">
                  <c:v>7483.05</c:v>
                </c:pt>
                <c:pt idx="146">
                  <c:v>7483.05</c:v>
                </c:pt>
                <c:pt idx="147">
                  <c:v>7483</c:v>
                </c:pt>
                <c:pt idx="148">
                  <c:v>7483</c:v>
                </c:pt>
                <c:pt idx="149">
                  <c:v>7482.96</c:v>
                </c:pt>
                <c:pt idx="150">
                  <c:v>7482.92</c:v>
                </c:pt>
                <c:pt idx="151">
                  <c:v>7482.8600000000024</c:v>
                </c:pt>
                <c:pt idx="152">
                  <c:v>7482.8200000000024</c:v>
                </c:pt>
                <c:pt idx="153">
                  <c:v>7482.8</c:v>
                </c:pt>
                <c:pt idx="154">
                  <c:v>7482.8200000000024</c:v>
                </c:pt>
                <c:pt idx="155">
                  <c:v>7482.79</c:v>
                </c:pt>
                <c:pt idx="156">
                  <c:v>7482.8</c:v>
                </c:pt>
                <c:pt idx="157">
                  <c:v>7482.8</c:v>
                </c:pt>
                <c:pt idx="158">
                  <c:v>7482.75</c:v>
                </c:pt>
                <c:pt idx="159">
                  <c:v>7482.72</c:v>
                </c:pt>
                <c:pt idx="160">
                  <c:v>7482.57</c:v>
                </c:pt>
                <c:pt idx="161">
                  <c:v>7482.44</c:v>
                </c:pt>
                <c:pt idx="162">
                  <c:v>7482.27</c:v>
                </c:pt>
                <c:pt idx="163">
                  <c:v>7482.07</c:v>
                </c:pt>
                <c:pt idx="164">
                  <c:v>7481.88</c:v>
                </c:pt>
                <c:pt idx="165">
                  <c:v>7481.64</c:v>
                </c:pt>
                <c:pt idx="166">
                  <c:v>7481.44</c:v>
                </c:pt>
                <c:pt idx="167">
                  <c:v>7481.18</c:v>
                </c:pt>
                <c:pt idx="168">
                  <c:v>7480.92</c:v>
                </c:pt>
                <c:pt idx="169">
                  <c:v>7480.6600000000026</c:v>
                </c:pt>
                <c:pt idx="170">
                  <c:v>7480.44</c:v>
                </c:pt>
                <c:pt idx="171">
                  <c:v>7480.1600000000026</c:v>
                </c:pt>
                <c:pt idx="172">
                  <c:v>7479.8600000000024</c:v>
                </c:pt>
                <c:pt idx="173">
                  <c:v>7479.6</c:v>
                </c:pt>
                <c:pt idx="174">
                  <c:v>7479.3</c:v>
                </c:pt>
                <c:pt idx="175">
                  <c:v>7478.9699999999993</c:v>
                </c:pt>
                <c:pt idx="176">
                  <c:v>7478.67</c:v>
                </c:pt>
                <c:pt idx="177">
                  <c:v>7478.34</c:v>
                </c:pt>
                <c:pt idx="178">
                  <c:v>7478.02</c:v>
                </c:pt>
                <c:pt idx="179">
                  <c:v>7477.72</c:v>
                </c:pt>
                <c:pt idx="180">
                  <c:v>7477.42</c:v>
                </c:pt>
                <c:pt idx="181">
                  <c:v>7477.13</c:v>
                </c:pt>
                <c:pt idx="182">
                  <c:v>7476.8200000000024</c:v>
                </c:pt>
                <c:pt idx="183">
                  <c:v>7476.49</c:v>
                </c:pt>
                <c:pt idx="184">
                  <c:v>7476.18</c:v>
                </c:pt>
                <c:pt idx="185">
                  <c:v>7475.87</c:v>
                </c:pt>
                <c:pt idx="186">
                  <c:v>7475.58</c:v>
                </c:pt>
                <c:pt idx="187">
                  <c:v>7475.3200000000024</c:v>
                </c:pt>
                <c:pt idx="188">
                  <c:v>7475.06</c:v>
                </c:pt>
                <c:pt idx="189">
                  <c:v>7474.85</c:v>
                </c:pt>
                <c:pt idx="190">
                  <c:v>7474.6600000000026</c:v>
                </c:pt>
                <c:pt idx="191">
                  <c:v>7474.48</c:v>
                </c:pt>
                <c:pt idx="192">
                  <c:v>7474.26</c:v>
                </c:pt>
                <c:pt idx="193">
                  <c:v>7474.06</c:v>
                </c:pt>
                <c:pt idx="194">
                  <c:v>7473.79</c:v>
                </c:pt>
                <c:pt idx="195">
                  <c:v>7473.52</c:v>
                </c:pt>
                <c:pt idx="196">
                  <c:v>7473.28</c:v>
                </c:pt>
                <c:pt idx="197">
                  <c:v>7473.07</c:v>
                </c:pt>
                <c:pt idx="198">
                  <c:v>7472.85</c:v>
                </c:pt>
                <c:pt idx="199">
                  <c:v>7472.64</c:v>
                </c:pt>
                <c:pt idx="200">
                  <c:v>7472.4299999999994</c:v>
                </c:pt>
                <c:pt idx="201">
                  <c:v>7472.21</c:v>
                </c:pt>
                <c:pt idx="202">
                  <c:v>7471.96</c:v>
                </c:pt>
                <c:pt idx="203">
                  <c:v>7471.72</c:v>
                </c:pt>
                <c:pt idx="204">
                  <c:v>7471.4699999999993</c:v>
                </c:pt>
                <c:pt idx="205">
                  <c:v>7471.22</c:v>
                </c:pt>
                <c:pt idx="206">
                  <c:v>7471</c:v>
                </c:pt>
                <c:pt idx="207">
                  <c:v>7470.75</c:v>
                </c:pt>
                <c:pt idx="208">
                  <c:v>7470.51</c:v>
                </c:pt>
                <c:pt idx="209">
                  <c:v>7470.24</c:v>
                </c:pt>
                <c:pt idx="210">
                  <c:v>7470</c:v>
                </c:pt>
                <c:pt idx="211">
                  <c:v>7469.75</c:v>
                </c:pt>
                <c:pt idx="212">
                  <c:v>7469.51</c:v>
                </c:pt>
                <c:pt idx="213">
                  <c:v>7469.29</c:v>
                </c:pt>
                <c:pt idx="214">
                  <c:v>7469.09</c:v>
                </c:pt>
                <c:pt idx="215">
                  <c:v>7468.9</c:v>
                </c:pt>
                <c:pt idx="216">
                  <c:v>7468.71</c:v>
                </c:pt>
                <c:pt idx="217">
                  <c:v>7468.52</c:v>
                </c:pt>
                <c:pt idx="218">
                  <c:v>7468.28</c:v>
                </c:pt>
                <c:pt idx="219">
                  <c:v>7468.09</c:v>
                </c:pt>
                <c:pt idx="220">
                  <c:v>7467.9</c:v>
                </c:pt>
                <c:pt idx="221">
                  <c:v>7467.71</c:v>
                </c:pt>
                <c:pt idx="222">
                  <c:v>7467.56</c:v>
                </c:pt>
                <c:pt idx="223">
                  <c:v>7467.33</c:v>
                </c:pt>
                <c:pt idx="224">
                  <c:v>7467.17</c:v>
                </c:pt>
                <c:pt idx="225">
                  <c:v>7466.89</c:v>
                </c:pt>
                <c:pt idx="226">
                  <c:v>7466.6600000000026</c:v>
                </c:pt>
                <c:pt idx="227">
                  <c:v>7466.45</c:v>
                </c:pt>
                <c:pt idx="228">
                  <c:v>7466.21</c:v>
                </c:pt>
                <c:pt idx="229">
                  <c:v>7465.9699999999993</c:v>
                </c:pt>
                <c:pt idx="230">
                  <c:v>7465.72</c:v>
                </c:pt>
                <c:pt idx="231">
                  <c:v>7465.4699999999993</c:v>
                </c:pt>
                <c:pt idx="232">
                  <c:v>7465.1900000000014</c:v>
                </c:pt>
                <c:pt idx="233">
                  <c:v>7464.95</c:v>
                </c:pt>
                <c:pt idx="234">
                  <c:v>7464.71</c:v>
                </c:pt>
                <c:pt idx="235">
                  <c:v>7464.49</c:v>
                </c:pt>
                <c:pt idx="236">
                  <c:v>7464.26</c:v>
                </c:pt>
                <c:pt idx="237">
                  <c:v>7464.02</c:v>
                </c:pt>
                <c:pt idx="238">
                  <c:v>7463.8</c:v>
                </c:pt>
                <c:pt idx="239">
                  <c:v>7463.55</c:v>
                </c:pt>
                <c:pt idx="240">
                  <c:v>7463.29</c:v>
                </c:pt>
                <c:pt idx="241">
                  <c:v>7463.1100000000024</c:v>
                </c:pt>
                <c:pt idx="242">
                  <c:v>7462.9</c:v>
                </c:pt>
                <c:pt idx="243">
                  <c:v>7462.71</c:v>
                </c:pt>
                <c:pt idx="244">
                  <c:v>7462.48</c:v>
                </c:pt>
                <c:pt idx="245">
                  <c:v>7462.31</c:v>
                </c:pt>
                <c:pt idx="246">
                  <c:v>7462.1600000000026</c:v>
                </c:pt>
                <c:pt idx="247">
                  <c:v>7461.9299999999994</c:v>
                </c:pt>
                <c:pt idx="248">
                  <c:v>7461.67</c:v>
                </c:pt>
                <c:pt idx="249">
                  <c:v>7461.39</c:v>
                </c:pt>
                <c:pt idx="250">
                  <c:v>7461.08</c:v>
                </c:pt>
                <c:pt idx="251">
                  <c:v>7460.81</c:v>
                </c:pt>
                <c:pt idx="252">
                  <c:v>7460.5</c:v>
                </c:pt>
                <c:pt idx="253">
                  <c:v>7460.23</c:v>
                </c:pt>
                <c:pt idx="254">
                  <c:v>7459.91</c:v>
                </c:pt>
                <c:pt idx="255">
                  <c:v>7459.6500000000024</c:v>
                </c:pt>
                <c:pt idx="256">
                  <c:v>7459.44</c:v>
                </c:pt>
                <c:pt idx="257">
                  <c:v>7459.23</c:v>
                </c:pt>
                <c:pt idx="258">
                  <c:v>7459</c:v>
                </c:pt>
                <c:pt idx="259">
                  <c:v>7458.74</c:v>
                </c:pt>
                <c:pt idx="260">
                  <c:v>7458.49</c:v>
                </c:pt>
                <c:pt idx="261">
                  <c:v>7458.21</c:v>
                </c:pt>
                <c:pt idx="262">
                  <c:v>7457.98</c:v>
                </c:pt>
                <c:pt idx="263">
                  <c:v>7457.77</c:v>
                </c:pt>
                <c:pt idx="264">
                  <c:v>7457.4699999999993</c:v>
                </c:pt>
                <c:pt idx="265">
                  <c:v>7457.1900000000014</c:v>
                </c:pt>
                <c:pt idx="266">
                  <c:v>7456.87</c:v>
                </c:pt>
                <c:pt idx="267">
                  <c:v>7456.56</c:v>
                </c:pt>
                <c:pt idx="268">
                  <c:v>7456.37</c:v>
                </c:pt>
                <c:pt idx="269">
                  <c:v>7456.13</c:v>
                </c:pt>
                <c:pt idx="270">
                  <c:v>7455.89</c:v>
                </c:pt>
                <c:pt idx="271">
                  <c:v>7455.6500000000024</c:v>
                </c:pt>
                <c:pt idx="272">
                  <c:v>7455.38</c:v>
                </c:pt>
                <c:pt idx="273">
                  <c:v>7455.1</c:v>
                </c:pt>
                <c:pt idx="274">
                  <c:v>7454.8200000000024</c:v>
                </c:pt>
                <c:pt idx="275">
                  <c:v>7454.55</c:v>
                </c:pt>
                <c:pt idx="276">
                  <c:v>7454.34</c:v>
                </c:pt>
                <c:pt idx="277">
                  <c:v>7454.06</c:v>
                </c:pt>
                <c:pt idx="278">
                  <c:v>7453.8200000000024</c:v>
                </c:pt>
                <c:pt idx="279">
                  <c:v>7453.59</c:v>
                </c:pt>
                <c:pt idx="280">
                  <c:v>7453.3600000000024</c:v>
                </c:pt>
                <c:pt idx="281">
                  <c:v>7453.1500000000024</c:v>
                </c:pt>
                <c:pt idx="282">
                  <c:v>7452.91</c:v>
                </c:pt>
                <c:pt idx="283">
                  <c:v>7452.8200000000024</c:v>
                </c:pt>
                <c:pt idx="284">
                  <c:v>7452.76</c:v>
                </c:pt>
                <c:pt idx="285">
                  <c:v>7452.67</c:v>
                </c:pt>
                <c:pt idx="286">
                  <c:v>7452.6500000000024</c:v>
                </c:pt>
                <c:pt idx="287">
                  <c:v>7452.4699999999993</c:v>
                </c:pt>
                <c:pt idx="288">
                  <c:v>7452.29</c:v>
                </c:pt>
                <c:pt idx="289">
                  <c:v>7452.21</c:v>
                </c:pt>
                <c:pt idx="290">
                  <c:v>7452.2</c:v>
                </c:pt>
                <c:pt idx="291">
                  <c:v>7452.24</c:v>
                </c:pt>
                <c:pt idx="292">
                  <c:v>7452.25</c:v>
                </c:pt>
                <c:pt idx="293">
                  <c:v>7452.28</c:v>
                </c:pt>
                <c:pt idx="294">
                  <c:v>7452.31</c:v>
                </c:pt>
                <c:pt idx="295">
                  <c:v>7452.34</c:v>
                </c:pt>
                <c:pt idx="296">
                  <c:v>7452.39</c:v>
                </c:pt>
                <c:pt idx="297">
                  <c:v>7452.41</c:v>
                </c:pt>
                <c:pt idx="298">
                  <c:v>7452.42</c:v>
                </c:pt>
                <c:pt idx="299">
                  <c:v>7452.4576061972384</c:v>
                </c:pt>
                <c:pt idx="300">
                  <c:v>7452.4642856446162</c:v>
                </c:pt>
                <c:pt idx="301">
                  <c:v>7452.4925737837439</c:v>
                </c:pt>
                <c:pt idx="302">
                  <c:v>7452.5207182469676</c:v>
                </c:pt>
                <c:pt idx="303">
                  <c:v>7452.5366933615032</c:v>
                </c:pt>
                <c:pt idx="304">
                  <c:v>7452.5458226113415</c:v>
                </c:pt>
                <c:pt idx="305">
                  <c:v>7452.5742009975211</c:v>
                </c:pt>
                <c:pt idx="306">
                  <c:v>7452.6045731471104</c:v>
                </c:pt>
                <c:pt idx="307">
                  <c:v>7452.6293323200225</c:v>
                </c:pt>
                <c:pt idx="308">
                  <c:v>7452.6115832395535</c:v>
                </c:pt>
                <c:pt idx="309">
                  <c:v>7452.6236353516542</c:v>
                </c:pt>
                <c:pt idx="310">
                  <c:v>7452.6139158326005</c:v>
                </c:pt>
                <c:pt idx="311">
                  <c:v>7452.6108294924852</c:v>
                </c:pt>
                <c:pt idx="312">
                  <c:v>7452.6635927747711</c:v>
                </c:pt>
                <c:pt idx="313">
                  <c:v>7452.7980954316126</c:v>
                </c:pt>
                <c:pt idx="314">
                  <c:v>7452.8735503712815</c:v>
                </c:pt>
                <c:pt idx="315">
                  <c:v>7452.9314899136325</c:v>
                </c:pt>
                <c:pt idx="316">
                  <c:v>7452.9389294924349</c:v>
                </c:pt>
                <c:pt idx="317">
                  <c:v>7452.9374021574677</c:v>
                </c:pt>
                <c:pt idx="318">
                  <c:v>7452.9617849465994</c:v>
                </c:pt>
                <c:pt idx="319">
                  <c:v>7452.9694404649008</c:v>
                </c:pt>
                <c:pt idx="320">
                  <c:v>7452.9558981073997</c:v>
                </c:pt>
                <c:pt idx="321">
                  <c:v>7452.9280797951315</c:v>
                </c:pt>
                <c:pt idx="322">
                  <c:v>7452.9587320191495</c:v>
                </c:pt>
                <c:pt idx="323">
                  <c:v>7452.931528577431</c:v>
                </c:pt>
                <c:pt idx="324">
                  <c:v>7452.9411564902339</c:v>
                </c:pt>
                <c:pt idx="325">
                  <c:v>7452.9528797783114</c:v>
                </c:pt>
                <c:pt idx="326">
                  <c:v>7452.9575411868382</c:v>
                </c:pt>
                <c:pt idx="327">
                  <c:v>7452.9942763129438</c:v>
                </c:pt>
                <c:pt idx="328">
                  <c:v>7453.0106463359834</c:v>
                </c:pt>
                <c:pt idx="329">
                  <c:v>7453.0376410305125</c:v>
                </c:pt>
                <c:pt idx="330">
                  <c:v>7453.0085977942463</c:v>
                </c:pt>
                <c:pt idx="331">
                  <c:v>7452.9794340656827</c:v>
                </c:pt>
                <c:pt idx="332">
                  <c:v>7452.9469943740833</c:v>
                </c:pt>
                <c:pt idx="333">
                  <c:v>7452.934044861252</c:v>
                </c:pt>
                <c:pt idx="334">
                  <c:v>7452.9373620226806</c:v>
                </c:pt>
                <c:pt idx="335">
                  <c:v>7452.9647452238778</c:v>
                </c:pt>
                <c:pt idx="336">
                  <c:v>7452.9912767932301</c:v>
                </c:pt>
                <c:pt idx="337">
                  <c:v>7453.0099072748435</c:v>
                </c:pt>
                <c:pt idx="338">
                  <c:v>7453.0242348155198</c:v>
                </c:pt>
                <c:pt idx="339">
                  <c:v>7453.0279300483535</c:v>
                </c:pt>
                <c:pt idx="340">
                  <c:v>7453.0282905631257</c:v>
                </c:pt>
                <c:pt idx="341">
                  <c:v>7453.0323237012799</c:v>
                </c:pt>
                <c:pt idx="342">
                  <c:v>7453.0152762316129</c:v>
                </c:pt>
                <c:pt idx="343">
                  <c:v>7452.9886017800345</c:v>
                </c:pt>
                <c:pt idx="344">
                  <c:v>7452.9193348705103</c:v>
                </c:pt>
                <c:pt idx="345">
                  <c:v>7452.8854054928906</c:v>
                </c:pt>
                <c:pt idx="346">
                  <c:v>7452.8539424605224</c:v>
                </c:pt>
                <c:pt idx="347">
                  <c:v>7452.8640505523335</c:v>
                </c:pt>
                <c:pt idx="348">
                  <c:v>7452.8653719664044</c:v>
                </c:pt>
                <c:pt idx="349">
                  <c:v>7452.8535741947144</c:v>
                </c:pt>
                <c:pt idx="350">
                  <c:v>7452.8519647388612</c:v>
                </c:pt>
                <c:pt idx="351">
                  <c:v>7452.9155405916536</c:v>
                </c:pt>
                <c:pt idx="352">
                  <c:v>7452.9281046989818</c:v>
                </c:pt>
                <c:pt idx="353">
                  <c:v>7452.9117031851929</c:v>
                </c:pt>
                <c:pt idx="354">
                  <c:v>7452.8631018769884</c:v>
                </c:pt>
                <c:pt idx="355">
                  <c:v>7452.8374017044607</c:v>
                </c:pt>
                <c:pt idx="356">
                  <c:v>7452.7973913110563</c:v>
                </c:pt>
                <c:pt idx="357">
                  <c:v>7452.749037478593</c:v>
                </c:pt>
                <c:pt idx="358">
                  <c:v>7452.7279300595601</c:v>
                </c:pt>
                <c:pt idx="359">
                  <c:v>7452.7098954483708</c:v>
                </c:pt>
                <c:pt idx="360">
                  <c:v>7452.6766970591034</c:v>
                </c:pt>
                <c:pt idx="361">
                  <c:v>7452.6440123525335</c:v>
                </c:pt>
                <c:pt idx="362">
                  <c:v>7452.6036595798951</c:v>
                </c:pt>
                <c:pt idx="363">
                  <c:v>7452.5765983470774</c:v>
                </c:pt>
                <c:pt idx="364">
                  <c:v>7452.5696383293334</c:v>
                </c:pt>
                <c:pt idx="365">
                  <c:v>7452.5597820874282</c:v>
                </c:pt>
              </c:numCache>
            </c:numRef>
          </c:val>
        </c:ser>
        <c:ser>
          <c:idx val="3"/>
          <c:order val="3"/>
          <c:tx>
            <c:v>Actual Elevation</c:v>
          </c:tx>
          <c:spPr>
            <a:ln w="38100">
              <a:solidFill>
                <a:srgbClr val="0000FF"/>
              </a:solidFill>
              <a:prstDash val="solid"/>
            </a:ln>
          </c:spPr>
          <c:marker>
            <c:symbol val="none"/>
          </c:marker>
          <c:cat>
            <c:strLit>
              <c:ptCount val="1"/>
              <c:pt idx="0">
                <c:v>Elevation (feet)</c:v>
              </c:pt>
            </c:strLit>
          </c:cat>
          <c:val>
            <c:numRef>
              <c:f>Blue_Opps!$F$8:$F$373</c:f>
              <c:numCache>
                <c:formatCode>0.00</c:formatCode>
                <c:ptCount val="366"/>
                <c:pt idx="0">
                  <c:v>7489.07</c:v>
                </c:pt>
                <c:pt idx="1">
                  <c:v>7488.9</c:v>
                </c:pt>
                <c:pt idx="2">
                  <c:v>7488.73</c:v>
                </c:pt>
                <c:pt idx="3">
                  <c:v>7488.56</c:v>
                </c:pt>
                <c:pt idx="4">
                  <c:v>7488.38</c:v>
                </c:pt>
                <c:pt idx="5">
                  <c:v>7488.2</c:v>
                </c:pt>
                <c:pt idx="6">
                  <c:v>7488.02</c:v>
                </c:pt>
                <c:pt idx="7">
                  <c:v>7487.85</c:v>
                </c:pt>
                <c:pt idx="8">
                  <c:v>7487.7</c:v>
                </c:pt>
                <c:pt idx="9">
                  <c:v>7487.52</c:v>
                </c:pt>
                <c:pt idx="10">
                  <c:v>7487.33</c:v>
                </c:pt>
                <c:pt idx="11">
                  <c:v>7487.17</c:v>
                </c:pt>
                <c:pt idx="12">
                  <c:v>7487.04</c:v>
                </c:pt>
                <c:pt idx="13">
                  <c:v>7486.92</c:v>
                </c:pt>
                <c:pt idx="14">
                  <c:v>7486.8200000000024</c:v>
                </c:pt>
                <c:pt idx="15">
                  <c:v>7486.7</c:v>
                </c:pt>
                <c:pt idx="16">
                  <c:v>7486.6200000000026</c:v>
                </c:pt>
                <c:pt idx="17">
                  <c:v>7486.53</c:v>
                </c:pt>
                <c:pt idx="18">
                  <c:v>7486.4</c:v>
                </c:pt>
                <c:pt idx="19">
                  <c:v>7486.3</c:v>
                </c:pt>
                <c:pt idx="20">
                  <c:v>7486.2</c:v>
                </c:pt>
                <c:pt idx="21">
                  <c:v>7486.14</c:v>
                </c:pt>
                <c:pt idx="22">
                  <c:v>7486.07</c:v>
                </c:pt>
                <c:pt idx="23">
                  <c:v>7485.9699999999993</c:v>
                </c:pt>
                <c:pt idx="24">
                  <c:v>7485.89</c:v>
                </c:pt>
                <c:pt idx="25">
                  <c:v>7485.79</c:v>
                </c:pt>
                <c:pt idx="26">
                  <c:v>7485.68</c:v>
                </c:pt>
                <c:pt idx="27">
                  <c:v>7485.6100000000024</c:v>
                </c:pt>
                <c:pt idx="28">
                  <c:v>7485.5</c:v>
                </c:pt>
                <c:pt idx="29">
                  <c:v>7485.41</c:v>
                </c:pt>
                <c:pt idx="30">
                  <c:v>7485.38</c:v>
                </c:pt>
                <c:pt idx="31">
                  <c:v>7485.29</c:v>
                </c:pt>
                <c:pt idx="32">
                  <c:v>7485.2</c:v>
                </c:pt>
                <c:pt idx="33">
                  <c:v>7485.1100000000024</c:v>
                </c:pt>
                <c:pt idx="34">
                  <c:v>7485.03</c:v>
                </c:pt>
                <c:pt idx="35">
                  <c:v>7484.91</c:v>
                </c:pt>
                <c:pt idx="36">
                  <c:v>7484.81</c:v>
                </c:pt>
                <c:pt idx="37">
                  <c:v>7484.7</c:v>
                </c:pt>
                <c:pt idx="38">
                  <c:v>7484.63</c:v>
                </c:pt>
                <c:pt idx="39">
                  <c:v>7484.54</c:v>
                </c:pt>
                <c:pt idx="40">
                  <c:v>7484.49</c:v>
                </c:pt>
                <c:pt idx="41">
                  <c:v>7484.44</c:v>
                </c:pt>
                <c:pt idx="42">
                  <c:v>7484.41</c:v>
                </c:pt>
                <c:pt idx="43">
                  <c:v>7484.38</c:v>
                </c:pt>
                <c:pt idx="44">
                  <c:v>7484.35</c:v>
                </c:pt>
                <c:pt idx="45">
                  <c:v>7484.3200000000024</c:v>
                </c:pt>
                <c:pt idx="46">
                  <c:v>7484.26</c:v>
                </c:pt>
                <c:pt idx="47">
                  <c:v>7484.23</c:v>
                </c:pt>
                <c:pt idx="48">
                  <c:v>7484.18</c:v>
                </c:pt>
                <c:pt idx="49">
                  <c:v>7484.14</c:v>
                </c:pt>
                <c:pt idx="50">
                  <c:v>7484.1</c:v>
                </c:pt>
                <c:pt idx="51">
                  <c:v>7484.04</c:v>
                </c:pt>
                <c:pt idx="52">
                  <c:v>7484</c:v>
                </c:pt>
                <c:pt idx="53">
                  <c:v>7483.96</c:v>
                </c:pt>
                <c:pt idx="54">
                  <c:v>7483.92</c:v>
                </c:pt>
                <c:pt idx="55">
                  <c:v>7483.88</c:v>
                </c:pt>
                <c:pt idx="56">
                  <c:v>7483.8200000000024</c:v>
                </c:pt>
                <c:pt idx="57">
                  <c:v>7483.79</c:v>
                </c:pt>
                <c:pt idx="58">
                  <c:v>7483.74</c:v>
                </c:pt>
                <c:pt idx="59">
                  <c:v>7483.75</c:v>
                </c:pt>
                <c:pt idx="60">
                  <c:v>7483.6600000000026</c:v>
                </c:pt>
                <c:pt idx="61">
                  <c:v>7483.64</c:v>
                </c:pt>
                <c:pt idx="62">
                  <c:v>7483.59</c:v>
                </c:pt>
                <c:pt idx="63">
                  <c:v>7483.54</c:v>
                </c:pt>
                <c:pt idx="64">
                  <c:v>7483.48</c:v>
                </c:pt>
                <c:pt idx="65">
                  <c:v>7483.4699999999993</c:v>
                </c:pt>
                <c:pt idx="66">
                  <c:v>7483.45</c:v>
                </c:pt>
                <c:pt idx="67">
                  <c:v>7483.42</c:v>
                </c:pt>
                <c:pt idx="68">
                  <c:v>7483.39</c:v>
                </c:pt>
                <c:pt idx="69">
                  <c:v>7483.38</c:v>
                </c:pt>
                <c:pt idx="70">
                  <c:v>7483.35</c:v>
                </c:pt>
                <c:pt idx="71">
                  <c:v>7483.33</c:v>
                </c:pt>
                <c:pt idx="72">
                  <c:v>7483.31</c:v>
                </c:pt>
                <c:pt idx="73">
                  <c:v>7483.31</c:v>
                </c:pt>
                <c:pt idx="74">
                  <c:v>7483.3200000000024</c:v>
                </c:pt>
                <c:pt idx="75">
                  <c:v>7483.35</c:v>
                </c:pt>
                <c:pt idx="76">
                  <c:v>7483.39</c:v>
                </c:pt>
                <c:pt idx="77">
                  <c:v>7483.49</c:v>
                </c:pt>
                <c:pt idx="78">
                  <c:v>7483.59</c:v>
                </c:pt>
                <c:pt idx="79">
                  <c:v>7483.6100000000024</c:v>
                </c:pt>
                <c:pt idx="80">
                  <c:v>7483.6200000000026</c:v>
                </c:pt>
                <c:pt idx="81">
                  <c:v>7483.64</c:v>
                </c:pt>
                <c:pt idx="82">
                  <c:v>7483.6200000000026</c:v>
                </c:pt>
                <c:pt idx="83">
                  <c:v>7483.63</c:v>
                </c:pt>
                <c:pt idx="84">
                  <c:v>7483.71</c:v>
                </c:pt>
                <c:pt idx="85">
                  <c:v>7483.8</c:v>
                </c:pt>
                <c:pt idx="86">
                  <c:v>7483.92</c:v>
                </c:pt>
                <c:pt idx="87">
                  <c:v>7484.03</c:v>
                </c:pt>
                <c:pt idx="88">
                  <c:v>7484.1100000000024</c:v>
                </c:pt>
                <c:pt idx="89">
                  <c:v>7484.25</c:v>
                </c:pt>
                <c:pt idx="90">
                  <c:v>7484.3600000000024</c:v>
                </c:pt>
                <c:pt idx="91">
                  <c:v>7484.49</c:v>
                </c:pt>
                <c:pt idx="92">
                  <c:v>7484.6100000000024</c:v>
                </c:pt>
                <c:pt idx="93">
                  <c:v>7484.78</c:v>
                </c:pt>
                <c:pt idx="94">
                  <c:v>7484.87</c:v>
                </c:pt>
                <c:pt idx="95">
                  <c:v>7484.94</c:v>
                </c:pt>
                <c:pt idx="96">
                  <c:v>7484.96</c:v>
                </c:pt>
                <c:pt idx="97">
                  <c:v>7484.9699999999993</c:v>
                </c:pt>
                <c:pt idx="98">
                  <c:v>7484.94</c:v>
                </c:pt>
                <c:pt idx="99">
                  <c:v>7484.94</c:v>
                </c:pt>
                <c:pt idx="100">
                  <c:v>7484.91</c:v>
                </c:pt>
                <c:pt idx="101">
                  <c:v>7484.9</c:v>
                </c:pt>
                <c:pt idx="102">
                  <c:v>7484.9299999999994</c:v>
                </c:pt>
                <c:pt idx="103">
                  <c:v>7485</c:v>
                </c:pt>
                <c:pt idx="104">
                  <c:v>7485.02</c:v>
                </c:pt>
                <c:pt idx="105">
                  <c:v>7485</c:v>
                </c:pt>
                <c:pt idx="106">
                  <c:v>7484.95</c:v>
                </c:pt>
                <c:pt idx="107">
                  <c:v>7484.8600000000024</c:v>
                </c:pt>
                <c:pt idx="108">
                  <c:v>7484.77</c:v>
                </c:pt>
                <c:pt idx="109">
                  <c:v>7484.6</c:v>
                </c:pt>
                <c:pt idx="110">
                  <c:v>7484.4299999999994</c:v>
                </c:pt>
                <c:pt idx="111">
                  <c:v>7484.28</c:v>
                </c:pt>
                <c:pt idx="112">
                  <c:v>7484.1</c:v>
                </c:pt>
                <c:pt idx="113">
                  <c:v>7483.95</c:v>
                </c:pt>
                <c:pt idx="114">
                  <c:v>7483.83</c:v>
                </c:pt>
                <c:pt idx="115">
                  <c:v>7483.77</c:v>
                </c:pt>
                <c:pt idx="116">
                  <c:v>7483.75</c:v>
                </c:pt>
                <c:pt idx="117">
                  <c:v>7483.73</c:v>
                </c:pt>
                <c:pt idx="118">
                  <c:v>7483.73</c:v>
                </c:pt>
                <c:pt idx="119">
                  <c:v>7483.72</c:v>
                </c:pt>
                <c:pt idx="120">
                  <c:v>7483.64</c:v>
                </c:pt>
                <c:pt idx="121">
                  <c:v>7483.54</c:v>
                </c:pt>
                <c:pt idx="122">
                  <c:v>7483.42</c:v>
                </c:pt>
                <c:pt idx="123">
                  <c:v>7483.3200000000024</c:v>
                </c:pt>
                <c:pt idx="124">
                  <c:v>7483.23</c:v>
                </c:pt>
                <c:pt idx="125">
                  <c:v>7483.17</c:v>
                </c:pt>
                <c:pt idx="126">
                  <c:v>7483.13</c:v>
                </c:pt>
                <c:pt idx="127">
                  <c:v>7483.17</c:v>
                </c:pt>
                <c:pt idx="128">
                  <c:v>7483.2</c:v>
                </c:pt>
                <c:pt idx="129">
                  <c:v>7483.26</c:v>
                </c:pt>
                <c:pt idx="130">
                  <c:v>7483.23</c:v>
                </c:pt>
                <c:pt idx="131">
                  <c:v>7483.18</c:v>
                </c:pt>
                <c:pt idx="132">
                  <c:v>7483.17</c:v>
                </c:pt>
                <c:pt idx="133">
                  <c:v>7483.13</c:v>
                </c:pt>
                <c:pt idx="134">
                  <c:v>7483.14</c:v>
                </c:pt>
                <c:pt idx="135">
                  <c:v>7483.1100000000024</c:v>
                </c:pt>
                <c:pt idx="136">
                  <c:v>7483.04</c:v>
                </c:pt>
                <c:pt idx="137">
                  <c:v>7482.98</c:v>
                </c:pt>
                <c:pt idx="138">
                  <c:v>7483</c:v>
                </c:pt>
                <c:pt idx="139">
                  <c:v>7482.96</c:v>
                </c:pt>
                <c:pt idx="140">
                  <c:v>7482.96</c:v>
                </c:pt>
                <c:pt idx="141">
                  <c:v>7482.96</c:v>
                </c:pt>
                <c:pt idx="142">
                  <c:v>7482.96</c:v>
                </c:pt>
                <c:pt idx="143">
                  <c:v>7482.99</c:v>
                </c:pt>
                <c:pt idx="144">
                  <c:v>7483</c:v>
                </c:pt>
                <c:pt idx="145">
                  <c:v>7483.05</c:v>
                </c:pt>
                <c:pt idx="146">
                  <c:v>7483.05</c:v>
                </c:pt>
                <c:pt idx="147">
                  <c:v>7483</c:v>
                </c:pt>
                <c:pt idx="148">
                  <c:v>7483</c:v>
                </c:pt>
                <c:pt idx="149">
                  <c:v>7482.96</c:v>
                </c:pt>
                <c:pt idx="150">
                  <c:v>7482.92</c:v>
                </c:pt>
                <c:pt idx="151">
                  <c:v>7482.8600000000024</c:v>
                </c:pt>
                <c:pt idx="152">
                  <c:v>7482.8200000000024</c:v>
                </c:pt>
                <c:pt idx="153">
                  <c:v>7482.8</c:v>
                </c:pt>
                <c:pt idx="154">
                  <c:v>7482.8200000000024</c:v>
                </c:pt>
                <c:pt idx="155">
                  <c:v>7482.79</c:v>
                </c:pt>
                <c:pt idx="156">
                  <c:v>7482.8</c:v>
                </c:pt>
                <c:pt idx="157">
                  <c:v>7482.8</c:v>
                </c:pt>
                <c:pt idx="158">
                  <c:v>7482.75</c:v>
                </c:pt>
                <c:pt idx="159">
                  <c:v>7482.72</c:v>
                </c:pt>
                <c:pt idx="160">
                  <c:v>7482.57</c:v>
                </c:pt>
                <c:pt idx="161">
                  <c:v>7482.44</c:v>
                </c:pt>
                <c:pt idx="162">
                  <c:v>7482.27</c:v>
                </c:pt>
                <c:pt idx="163">
                  <c:v>7482.07</c:v>
                </c:pt>
                <c:pt idx="164">
                  <c:v>7481.88</c:v>
                </c:pt>
                <c:pt idx="165">
                  <c:v>7481.64</c:v>
                </c:pt>
                <c:pt idx="166">
                  <c:v>7481.44</c:v>
                </c:pt>
                <c:pt idx="167">
                  <c:v>7481.18</c:v>
                </c:pt>
                <c:pt idx="168">
                  <c:v>7480.92</c:v>
                </c:pt>
                <c:pt idx="169">
                  <c:v>7480.6600000000026</c:v>
                </c:pt>
                <c:pt idx="170">
                  <c:v>7480.44</c:v>
                </c:pt>
                <c:pt idx="171">
                  <c:v>7480.1600000000026</c:v>
                </c:pt>
                <c:pt idx="172">
                  <c:v>7479.8600000000024</c:v>
                </c:pt>
                <c:pt idx="173">
                  <c:v>7479.6</c:v>
                </c:pt>
                <c:pt idx="174">
                  <c:v>7479.3</c:v>
                </c:pt>
                <c:pt idx="175">
                  <c:v>7478.9699999999993</c:v>
                </c:pt>
                <c:pt idx="176">
                  <c:v>7478.67</c:v>
                </c:pt>
                <c:pt idx="177">
                  <c:v>7478.34</c:v>
                </c:pt>
                <c:pt idx="178">
                  <c:v>7478.02</c:v>
                </c:pt>
                <c:pt idx="179">
                  <c:v>7477.72</c:v>
                </c:pt>
                <c:pt idx="180">
                  <c:v>7477.42</c:v>
                </c:pt>
                <c:pt idx="181">
                  <c:v>7477.13</c:v>
                </c:pt>
                <c:pt idx="182">
                  <c:v>7476.8200000000024</c:v>
                </c:pt>
                <c:pt idx="183">
                  <c:v>7476.49</c:v>
                </c:pt>
                <c:pt idx="184">
                  <c:v>7476.18</c:v>
                </c:pt>
                <c:pt idx="185">
                  <c:v>7475.87</c:v>
                </c:pt>
                <c:pt idx="186">
                  <c:v>7475.58</c:v>
                </c:pt>
                <c:pt idx="187">
                  <c:v>7475.3200000000024</c:v>
                </c:pt>
                <c:pt idx="188">
                  <c:v>7475.06</c:v>
                </c:pt>
                <c:pt idx="189">
                  <c:v>7474.85</c:v>
                </c:pt>
                <c:pt idx="190">
                  <c:v>7474.6600000000026</c:v>
                </c:pt>
                <c:pt idx="191">
                  <c:v>7474.48</c:v>
                </c:pt>
                <c:pt idx="192">
                  <c:v>7474.26</c:v>
                </c:pt>
                <c:pt idx="193">
                  <c:v>7474.06</c:v>
                </c:pt>
                <c:pt idx="194">
                  <c:v>7473.79</c:v>
                </c:pt>
                <c:pt idx="195">
                  <c:v>7473.52</c:v>
                </c:pt>
                <c:pt idx="196">
                  <c:v>7473.28</c:v>
                </c:pt>
                <c:pt idx="197">
                  <c:v>7473.07</c:v>
                </c:pt>
                <c:pt idx="198">
                  <c:v>7472.85</c:v>
                </c:pt>
                <c:pt idx="199">
                  <c:v>7472.64</c:v>
                </c:pt>
                <c:pt idx="200">
                  <c:v>7472.4299999999994</c:v>
                </c:pt>
                <c:pt idx="201">
                  <c:v>7472.21</c:v>
                </c:pt>
                <c:pt idx="202">
                  <c:v>7471.96</c:v>
                </c:pt>
                <c:pt idx="203">
                  <c:v>7471.72</c:v>
                </c:pt>
                <c:pt idx="204">
                  <c:v>7471.4699999999993</c:v>
                </c:pt>
                <c:pt idx="205">
                  <c:v>7471.22</c:v>
                </c:pt>
                <c:pt idx="206">
                  <c:v>7471</c:v>
                </c:pt>
                <c:pt idx="207">
                  <c:v>7470.75</c:v>
                </c:pt>
                <c:pt idx="208">
                  <c:v>7470.51</c:v>
                </c:pt>
                <c:pt idx="209">
                  <c:v>7470.24</c:v>
                </c:pt>
                <c:pt idx="210">
                  <c:v>7470</c:v>
                </c:pt>
                <c:pt idx="211">
                  <c:v>7469.75</c:v>
                </c:pt>
                <c:pt idx="212">
                  <c:v>7469.51</c:v>
                </c:pt>
                <c:pt idx="213">
                  <c:v>7469.29</c:v>
                </c:pt>
                <c:pt idx="214">
                  <c:v>7469.09</c:v>
                </c:pt>
                <c:pt idx="215">
                  <c:v>7468.9</c:v>
                </c:pt>
                <c:pt idx="216">
                  <c:v>7468.71</c:v>
                </c:pt>
                <c:pt idx="217">
                  <c:v>7468.52</c:v>
                </c:pt>
                <c:pt idx="218">
                  <c:v>7468.28</c:v>
                </c:pt>
                <c:pt idx="219">
                  <c:v>7468.09</c:v>
                </c:pt>
                <c:pt idx="220">
                  <c:v>7467.9</c:v>
                </c:pt>
                <c:pt idx="221">
                  <c:v>7467.71</c:v>
                </c:pt>
                <c:pt idx="222">
                  <c:v>7467.56</c:v>
                </c:pt>
                <c:pt idx="223">
                  <c:v>7467.33</c:v>
                </c:pt>
                <c:pt idx="224">
                  <c:v>7467.17</c:v>
                </c:pt>
                <c:pt idx="225">
                  <c:v>7466.89</c:v>
                </c:pt>
                <c:pt idx="226">
                  <c:v>7466.6600000000026</c:v>
                </c:pt>
                <c:pt idx="227">
                  <c:v>7466.45</c:v>
                </c:pt>
                <c:pt idx="228">
                  <c:v>7466.21</c:v>
                </c:pt>
                <c:pt idx="229">
                  <c:v>7465.9699999999993</c:v>
                </c:pt>
                <c:pt idx="230">
                  <c:v>7465.72</c:v>
                </c:pt>
                <c:pt idx="231">
                  <c:v>7465.4699999999993</c:v>
                </c:pt>
                <c:pt idx="232">
                  <c:v>7465.1900000000014</c:v>
                </c:pt>
                <c:pt idx="233">
                  <c:v>7464.95</c:v>
                </c:pt>
                <c:pt idx="234">
                  <c:v>7464.71</c:v>
                </c:pt>
                <c:pt idx="235">
                  <c:v>7464.49</c:v>
                </c:pt>
                <c:pt idx="236">
                  <c:v>7464.26</c:v>
                </c:pt>
                <c:pt idx="237">
                  <c:v>7464.02</c:v>
                </c:pt>
                <c:pt idx="238">
                  <c:v>7463.8</c:v>
                </c:pt>
                <c:pt idx="239">
                  <c:v>7463.55</c:v>
                </c:pt>
                <c:pt idx="240">
                  <c:v>7463.29</c:v>
                </c:pt>
                <c:pt idx="241">
                  <c:v>7463.1100000000024</c:v>
                </c:pt>
                <c:pt idx="242">
                  <c:v>7462.9</c:v>
                </c:pt>
                <c:pt idx="243">
                  <c:v>7462.71</c:v>
                </c:pt>
                <c:pt idx="244">
                  <c:v>7462.48</c:v>
                </c:pt>
                <c:pt idx="245">
                  <c:v>7462.31</c:v>
                </c:pt>
                <c:pt idx="246">
                  <c:v>7462.1600000000026</c:v>
                </c:pt>
                <c:pt idx="247">
                  <c:v>7461.9299999999994</c:v>
                </c:pt>
                <c:pt idx="248">
                  <c:v>7461.67</c:v>
                </c:pt>
                <c:pt idx="249">
                  <c:v>7461.39</c:v>
                </c:pt>
                <c:pt idx="250">
                  <c:v>7461.08</c:v>
                </c:pt>
                <c:pt idx="251">
                  <c:v>7460.81</c:v>
                </c:pt>
                <c:pt idx="252">
                  <c:v>7460.5</c:v>
                </c:pt>
                <c:pt idx="253">
                  <c:v>7460.23</c:v>
                </c:pt>
                <c:pt idx="254">
                  <c:v>7459.91</c:v>
                </c:pt>
                <c:pt idx="255">
                  <c:v>7459.6500000000024</c:v>
                </c:pt>
                <c:pt idx="256">
                  <c:v>7459.44</c:v>
                </c:pt>
                <c:pt idx="257">
                  <c:v>7459.23</c:v>
                </c:pt>
                <c:pt idx="258">
                  <c:v>7459</c:v>
                </c:pt>
                <c:pt idx="259">
                  <c:v>7458.74</c:v>
                </c:pt>
                <c:pt idx="260">
                  <c:v>7458.49</c:v>
                </c:pt>
                <c:pt idx="261">
                  <c:v>7458.21</c:v>
                </c:pt>
                <c:pt idx="262">
                  <c:v>7457.98</c:v>
                </c:pt>
                <c:pt idx="263">
                  <c:v>7457.77</c:v>
                </c:pt>
                <c:pt idx="264">
                  <c:v>7457.4699999999993</c:v>
                </c:pt>
                <c:pt idx="265">
                  <c:v>7457.1900000000014</c:v>
                </c:pt>
                <c:pt idx="266">
                  <c:v>7456.87</c:v>
                </c:pt>
                <c:pt idx="267">
                  <c:v>7456.56</c:v>
                </c:pt>
                <c:pt idx="268">
                  <c:v>7456.37</c:v>
                </c:pt>
                <c:pt idx="269">
                  <c:v>7456.13</c:v>
                </c:pt>
                <c:pt idx="270">
                  <c:v>7455.89</c:v>
                </c:pt>
                <c:pt idx="271">
                  <c:v>7455.6500000000024</c:v>
                </c:pt>
                <c:pt idx="272">
                  <c:v>7455.38</c:v>
                </c:pt>
                <c:pt idx="273">
                  <c:v>7455.1</c:v>
                </c:pt>
                <c:pt idx="274">
                  <c:v>7454.8200000000024</c:v>
                </c:pt>
                <c:pt idx="275">
                  <c:v>7454.55</c:v>
                </c:pt>
                <c:pt idx="276">
                  <c:v>7454.34</c:v>
                </c:pt>
                <c:pt idx="277">
                  <c:v>7454.06</c:v>
                </c:pt>
                <c:pt idx="278">
                  <c:v>7453.8200000000024</c:v>
                </c:pt>
                <c:pt idx="279">
                  <c:v>7453.59</c:v>
                </c:pt>
                <c:pt idx="280">
                  <c:v>7453.3600000000024</c:v>
                </c:pt>
                <c:pt idx="281">
                  <c:v>7453.1500000000024</c:v>
                </c:pt>
                <c:pt idx="282">
                  <c:v>7452.91</c:v>
                </c:pt>
                <c:pt idx="283">
                  <c:v>7452.8200000000024</c:v>
                </c:pt>
                <c:pt idx="284">
                  <c:v>7452.76</c:v>
                </c:pt>
                <c:pt idx="285">
                  <c:v>7452.67</c:v>
                </c:pt>
                <c:pt idx="286">
                  <c:v>7452.6500000000024</c:v>
                </c:pt>
                <c:pt idx="287">
                  <c:v>7452.4699999999993</c:v>
                </c:pt>
                <c:pt idx="288">
                  <c:v>7452.29</c:v>
                </c:pt>
                <c:pt idx="289">
                  <c:v>7452.21</c:v>
                </c:pt>
                <c:pt idx="290">
                  <c:v>7452.2</c:v>
                </c:pt>
                <c:pt idx="291">
                  <c:v>7452.24</c:v>
                </c:pt>
                <c:pt idx="292">
                  <c:v>7452.25</c:v>
                </c:pt>
                <c:pt idx="293">
                  <c:v>7452.28</c:v>
                </c:pt>
                <c:pt idx="294">
                  <c:v>7452.31</c:v>
                </c:pt>
                <c:pt idx="295">
                  <c:v>7452.34</c:v>
                </c:pt>
                <c:pt idx="296">
                  <c:v>7452.39</c:v>
                </c:pt>
                <c:pt idx="297">
                  <c:v>7452.41</c:v>
                </c:pt>
                <c:pt idx="298">
                  <c:v>7452.42</c:v>
                </c:pt>
              </c:numCache>
            </c:numRef>
          </c:val>
        </c:ser>
        <c:ser>
          <c:idx val="5"/>
          <c:order val="5"/>
          <c:tx>
            <c:v>Average Elevation</c:v>
          </c:tx>
          <c:spPr>
            <a:ln w="38100">
              <a:pattFill prst="pct75">
                <a:fgClr>
                  <a:srgbClr val="00CCFF"/>
                </a:fgClr>
                <a:bgClr>
                  <a:srgbClr val="FFFFFF"/>
                </a:bgClr>
              </a:pattFill>
              <a:prstDash val="solid"/>
            </a:ln>
          </c:spPr>
          <c:marker>
            <c:symbol val="none"/>
          </c:marker>
          <c:cat>
            <c:numRef>
              <c:f>Blue_Opps!$J$9:$J$373</c:f>
              <c:numCache>
                <c:formatCode>d\-mmm\-yyyy</c:formatCode>
                <c:ptCount val="365"/>
                <c:pt idx="0">
                  <c:v>40909</c:v>
                </c:pt>
                <c:pt idx="1">
                  <c:v>40910</c:v>
                </c:pt>
                <c:pt idx="2">
                  <c:v>40911</c:v>
                </c:pt>
                <c:pt idx="3">
                  <c:v>40912</c:v>
                </c:pt>
                <c:pt idx="4">
                  <c:v>40913</c:v>
                </c:pt>
                <c:pt idx="5">
                  <c:v>40914</c:v>
                </c:pt>
                <c:pt idx="6">
                  <c:v>40915</c:v>
                </c:pt>
                <c:pt idx="7">
                  <c:v>40916</c:v>
                </c:pt>
                <c:pt idx="8">
                  <c:v>40917</c:v>
                </c:pt>
                <c:pt idx="9">
                  <c:v>40918</c:v>
                </c:pt>
                <c:pt idx="10">
                  <c:v>40919</c:v>
                </c:pt>
                <c:pt idx="11">
                  <c:v>40920</c:v>
                </c:pt>
                <c:pt idx="12">
                  <c:v>40921</c:v>
                </c:pt>
                <c:pt idx="13">
                  <c:v>40922</c:v>
                </c:pt>
                <c:pt idx="14">
                  <c:v>40923</c:v>
                </c:pt>
                <c:pt idx="15">
                  <c:v>40924</c:v>
                </c:pt>
                <c:pt idx="16">
                  <c:v>40925</c:v>
                </c:pt>
                <c:pt idx="17">
                  <c:v>40926</c:v>
                </c:pt>
                <c:pt idx="18">
                  <c:v>40927</c:v>
                </c:pt>
                <c:pt idx="19">
                  <c:v>40928</c:v>
                </c:pt>
                <c:pt idx="20">
                  <c:v>40929</c:v>
                </c:pt>
                <c:pt idx="21">
                  <c:v>40930</c:v>
                </c:pt>
                <c:pt idx="22">
                  <c:v>40931</c:v>
                </c:pt>
                <c:pt idx="23">
                  <c:v>40932</c:v>
                </c:pt>
                <c:pt idx="24">
                  <c:v>40933</c:v>
                </c:pt>
                <c:pt idx="25">
                  <c:v>40934</c:v>
                </c:pt>
                <c:pt idx="26">
                  <c:v>40935</c:v>
                </c:pt>
                <c:pt idx="27">
                  <c:v>40936</c:v>
                </c:pt>
                <c:pt idx="28">
                  <c:v>40937</c:v>
                </c:pt>
                <c:pt idx="29">
                  <c:v>40938</c:v>
                </c:pt>
                <c:pt idx="30">
                  <c:v>40939</c:v>
                </c:pt>
                <c:pt idx="31">
                  <c:v>40940</c:v>
                </c:pt>
                <c:pt idx="32">
                  <c:v>40941</c:v>
                </c:pt>
                <c:pt idx="33">
                  <c:v>40942</c:v>
                </c:pt>
                <c:pt idx="34">
                  <c:v>40943</c:v>
                </c:pt>
                <c:pt idx="35">
                  <c:v>40944</c:v>
                </c:pt>
                <c:pt idx="36">
                  <c:v>40945</c:v>
                </c:pt>
                <c:pt idx="37">
                  <c:v>40946</c:v>
                </c:pt>
                <c:pt idx="38">
                  <c:v>40947</c:v>
                </c:pt>
                <c:pt idx="39">
                  <c:v>40948</c:v>
                </c:pt>
                <c:pt idx="40">
                  <c:v>40949</c:v>
                </c:pt>
                <c:pt idx="41">
                  <c:v>40950</c:v>
                </c:pt>
                <c:pt idx="42">
                  <c:v>40951</c:v>
                </c:pt>
                <c:pt idx="43">
                  <c:v>40952</c:v>
                </c:pt>
                <c:pt idx="44">
                  <c:v>40953</c:v>
                </c:pt>
                <c:pt idx="45">
                  <c:v>40954</c:v>
                </c:pt>
                <c:pt idx="46">
                  <c:v>40955</c:v>
                </c:pt>
                <c:pt idx="47">
                  <c:v>40956</c:v>
                </c:pt>
                <c:pt idx="48">
                  <c:v>40957</c:v>
                </c:pt>
                <c:pt idx="49">
                  <c:v>40958</c:v>
                </c:pt>
                <c:pt idx="50">
                  <c:v>40959</c:v>
                </c:pt>
                <c:pt idx="51">
                  <c:v>40960</c:v>
                </c:pt>
                <c:pt idx="52">
                  <c:v>40961</c:v>
                </c:pt>
                <c:pt idx="53">
                  <c:v>40962</c:v>
                </c:pt>
                <c:pt idx="54">
                  <c:v>40963</c:v>
                </c:pt>
                <c:pt idx="55">
                  <c:v>40964</c:v>
                </c:pt>
                <c:pt idx="56">
                  <c:v>40965</c:v>
                </c:pt>
                <c:pt idx="57">
                  <c:v>40966</c:v>
                </c:pt>
                <c:pt idx="58">
                  <c:v>40967</c:v>
                </c:pt>
                <c:pt idx="59">
                  <c:v>40968</c:v>
                </c:pt>
                <c:pt idx="60">
                  <c:v>40969</c:v>
                </c:pt>
                <c:pt idx="61">
                  <c:v>40970</c:v>
                </c:pt>
                <c:pt idx="62">
                  <c:v>40971</c:v>
                </c:pt>
                <c:pt idx="63">
                  <c:v>40972</c:v>
                </c:pt>
                <c:pt idx="64">
                  <c:v>40973</c:v>
                </c:pt>
                <c:pt idx="65">
                  <c:v>40974</c:v>
                </c:pt>
                <c:pt idx="66">
                  <c:v>40975</c:v>
                </c:pt>
                <c:pt idx="67">
                  <c:v>40976</c:v>
                </c:pt>
                <c:pt idx="68">
                  <c:v>40977</c:v>
                </c:pt>
                <c:pt idx="69">
                  <c:v>40978</c:v>
                </c:pt>
                <c:pt idx="70">
                  <c:v>40979</c:v>
                </c:pt>
                <c:pt idx="71">
                  <c:v>40980</c:v>
                </c:pt>
                <c:pt idx="72">
                  <c:v>40981</c:v>
                </c:pt>
                <c:pt idx="73">
                  <c:v>40982</c:v>
                </c:pt>
                <c:pt idx="74">
                  <c:v>40983</c:v>
                </c:pt>
                <c:pt idx="75">
                  <c:v>40984</c:v>
                </c:pt>
                <c:pt idx="76">
                  <c:v>40985</c:v>
                </c:pt>
                <c:pt idx="77">
                  <c:v>40986</c:v>
                </c:pt>
                <c:pt idx="78">
                  <c:v>40987</c:v>
                </c:pt>
                <c:pt idx="79">
                  <c:v>40988</c:v>
                </c:pt>
                <c:pt idx="80">
                  <c:v>40989</c:v>
                </c:pt>
                <c:pt idx="81">
                  <c:v>40990</c:v>
                </c:pt>
                <c:pt idx="82">
                  <c:v>40991</c:v>
                </c:pt>
                <c:pt idx="83">
                  <c:v>40992</c:v>
                </c:pt>
                <c:pt idx="84">
                  <c:v>40993</c:v>
                </c:pt>
                <c:pt idx="85">
                  <c:v>40994</c:v>
                </c:pt>
                <c:pt idx="86">
                  <c:v>40995</c:v>
                </c:pt>
                <c:pt idx="87">
                  <c:v>40996</c:v>
                </c:pt>
                <c:pt idx="88">
                  <c:v>40997</c:v>
                </c:pt>
                <c:pt idx="89">
                  <c:v>40998</c:v>
                </c:pt>
                <c:pt idx="90">
                  <c:v>40999</c:v>
                </c:pt>
                <c:pt idx="91">
                  <c:v>41000</c:v>
                </c:pt>
                <c:pt idx="92">
                  <c:v>41001</c:v>
                </c:pt>
                <c:pt idx="93">
                  <c:v>41002</c:v>
                </c:pt>
                <c:pt idx="94">
                  <c:v>41003</c:v>
                </c:pt>
                <c:pt idx="95">
                  <c:v>41004</c:v>
                </c:pt>
                <c:pt idx="96">
                  <c:v>41005</c:v>
                </c:pt>
                <c:pt idx="97">
                  <c:v>41006</c:v>
                </c:pt>
                <c:pt idx="98">
                  <c:v>41007</c:v>
                </c:pt>
                <c:pt idx="99">
                  <c:v>41008</c:v>
                </c:pt>
                <c:pt idx="100">
                  <c:v>41009</c:v>
                </c:pt>
                <c:pt idx="101">
                  <c:v>41010</c:v>
                </c:pt>
                <c:pt idx="102">
                  <c:v>41011</c:v>
                </c:pt>
                <c:pt idx="103">
                  <c:v>41012</c:v>
                </c:pt>
                <c:pt idx="104">
                  <c:v>41013</c:v>
                </c:pt>
                <c:pt idx="105">
                  <c:v>41014</c:v>
                </c:pt>
                <c:pt idx="106">
                  <c:v>41015</c:v>
                </c:pt>
                <c:pt idx="107">
                  <c:v>41016</c:v>
                </c:pt>
                <c:pt idx="108">
                  <c:v>41017</c:v>
                </c:pt>
                <c:pt idx="109">
                  <c:v>41018</c:v>
                </c:pt>
                <c:pt idx="110">
                  <c:v>41019</c:v>
                </c:pt>
                <c:pt idx="111">
                  <c:v>41020</c:v>
                </c:pt>
                <c:pt idx="112">
                  <c:v>41021</c:v>
                </c:pt>
                <c:pt idx="113">
                  <c:v>41022</c:v>
                </c:pt>
                <c:pt idx="114">
                  <c:v>41023</c:v>
                </c:pt>
                <c:pt idx="115">
                  <c:v>41024</c:v>
                </c:pt>
                <c:pt idx="116">
                  <c:v>41025</c:v>
                </c:pt>
                <c:pt idx="117">
                  <c:v>41026</c:v>
                </c:pt>
                <c:pt idx="118">
                  <c:v>41027</c:v>
                </c:pt>
                <c:pt idx="119">
                  <c:v>41028</c:v>
                </c:pt>
                <c:pt idx="120">
                  <c:v>41029</c:v>
                </c:pt>
                <c:pt idx="121">
                  <c:v>41030</c:v>
                </c:pt>
                <c:pt idx="122">
                  <c:v>41031</c:v>
                </c:pt>
                <c:pt idx="123">
                  <c:v>41032</c:v>
                </c:pt>
                <c:pt idx="124">
                  <c:v>41033</c:v>
                </c:pt>
                <c:pt idx="125">
                  <c:v>41034</c:v>
                </c:pt>
                <c:pt idx="126">
                  <c:v>41035</c:v>
                </c:pt>
                <c:pt idx="127">
                  <c:v>41036</c:v>
                </c:pt>
                <c:pt idx="128">
                  <c:v>41037</c:v>
                </c:pt>
                <c:pt idx="129">
                  <c:v>41038</c:v>
                </c:pt>
                <c:pt idx="130">
                  <c:v>41039</c:v>
                </c:pt>
                <c:pt idx="131">
                  <c:v>41040</c:v>
                </c:pt>
                <c:pt idx="132">
                  <c:v>41041</c:v>
                </c:pt>
                <c:pt idx="133">
                  <c:v>41042</c:v>
                </c:pt>
                <c:pt idx="134">
                  <c:v>41043</c:v>
                </c:pt>
                <c:pt idx="135">
                  <c:v>41044</c:v>
                </c:pt>
                <c:pt idx="136">
                  <c:v>41045</c:v>
                </c:pt>
                <c:pt idx="137">
                  <c:v>41046</c:v>
                </c:pt>
                <c:pt idx="138">
                  <c:v>41047</c:v>
                </c:pt>
                <c:pt idx="139">
                  <c:v>41048</c:v>
                </c:pt>
                <c:pt idx="140">
                  <c:v>41049</c:v>
                </c:pt>
                <c:pt idx="141">
                  <c:v>41050</c:v>
                </c:pt>
                <c:pt idx="142">
                  <c:v>41051</c:v>
                </c:pt>
                <c:pt idx="143">
                  <c:v>41052</c:v>
                </c:pt>
                <c:pt idx="144">
                  <c:v>41053</c:v>
                </c:pt>
                <c:pt idx="145">
                  <c:v>41054</c:v>
                </c:pt>
                <c:pt idx="146">
                  <c:v>41055</c:v>
                </c:pt>
                <c:pt idx="147">
                  <c:v>41056</c:v>
                </c:pt>
                <c:pt idx="148">
                  <c:v>41057</c:v>
                </c:pt>
                <c:pt idx="149">
                  <c:v>41058</c:v>
                </c:pt>
                <c:pt idx="150">
                  <c:v>41059</c:v>
                </c:pt>
                <c:pt idx="151">
                  <c:v>41060</c:v>
                </c:pt>
                <c:pt idx="152">
                  <c:v>41061</c:v>
                </c:pt>
                <c:pt idx="153">
                  <c:v>41062</c:v>
                </c:pt>
                <c:pt idx="154">
                  <c:v>41063</c:v>
                </c:pt>
                <c:pt idx="155">
                  <c:v>41064</c:v>
                </c:pt>
                <c:pt idx="156">
                  <c:v>41065</c:v>
                </c:pt>
                <c:pt idx="157">
                  <c:v>41066</c:v>
                </c:pt>
                <c:pt idx="158">
                  <c:v>41067</c:v>
                </c:pt>
                <c:pt idx="159">
                  <c:v>41068</c:v>
                </c:pt>
                <c:pt idx="160">
                  <c:v>41069</c:v>
                </c:pt>
                <c:pt idx="161">
                  <c:v>41070</c:v>
                </c:pt>
                <c:pt idx="162">
                  <c:v>41071</c:v>
                </c:pt>
                <c:pt idx="163">
                  <c:v>41072</c:v>
                </c:pt>
                <c:pt idx="164">
                  <c:v>41073</c:v>
                </c:pt>
                <c:pt idx="165">
                  <c:v>41074</c:v>
                </c:pt>
                <c:pt idx="166">
                  <c:v>41075</c:v>
                </c:pt>
                <c:pt idx="167">
                  <c:v>41076</c:v>
                </c:pt>
                <c:pt idx="168">
                  <c:v>41077</c:v>
                </c:pt>
                <c:pt idx="169">
                  <c:v>41078</c:v>
                </c:pt>
                <c:pt idx="170">
                  <c:v>41079</c:v>
                </c:pt>
                <c:pt idx="171">
                  <c:v>41080</c:v>
                </c:pt>
                <c:pt idx="172">
                  <c:v>41081</c:v>
                </c:pt>
                <c:pt idx="173">
                  <c:v>41082</c:v>
                </c:pt>
                <c:pt idx="174">
                  <c:v>41083</c:v>
                </c:pt>
                <c:pt idx="175">
                  <c:v>41084</c:v>
                </c:pt>
                <c:pt idx="176">
                  <c:v>41085</c:v>
                </c:pt>
                <c:pt idx="177">
                  <c:v>41086</c:v>
                </c:pt>
                <c:pt idx="178">
                  <c:v>41087</c:v>
                </c:pt>
                <c:pt idx="179">
                  <c:v>41088</c:v>
                </c:pt>
                <c:pt idx="180">
                  <c:v>41089</c:v>
                </c:pt>
                <c:pt idx="181">
                  <c:v>41090</c:v>
                </c:pt>
                <c:pt idx="182">
                  <c:v>41091</c:v>
                </c:pt>
                <c:pt idx="183">
                  <c:v>41092</c:v>
                </c:pt>
                <c:pt idx="184">
                  <c:v>41093</c:v>
                </c:pt>
                <c:pt idx="185">
                  <c:v>41094</c:v>
                </c:pt>
                <c:pt idx="186">
                  <c:v>41095</c:v>
                </c:pt>
                <c:pt idx="187">
                  <c:v>41096</c:v>
                </c:pt>
                <c:pt idx="188">
                  <c:v>41097</c:v>
                </c:pt>
                <c:pt idx="189">
                  <c:v>41098</c:v>
                </c:pt>
                <c:pt idx="190">
                  <c:v>41099</c:v>
                </c:pt>
                <c:pt idx="191">
                  <c:v>41100</c:v>
                </c:pt>
                <c:pt idx="192">
                  <c:v>41101</c:v>
                </c:pt>
                <c:pt idx="193">
                  <c:v>41102</c:v>
                </c:pt>
                <c:pt idx="194">
                  <c:v>41103</c:v>
                </c:pt>
                <c:pt idx="195">
                  <c:v>41104</c:v>
                </c:pt>
                <c:pt idx="196">
                  <c:v>41105</c:v>
                </c:pt>
                <c:pt idx="197">
                  <c:v>41106</c:v>
                </c:pt>
                <c:pt idx="198">
                  <c:v>41107</c:v>
                </c:pt>
                <c:pt idx="199">
                  <c:v>41108</c:v>
                </c:pt>
                <c:pt idx="200">
                  <c:v>41109</c:v>
                </c:pt>
                <c:pt idx="201">
                  <c:v>41110</c:v>
                </c:pt>
                <c:pt idx="202">
                  <c:v>41111</c:v>
                </c:pt>
                <c:pt idx="203">
                  <c:v>41112</c:v>
                </c:pt>
                <c:pt idx="204">
                  <c:v>41113</c:v>
                </c:pt>
                <c:pt idx="205">
                  <c:v>41114</c:v>
                </c:pt>
                <c:pt idx="206">
                  <c:v>41115</c:v>
                </c:pt>
                <c:pt idx="207">
                  <c:v>41116</c:v>
                </c:pt>
                <c:pt idx="208">
                  <c:v>41117</c:v>
                </c:pt>
                <c:pt idx="209">
                  <c:v>41118</c:v>
                </c:pt>
                <c:pt idx="210">
                  <c:v>41119</c:v>
                </c:pt>
                <c:pt idx="211">
                  <c:v>41120</c:v>
                </c:pt>
                <c:pt idx="212">
                  <c:v>41121</c:v>
                </c:pt>
                <c:pt idx="213">
                  <c:v>41122</c:v>
                </c:pt>
                <c:pt idx="214">
                  <c:v>41123</c:v>
                </c:pt>
                <c:pt idx="215">
                  <c:v>41124</c:v>
                </c:pt>
                <c:pt idx="216">
                  <c:v>41125</c:v>
                </c:pt>
                <c:pt idx="217">
                  <c:v>41126</c:v>
                </c:pt>
                <c:pt idx="218">
                  <c:v>41127</c:v>
                </c:pt>
                <c:pt idx="219">
                  <c:v>41128</c:v>
                </c:pt>
                <c:pt idx="220">
                  <c:v>41129</c:v>
                </c:pt>
                <c:pt idx="221">
                  <c:v>41130</c:v>
                </c:pt>
                <c:pt idx="222">
                  <c:v>41131</c:v>
                </c:pt>
                <c:pt idx="223">
                  <c:v>41132</c:v>
                </c:pt>
                <c:pt idx="224">
                  <c:v>41133</c:v>
                </c:pt>
                <c:pt idx="225">
                  <c:v>41134</c:v>
                </c:pt>
                <c:pt idx="226">
                  <c:v>41135</c:v>
                </c:pt>
                <c:pt idx="227">
                  <c:v>41136</c:v>
                </c:pt>
                <c:pt idx="228">
                  <c:v>41137</c:v>
                </c:pt>
                <c:pt idx="229">
                  <c:v>41138</c:v>
                </c:pt>
                <c:pt idx="230">
                  <c:v>41139</c:v>
                </c:pt>
                <c:pt idx="231">
                  <c:v>41140</c:v>
                </c:pt>
                <c:pt idx="232">
                  <c:v>41141</c:v>
                </c:pt>
                <c:pt idx="233">
                  <c:v>41142</c:v>
                </c:pt>
                <c:pt idx="234">
                  <c:v>41143</c:v>
                </c:pt>
                <c:pt idx="235">
                  <c:v>41144</c:v>
                </c:pt>
                <c:pt idx="236">
                  <c:v>41145</c:v>
                </c:pt>
                <c:pt idx="237">
                  <c:v>41146</c:v>
                </c:pt>
                <c:pt idx="238">
                  <c:v>41147</c:v>
                </c:pt>
                <c:pt idx="239">
                  <c:v>41148</c:v>
                </c:pt>
                <c:pt idx="240">
                  <c:v>41149</c:v>
                </c:pt>
                <c:pt idx="241">
                  <c:v>41150</c:v>
                </c:pt>
                <c:pt idx="242">
                  <c:v>41151</c:v>
                </c:pt>
                <c:pt idx="243">
                  <c:v>41152</c:v>
                </c:pt>
                <c:pt idx="244">
                  <c:v>41153</c:v>
                </c:pt>
                <c:pt idx="245">
                  <c:v>41154</c:v>
                </c:pt>
                <c:pt idx="246">
                  <c:v>41155</c:v>
                </c:pt>
                <c:pt idx="247">
                  <c:v>41156</c:v>
                </c:pt>
                <c:pt idx="248">
                  <c:v>41157</c:v>
                </c:pt>
                <c:pt idx="249">
                  <c:v>41158</c:v>
                </c:pt>
                <c:pt idx="250">
                  <c:v>41159</c:v>
                </c:pt>
                <c:pt idx="251">
                  <c:v>41160</c:v>
                </c:pt>
                <c:pt idx="252">
                  <c:v>41161</c:v>
                </c:pt>
                <c:pt idx="253">
                  <c:v>41162</c:v>
                </c:pt>
                <c:pt idx="254">
                  <c:v>41163</c:v>
                </c:pt>
                <c:pt idx="255">
                  <c:v>41164</c:v>
                </c:pt>
                <c:pt idx="256">
                  <c:v>41165</c:v>
                </c:pt>
                <c:pt idx="257">
                  <c:v>41166</c:v>
                </c:pt>
                <c:pt idx="258">
                  <c:v>41167</c:v>
                </c:pt>
                <c:pt idx="259">
                  <c:v>41168</c:v>
                </c:pt>
                <c:pt idx="260">
                  <c:v>41169</c:v>
                </c:pt>
                <c:pt idx="261">
                  <c:v>41170</c:v>
                </c:pt>
                <c:pt idx="262">
                  <c:v>41171</c:v>
                </c:pt>
                <c:pt idx="263">
                  <c:v>41172</c:v>
                </c:pt>
                <c:pt idx="264">
                  <c:v>41173</c:v>
                </c:pt>
                <c:pt idx="265">
                  <c:v>41174</c:v>
                </c:pt>
                <c:pt idx="266">
                  <c:v>41175</c:v>
                </c:pt>
                <c:pt idx="267">
                  <c:v>41176</c:v>
                </c:pt>
                <c:pt idx="268">
                  <c:v>41177</c:v>
                </c:pt>
                <c:pt idx="269">
                  <c:v>41178</c:v>
                </c:pt>
                <c:pt idx="270">
                  <c:v>41179</c:v>
                </c:pt>
                <c:pt idx="271">
                  <c:v>41180</c:v>
                </c:pt>
                <c:pt idx="272">
                  <c:v>41181</c:v>
                </c:pt>
                <c:pt idx="273">
                  <c:v>41182</c:v>
                </c:pt>
                <c:pt idx="274">
                  <c:v>41183</c:v>
                </c:pt>
                <c:pt idx="275">
                  <c:v>41184</c:v>
                </c:pt>
                <c:pt idx="276">
                  <c:v>41185</c:v>
                </c:pt>
                <c:pt idx="277">
                  <c:v>41186</c:v>
                </c:pt>
                <c:pt idx="278">
                  <c:v>41187</c:v>
                </c:pt>
                <c:pt idx="279">
                  <c:v>41188</c:v>
                </c:pt>
                <c:pt idx="280">
                  <c:v>41189</c:v>
                </c:pt>
                <c:pt idx="281">
                  <c:v>41190</c:v>
                </c:pt>
                <c:pt idx="282">
                  <c:v>41191</c:v>
                </c:pt>
                <c:pt idx="283">
                  <c:v>41192</c:v>
                </c:pt>
                <c:pt idx="284">
                  <c:v>41193</c:v>
                </c:pt>
                <c:pt idx="285">
                  <c:v>41194</c:v>
                </c:pt>
                <c:pt idx="286">
                  <c:v>41195</c:v>
                </c:pt>
                <c:pt idx="287">
                  <c:v>41196</c:v>
                </c:pt>
                <c:pt idx="288">
                  <c:v>41197</c:v>
                </c:pt>
                <c:pt idx="289">
                  <c:v>41198</c:v>
                </c:pt>
                <c:pt idx="290">
                  <c:v>41199</c:v>
                </c:pt>
                <c:pt idx="291">
                  <c:v>41200</c:v>
                </c:pt>
                <c:pt idx="292">
                  <c:v>41201</c:v>
                </c:pt>
                <c:pt idx="293">
                  <c:v>41202</c:v>
                </c:pt>
                <c:pt idx="294">
                  <c:v>41203</c:v>
                </c:pt>
                <c:pt idx="295">
                  <c:v>41204</c:v>
                </c:pt>
                <c:pt idx="296">
                  <c:v>41205</c:v>
                </c:pt>
                <c:pt idx="297">
                  <c:v>41206</c:v>
                </c:pt>
                <c:pt idx="298">
                  <c:v>41207</c:v>
                </c:pt>
                <c:pt idx="299">
                  <c:v>41208</c:v>
                </c:pt>
                <c:pt idx="300">
                  <c:v>41209</c:v>
                </c:pt>
                <c:pt idx="301">
                  <c:v>41210</c:v>
                </c:pt>
                <c:pt idx="302">
                  <c:v>41211</c:v>
                </c:pt>
                <c:pt idx="303">
                  <c:v>41212</c:v>
                </c:pt>
                <c:pt idx="304">
                  <c:v>41213</c:v>
                </c:pt>
                <c:pt idx="305">
                  <c:v>41214</c:v>
                </c:pt>
                <c:pt idx="306">
                  <c:v>41215</c:v>
                </c:pt>
                <c:pt idx="307">
                  <c:v>41216</c:v>
                </c:pt>
                <c:pt idx="308">
                  <c:v>41217</c:v>
                </c:pt>
                <c:pt idx="309">
                  <c:v>41218</c:v>
                </c:pt>
                <c:pt idx="310">
                  <c:v>41219</c:v>
                </c:pt>
                <c:pt idx="311">
                  <c:v>41220</c:v>
                </c:pt>
                <c:pt idx="312">
                  <c:v>41221</c:v>
                </c:pt>
                <c:pt idx="313">
                  <c:v>41222</c:v>
                </c:pt>
                <c:pt idx="314">
                  <c:v>41223</c:v>
                </c:pt>
                <c:pt idx="315">
                  <c:v>41224</c:v>
                </c:pt>
                <c:pt idx="316">
                  <c:v>41225</c:v>
                </c:pt>
                <c:pt idx="317">
                  <c:v>41226</c:v>
                </c:pt>
                <c:pt idx="318">
                  <c:v>41227</c:v>
                </c:pt>
                <c:pt idx="319">
                  <c:v>41228</c:v>
                </c:pt>
                <c:pt idx="320">
                  <c:v>41229</c:v>
                </c:pt>
                <c:pt idx="321">
                  <c:v>41230</c:v>
                </c:pt>
                <c:pt idx="322">
                  <c:v>41231</c:v>
                </c:pt>
                <c:pt idx="323">
                  <c:v>41232</c:v>
                </c:pt>
                <c:pt idx="324">
                  <c:v>41233</c:v>
                </c:pt>
                <c:pt idx="325">
                  <c:v>41234</c:v>
                </c:pt>
                <c:pt idx="326">
                  <c:v>41235</c:v>
                </c:pt>
                <c:pt idx="327">
                  <c:v>41236</c:v>
                </c:pt>
                <c:pt idx="328">
                  <c:v>41237</c:v>
                </c:pt>
                <c:pt idx="329">
                  <c:v>41238</c:v>
                </c:pt>
                <c:pt idx="330">
                  <c:v>41239</c:v>
                </c:pt>
                <c:pt idx="331">
                  <c:v>41240</c:v>
                </c:pt>
                <c:pt idx="332">
                  <c:v>41241</c:v>
                </c:pt>
                <c:pt idx="333">
                  <c:v>41242</c:v>
                </c:pt>
                <c:pt idx="334">
                  <c:v>41243</c:v>
                </c:pt>
                <c:pt idx="335">
                  <c:v>41244</c:v>
                </c:pt>
                <c:pt idx="336">
                  <c:v>41245</c:v>
                </c:pt>
                <c:pt idx="337">
                  <c:v>41246</c:v>
                </c:pt>
                <c:pt idx="338">
                  <c:v>41247</c:v>
                </c:pt>
                <c:pt idx="339">
                  <c:v>41248</c:v>
                </c:pt>
                <c:pt idx="340">
                  <c:v>41249</c:v>
                </c:pt>
                <c:pt idx="341">
                  <c:v>41250</c:v>
                </c:pt>
                <c:pt idx="342">
                  <c:v>41251</c:v>
                </c:pt>
                <c:pt idx="343">
                  <c:v>41252</c:v>
                </c:pt>
                <c:pt idx="344">
                  <c:v>41253</c:v>
                </c:pt>
                <c:pt idx="345">
                  <c:v>41254</c:v>
                </c:pt>
                <c:pt idx="346">
                  <c:v>41255</c:v>
                </c:pt>
                <c:pt idx="347">
                  <c:v>41256</c:v>
                </c:pt>
                <c:pt idx="348">
                  <c:v>41257</c:v>
                </c:pt>
                <c:pt idx="349">
                  <c:v>41258</c:v>
                </c:pt>
                <c:pt idx="350">
                  <c:v>41259</c:v>
                </c:pt>
                <c:pt idx="351">
                  <c:v>41260</c:v>
                </c:pt>
                <c:pt idx="352">
                  <c:v>41261</c:v>
                </c:pt>
                <c:pt idx="353">
                  <c:v>41262</c:v>
                </c:pt>
                <c:pt idx="354">
                  <c:v>41263</c:v>
                </c:pt>
                <c:pt idx="355">
                  <c:v>41264</c:v>
                </c:pt>
                <c:pt idx="356">
                  <c:v>41265</c:v>
                </c:pt>
                <c:pt idx="357">
                  <c:v>41266</c:v>
                </c:pt>
                <c:pt idx="358">
                  <c:v>41267</c:v>
                </c:pt>
                <c:pt idx="359">
                  <c:v>41268</c:v>
                </c:pt>
                <c:pt idx="360">
                  <c:v>41269</c:v>
                </c:pt>
                <c:pt idx="361">
                  <c:v>41270</c:v>
                </c:pt>
                <c:pt idx="362">
                  <c:v>41271</c:v>
                </c:pt>
                <c:pt idx="363">
                  <c:v>41272</c:v>
                </c:pt>
                <c:pt idx="364">
                  <c:v>41273</c:v>
                </c:pt>
              </c:numCache>
            </c:numRef>
          </c:cat>
          <c:val>
            <c:numRef>
              <c:f>Averages!$B$5:$B$370</c:f>
              <c:numCache>
                <c:formatCode>0.00</c:formatCode>
                <c:ptCount val="366"/>
                <c:pt idx="0">
                  <c:v>7482.15780484269</c:v>
                </c:pt>
                <c:pt idx="1">
                  <c:v>7481.9443376316003</c:v>
                </c:pt>
                <c:pt idx="2">
                  <c:v>7481.7243295611452</c:v>
                </c:pt>
                <c:pt idx="3">
                  <c:v>7481.5104076019834</c:v>
                </c:pt>
                <c:pt idx="4">
                  <c:v>7481.3089117549216</c:v>
                </c:pt>
                <c:pt idx="5">
                  <c:v>7481.1234464214986</c:v>
                </c:pt>
                <c:pt idx="6">
                  <c:v>7480.9321586275273</c:v>
                </c:pt>
                <c:pt idx="7">
                  <c:v>7480.7445507873372</c:v>
                </c:pt>
                <c:pt idx="8">
                  <c:v>7480.5510623389946</c:v>
                </c:pt>
                <c:pt idx="9">
                  <c:v>7480.3519501630735</c:v>
                </c:pt>
                <c:pt idx="10">
                  <c:v>7480.142136127748</c:v>
                </c:pt>
                <c:pt idx="11">
                  <c:v>7479.9656224351111</c:v>
                </c:pt>
                <c:pt idx="12">
                  <c:v>7479.7684485435057</c:v>
                </c:pt>
                <c:pt idx="13">
                  <c:v>7479.592574309052</c:v>
                </c:pt>
                <c:pt idx="14">
                  <c:v>7479.4123819497281</c:v>
                </c:pt>
                <c:pt idx="15">
                  <c:v>7479.2258402834241</c:v>
                </c:pt>
                <c:pt idx="16">
                  <c:v>7479.0584612948396</c:v>
                </c:pt>
                <c:pt idx="17">
                  <c:v>7478.8775951120379</c:v>
                </c:pt>
                <c:pt idx="18">
                  <c:v>7478.6954144110923</c:v>
                </c:pt>
                <c:pt idx="19">
                  <c:v>7478.5082226556551</c:v>
                </c:pt>
                <c:pt idx="20">
                  <c:v>7478.336268258834</c:v>
                </c:pt>
                <c:pt idx="21">
                  <c:v>7478.1662932994614</c:v>
                </c:pt>
                <c:pt idx="22">
                  <c:v>7477.9964945737256</c:v>
                </c:pt>
                <c:pt idx="23">
                  <c:v>7477.821063601501</c:v>
                </c:pt>
                <c:pt idx="24">
                  <c:v>7477.6369212815252</c:v>
                </c:pt>
                <c:pt idx="25">
                  <c:v>7477.4725938225265</c:v>
                </c:pt>
                <c:pt idx="26">
                  <c:v>7477.2854139747524</c:v>
                </c:pt>
                <c:pt idx="27">
                  <c:v>7477.1043210746766</c:v>
                </c:pt>
                <c:pt idx="28">
                  <c:v>7476.9178014555191</c:v>
                </c:pt>
                <c:pt idx="29">
                  <c:v>7476.7186786805432</c:v>
                </c:pt>
                <c:pt idx="30">
                  <c:v>7476.5343219285869</c:v>
                </c:pt>
                <c:pt idx="31">
                  <c:v>7476.3380120470629</c:v>
                </c:pt>
                <c:pt idx="32">
                  <c:v>7476.1615128191852</c:v>
                </c:pt>
                <c:pt idx="33">
                  <c:v>7475.9671420686955</c:v>
                </c:pt>
                <c:pt idx="34">
                  <c:v>7475.7860742119865</c:v>
                </c:pt>
                <c:pt idx="35">
                  <c:v>7475.6030286004916</c:v>
                </c:pt>
                <c:pt idx="36">
                  <c:v>7475.4139024349461</c:v>
                </c:pt>
                <c:pt idx="37">
                  <c:v>7475.2330294803814</c:v>
                </c:pt>
                <c:pt idx="38">
                  <c:v>7475.0432421728528</c:v>
                </c:pt>
                <c:pt idx="39">
                  <c:v>7474.8632421904622</c:v>
                </c:pt>
                <c:pt idx="40">
                  <c:v>7474.6645401692713</c:v>
                </c:pt>
                <c:pt idx="41">
                  <c:v>7474.4695486503533</c:v>
                </c:pt>
                <c:pt idx="42">
                  <c:v>7474.2793325295625</c:v>
                </c:pt>
                <c:pt idx="43">
                  <c:v>7474.0890998575014</c:v>
                </c:pt>
                <c:pt idx="44">
                  <c:v>7473.903676976196</c:v>
                </c:pt>
                <c:pt idx="45">
                  <c:v>7473.7134634191843</c:v>
                </c:pt>
                <c:pt idx="46">
                  <c:v>7473.5095546017701</c:v>
                </c:pt>
                <c:pt idx="47">
                  <c:v>7473.3158534275544</c:v>
                </c:pt>
                <c:pt idx="48">
                  <c:v>7473.1125883082095</c:v>
                </c:pt>
                <c:pt idx="49">
                  <c:v>7472.918224359868</c:v>
                </c:pt>
                <c:pt idx="50">
                  <c:v>7472.7180324517149</c:v>
                </c:pt>
                <c:pt idx="51">
                  <c:v>7472.5265068776143</c:v>
                </c:pt>
                <c:pt idx="52">
                  <c:v>7472.3377933995926</c:v>
                </c:pt>
                <c:pt idx="53">
                  <c:v>7472.141302222989</c:v>
                </c:pt>
                <c:pt idx="54">
                  <c:v>7471.9575827908129</c:v>
                </c:pt>
                <c:pt idx="55">
                  <c:v>7471.7488795144018</c:v>
                </c:pt>
                <c:pt idx="56">
                  <c:v>7471.5425849219318</c:v>
                </c:pt>
                <c:pt idx="57">
                  <c:v>7471.3275870564694</c:v>
                </c:pt>
                <c:pt idx="58">
                  <c:v>7471.1108453594588</c:v>
                </c:pt>
                <c:pt idx="59">
                  <c:v>7469.3691731775043</c:v>
                </c:pt>
                <c:pt idx="60">
                  <c:v>7470.8573811135602</c:v>
                </c:pt>
                <c:pt idx="61">
                  <c:v>7470.6675679390764</c:v>
                </c:pt>
                <c:pt idx="62">
                  <c:v>7470.4712767486417</c:v>
                </c:pt>
                <c:pt idx="63">
                  <c:v>7470.2938960576084</c:v>
                </c:pt>
                <c:pt idx="64">
                  <c:v>7470.1071463275002</c:v>
                </c:pt>
                <c:pt idx="65">
                  <c:v>7469.9173781321169</c:v>
                </c:pt>
                <c:pt idx="66">
                  <c:v>7469.7167068477993</c:v>
                </c:pt>
                <c:pt idx="67">
                  <c:v>7469.5365128233125</c:v>
                </c:pt>
                <c:pt idx="68">
                  <c:v>7469.3582366588353</c:v>
                </c:pt>
                <c:pt idx="69">
                  <c:v>7469.1510716597068</c:v>
                </c:pt>
                <c:pt idx="70">
                  <c:v>7468.9830150382022</c:v>
                </c:pt>
                <c:pt idx="71">
                  <c:v>7468.8184633943474</c:v>
                </c:pt>
                <c:pt idx="72">
                  <c:v>7468.6402139823094</c:v>
                </c:pt>
                <c:pt idx="73">
                  <c:v>7468.4310563960298</c:v>
                </c:pt>
                <c:pt idx="74">
                  <c:v>7468.2480337146471</c:v>
                </c:pt>
                <c:pt idx="75">
                  <c:v>7468.0628142065516</c:v>
                </c:pt>
                <c:pt idx="76">
                  <c:v>7467.8895397287524</c:v>
                </c:pt>
                <c:pt idx="77">
                  <c:v>7467.7393465713312</c:v>
                </c:pt>
                <c:pt idx="78">
                  <c:v>7467.5860670082338</c:v>
                </c:pt>
                <c:pt idx="79">
                  <c:v>7467.4406241496499</c:v>
                </c:pt>
                <c:pt idx="80">
                  <c:v>7467.2893210897855</c:v>
                </c:pt>
                <c:pt idx="81">
                  <c:v>7467.1486706150026</c:v>
                </c:pt>
                <c:pt idx="82">
                  <c:v>7467.0364949906534</c:v>
                </c:pt>
                <c:pt idx="83">
                  <c:v>7466.9269221085897</c:v>
                </c:pt>
                <c:pt idx="84">
                  <c:v>7466.8136850217124</c:v>
                </c:pt>
                <c:pt idx="85">
                  <c:v>7466.7180069498372</c:v>
                </c:pt>
                <c:pt idx="86">
                  <c:v>7466.5925882976926</c:v>
                </c:pt>
                <c:pt idx="87">
                  <c:v>7466.4893198050795</c:v>
                </c:pt>
                <c:pt idx="88">
                  <c:v>7466.3771556523625</c:v>
                </c:pt>
                <c:pt idx="89">
                  <c:v>7466.2101991398913</c:v>
                </c:pt>
                <c:pt idx="90">
                  <c:v>7466.0630243886444</c:v>
                </c:pt>
                <c:pt idx="91">
                  <c:v>7465.9254182330706</c:v>
                </c:pt>
                <c:pt idx="92">
                  <c:v>7465.8032370872024</c:v>
                </c:pt>
                <c:pt idx="93">
                  <c:v>7465.6717200236144</c:v>
                </c:pt>
                <c:pt idx="94">
                  <c:v>7465.5453986916036</c:v>
                </c:pt>
                <c:pt idx="95">
                  <c:v>7465.428698637802</c:v>
                </c:pt>
                <c:pt idx="96">
                  <c:v>7465.3219340159567</c:v>
                </c:pt>
                <c:pt idx="97">
                  <c:v>7465.2108521501086</c:v>
                </c:pt>
                <c:pt idx="98">
                  <c:v>7465.1232430358732</c:v>
                </c:pt>
                <c:pt idx="99">
                  <c:v>7465.0301859686688</c:v>
                </c:pt>
                <c:pt idx="100">
                  <c:v>7464.9595155342668</c:v>
                </c:pt>
                <c:pt idx="101">
                  <c:v>7464.9138897071725</c:v>
                </c:pt>
                <c:pt idx="102">
                  <c:v>7464.8569047141054</c:v>
                </c:pt>
                <c:pt idx="103">
                  <c:v>7464.8134498092659</c:v>
                </c:pt>
                <c:pt idx="104">
                  <c:v>7464.7710687000008</c:v>
                </c:pt>
                <c:pt idx="105">
                  <c:v>7464.7395397378004</c:v>
                </c:pt>
                <c:pt idx="106">
                  <c:v>7464.7012831292932</c:v>
                </c:pt>
                <c:pt idx="107">
                  <c:v>7464.6884383628803</c:v>
                </c:pt>
                <c:pt idx="108">
                  <c:v>7464.6856339194319</c:v>
                </c:pt>
                <c:pt idx="109">
                  <c:v>7464.7175904363594</c:v>
                </c:pt>
                <c:pt idx="110">
                  <c:v>7464.7565043442937</c:v>
                </c:pt>
                <c:pt idx="111">
                  <c:v>7464.7971492804345</c:v>
                </c:pt>
                <c:pt idx="112">
                  <c:v>7464.8402012442393</c:v>
                </c:pt>
                <c:pt idx="113">
                  <c:v>7464.9047618050545</c:v>
                </c:pt>
                <c:pt idx="114">
                  <c:v>7465.0145176653532</c:v>
                </c:pt>
                <c:pt idx="115">
                  <c:v>7465.1101846972051</c:v>
                </c:pt>
                <c:pt idx="116">
                  <c:v>7465.2093168235024</c:v>
                </c:pt>
                <c:pt idx="117">
                  <c:v>7465.3495448418234</c:v>
                </c:pt>
                <c:pt idx="118">
                  <c:v>7465.4575683620624</c:v>
                </c:pt>
                <c:pt idx="119">
                  <c:v>7465.5851931990492</c:v>
                </c:pt>
                <c:pt idx="120">
                  <c:v>7465.7441227929094</c:v>
                </c:pt>
                <c:pt idx="121">
                  <c:v>7465.9545579945898</c:v>
                </c:pt>
                <c:pt idx="122">
                  <c:v>7466.1769514231546</c:v>
                </c:pt>
                <c:pt idx="123">
                  <c:v>7466.4201995628046</c:v>
                </c:pt>
                <c:pt idx="124">
                  <c:v>7466.7251948871781</c:v>
                </c:pt>
                <c:pt idx="125">
                  <c:v>7467.0495537508423</c:v>
                </c:pt>
                <c:pt idx="126">
                  <c:v>7467.378464234348</c:v>
                </c:pt>
                <c:pt idx="127">
                  <c:v>7467.6858300639733</c:v>
                </c:pt>
                <c:pt idx="128">
                  <c:v>7467.9877942365192</c:v>
                </c:pt>
                <c:pt idx="129">
                  <c:v>7468.3058648906544</c:v>
                </c:pt>
                <c:pt idx="130">
                  <c:v>7468.6404076108693</c:v>
                </c:pt>
                <c:pt idx="131">
                  <c:v>7468.9849677324428</c:v>
                </c:pt>
                <c:pt idx="132">
                  <c:v>7469.3958321991031</c:v>
                </c:pt>
                <c:pt idx="133">
                  <c:v>7469.842604018454</c:v>
                </c:pt>
                <c:pt idx="134">
                  <c:v>7470.317809086413</c:v>
                </c:pt>
                <c:pt idx="135">
                  <c:v>7470.8034544736165</c:v>
                </c:pt>
                <c:pt idx="136">
                  <c:v>7471.3395495108725</c:v>
                </c:pt>
                <c:pt idx="137">
                  <c:v>7471.9430332790489</c:v>
                </c:pt>
                <c:pt idx="138">
                  <c:v>7472.5751897804894</c:v>
                </c:pt>
                <c:pt idx="139">
                  <c:v>7473.2204110085322</c:v>
                </c:pt>
                <c:pt idx="140">
                  <c:v>7473.9662916121742</c:v>
                </c:pt>
                <c:pt idx="141">
                  <c:v>7474.7293197848394</c:v>
                </c:pt>
                <c:pt idx="142">
                  <c:v>7475.5317204450812</c:v>
                </c:pt>
                <c:pt idx="143">
                  <c:v>7476.3206419747858</c:v>
                </c:pt>
                <c:pt idx="144">
                  <c:v>7477.0851919165489</c:v>
                </c:pt>
                <c:pt idx="145">
                  <c:v>7477.807372633587</c:v>
                </c:pt>
                <c:pt idx="146">
                  <c:v>7478.5364903221725</c:v>
                </c:pt>
                <c:pt idx="147">
                  <c:v>7479.2941024243482</c:v>
                </c:pt>
                <c:pt idx="148">
                  <c:v>7480.0597809138035</c:v>
                </c:pt>
                <c:pt idx="149">
                  <c:v>7480.8871437751359</c:v>
                </c:pt>
                <c:pt idx="150">
                  <c:v>7481.7306241572041</c:v>
                </c:pt>
                <c:pt idx="151">
                  <c:v>7482.526294152126</c:v>
                </c:pt>
                <c:pt idx="152">
                  <c:v>7483.3223611685098</c:v>
                </c:pt>
                <c:pt idx="153">
                  <c:v>7484.1323662581253</c:v>
                </c:pt>
                <c:pt idx="154">
                  <c:v>7484.9823709095926</c:v>
                </c:pt>
                <c:pt idx="155">
                  <c:v>7485.8084438798114</c:v>
                </c:pt>
                <c:pt idx="156">
                  <c:v>7486.6843163997828</c:v>
                </c:pt>
                <c:pt idx="157">
                  <c:v>7487.5634510929349</c:v>
                </c:pt>
                <c:pt idx="158">
                  <c:v>7488.438450672742</c:v>
                </c:pt>
                <c:pt idx="159">
                  <c:v>7489.2956436909244</c:v>
                </c:pt>
                <c:pt idx="160">
                  <c:v>7490.1562793019348</c:v>
                </c:pt>
                <c:pt idx="161">
                  <c:v>7490.9989066662229</c:v>
                </c:pt>
                <c:pt idx="162">
                  <c:v>7491.7604194844034</c:v>
                </c:pt>
                <c:pt idx="163">
                  <c:v>7492.4756199141575</c:v>
                </c:pt>
                <c:pt idx="164">
                  <c:v>7493.1878099641572</c:v>
                </c:pt>
                <c:pt idx="165">
                  <c:v>7493.884751169674</c:v>
                </c:pt>
                <c:pt idx="166">
                  <c:v>7494.5984421706235</c:v>
                </c:pt>
                <c:pt idx="167">
                  <c:v>7495.284532521875</c:v>
                </c:pt>
                <c:pt idx="168">
                  <c:v>7495.9578188666819</c:v>
                </c:pt>
                <c:pt idx="169">
                  <c:v>7496.57779850519</c:v>
                </c:pt>
                <c:pt idx="170">
                  <c:v>7497.1847580013855</c:v>
                </c:pt>
                <c:pt idx="171">
                  <c:v>7497.7267289525298</c:v>
                </c:pt>
                <c:pt idx="172">
                  <c:v>7498.2388913915729</c:v>
                </c:pt>
                <c:pt idx="173">
                  <c:v>7498.7132451655189</c:v>
                </c:pt>
                <c:pt idx="174">
                  <c:v>7499.1875772648909</c:v>
                </c:pt>
                <c:pt idx="175">
                  <c:v>7499.6225866197065</c:v>
                </c:pt>
                <c:pt idx="176">
                  <c:v>7500.0332383607074</c:v>
                </c:pt>
                <c:pt idx="177">
                  <c:v>7500.4125759927447</c:v>
                </c:pt>
                <c:pt idx="178">
                  <c:v>7500.7406241448643</c:v>
                </c:pt>
                <c:pt idx="179">
                  <c:v>7501.0482421677734</c:v>
                </c:pt>
                <c:pt idx="180">
                  <c:v>7501.3536625293236</c:v>
                </c:pt>
                <c:pt idx="181">
                  <c:v>7501.6375921467925</c:v>
                </c:pt>
                <c:pt idx="182">
                  <c:v>7501.9151978431491</c:v>
                </c:pt>
                <c:pt idx="183">
                  <c:v>7502.1543236053303</c:v>
                </c:pt>
                <c:pt idx="184">
                  <c:v>7502.3543240494046</c:v>
                </c:pt>
                <c:pt idx="185">
                  <c:v>7502.5064924389935</c:v>
                </c:pt>
                <c:pt idx="186">
                  <c:v>7502.6284600142144</c:v>
                </c:pt>
                <c:pt idx="187">
                  <c:v>7502.7186663337525</c:v>
                </c:pt>
                <c:pt idx="188">
                  <c:v>7502.8004194957912</c:v>
                </c:pt>
                <c:pt idx="189">
                  <c:v>7502.8882341214985</c:v>
                </c:pt>
                <c:pt idx="190">
                  <c:v>7502.9899732602171</c:v>
                </c:pt>
                <c:pt idx="191">
                  <c:v>7503.0634731554646</c:v>
                </c:pt>
                <c:pt idx="192">
                  <c:v>7503.0851885197035</c:v>
                </c:pt>
                <c:pt idx="193">
                  <c:v>7503.0967149267663</c:v>
                </c:pt>
                <c:pt idx="194">
                  <c:v>7503.0984799472008</c:v>
                </c:pt>
                <c:pt idx="195">
                  <c:v>7503.0791126018748</c:v>
                </c:pt>
                <c:pt idx="196">
                  <c:v>7503.0665064355217</c:v>
                </c:pt>
                <c:pt idx="197">
                  <c:v>7503.0634320003801</c:v>
                </c:pt>
                <c:pt idx="198">
                  <c:v>7503.0508428240464</c:v>
                </c:pt>
                <c:pt idx="199">
                  <c:v>7503.0080328573913</c:v>
                </c:pt>
                <c:pt idx="200">
                  <c:v>7502.9860517029347</c:v>
                </c:pt>
                <c:pt idx="201">
                  <c:v>7502.9567081339401</c:v>
                </c:pt>
                <c:pt idx="202">
                  <c:v>7502.9201927577751</c:v>
                </c:pt>
                <c:pt idx="203">
                  <c:v>7502.8808564020383</c:v>
                </c:pt>
                <c:pt idx="204">
                  <c:v>7502.8221177254554</c:v>
                </c:pt>
                <c:pt idx="205">
                  <c:v>7502.8014988044815</c:v>
                </c:pt>
                <c:pt idx="206">
                  <c:v>7502.7704059085836</c:v>
                </c:pt>
                <c:pt idx="207">
                  <c:v>7502.7410585190219</c:v>
                </c:pt>
                <c:pt idx="208">
                  <c:v>7502.6815047371219</c:v>
                </c:pt>
                <c:pt idx="209">
                  <c:v>7502.6391079307314</c:v>
                </c:pt>
                <c:pt idx="210">
                  <c:v>7502.6025721909537</c:v>
                </c:pt>
                <c:pt idx="211">
                  <c:v>7502.5517242894048</c:v>
                </c:pt>
                <c:pt idx="212">
                  <c:v>7502.4886599784786</c:v>
                </c:pt>
                <c:pt idx="213">
                  <c:v>7502.4063001041295</c:v>
                </c:pt>
                <c:pt idx="214">
                  <c:v>7502.3321331668512</c:v>
                </c:pt>
                <c:pt idx="215">
                  <c:v>7502.2540871143719</c:v>
                </c:pt>
                <c:pt idx="216">
                  <c:v>7502.1673632804104</c:v>
                </c:pt>
                <c:pt idx="217">
                  <c:v>7502.0960589450269</c:v>
                </c:pt>
                <c:pt idx="218">
                  <c:v>7502.0073582045898</c:v>
                </c:pt>
                <c:pt idx="219">
                  <c:v>7501.9165149197552</c:v>
                </c:pt>
                <c:pt idx="220">
                  <c:v>7501.8151999715274</c:v>
                </c:pt>
                <c:pt idx="221">
                  <c:v>7501.7134710160872</c:v>
                </c:pt>
                <c:pt idx="222">
                  <c:v>7501.5938812058994</c:v>
                </c:pt>
                <c:pt idx="223">
                  <c:v>7501.4719493086686</c:v>
                </c:pt>
                <c:pt idx="224">
                  <c:v>7501.3693079389677</c:v>
                </c:pt>
                <c:pt idx="225">
                  <c:v>7501.2595516367119</c:v>
                </c:pt>
                <c:pt idx="226">
                  <c:v>7501.1615060211998</c:v>
                </c:pt>
                <c:pt idx="227">
                  <c:v>7501.0297694363617</c:v>
                </c:pt>
                <c:pt idx="228">
                  <c:v>7500.8999719555732</c:v>
                </c:pt>
                <c:pt idx="229">
                  <c:v>7500.761496259488</c:v>
                </c:pt>
                <c:pt idx="230">
                  <c:v>7500.6288884300284</c:v>
                </c:pt>
                <c:pt idx="231">
                  <c:v>7500.5073696605432</c:v>
                </c:pt>
                <c:pt idx="232">
                  <c:v>7500.3893193950817</c:v>
                </c:pt>
                <c:pt idx="233">
                  <c:v>7500.2760661443208</c:v>
                </c:pt>
                <c:pt idx="234">
                  <c:v>7500.1215145143797</c:v>
                </c:pt>
                <c:pt idx="235">
                  <c:v>7499.9875781128503</c:v>
                </c:pt>
                <c:pt idx="236">
                  <c:v>7499.8482349720944</c:v>
                </c:pt>
                <c:pt idx="237">
                  <c:v>7499.7101944754386</c:v>
                </c:pt>
                <c:pt idx="238">
                  <c:v>7499.5695584275554</c:v>
                </c:pt>
                <c:pt idx="239">
                  <c:v>7499.4410580883696</c:v>
                </c:pt>
                <c:pt idx="240">
                  <c:v>7499.2919234138362</c:v>
                </c:pt>
                <c:pt idx="241">
                  <c:v>7499.1184625511441</c:v>
                </c:pt>
                <c:pt idx="242">
                  <c:v>7498.9480197107314</c:v>
                </c:pt>
                <c:pt idx="243">
                  <c:v>7498.7610644588103</c:v>
                </c:pt>
                <c:pt idx="244">
                  <c:v>7498.6032545087801</c:v>
                </c:pt>
                <c:pt idx="245">
                  <c:v>7498.43106954</c:v>
                </c:pt>
                <c:pt idx="246">
                  <c:v>7498.2873479955679</c:v>
                </c:pt>
                <c:pt idx="247">
                  <c:v>7498.1417268110354</c:v>
                </c:pt>
                <c:pt idx="248">
                  <c:v>7497.968670198261</c:v>
                </c:pt>
                <c:pt idx="249">
                  <c:v>7497.775200413671</c:v>
                </c:pt>
                <c:pt idx="250">
                  <c:v>7497.5953948676661</c:v>
                </c:pt>
                <c:pt idx="251">
                  <c:v>7497.4049825735874</c:v>
                </c:pt>
                <c:pt idx="252">
                  <c:v>7497.2410427934237</c:v>
                </c:pt>
                <c:pt idx="253">
                  <c:v>7497.0645384682912</c:v>
                </c:pt>
                <c:pt idx="254">
                  <c:v>7496.9266987961955</c:v>
                </c:pt>
                <c:pt idx="255">
                  <c:v>7496.7686697526133</c:v>
                </c:pt>
                <c:pt idx="256">
                  <c:v>7496.626508162858</c:v>
                </c:pt>
                <c:pt idx="257">
                  <c:v>7496.4751868255162</c:v>
                </c:pt>
                <c:pt idx="258">
                  <c:v>7496.3188846115245</c:v>
                </c:pt>
                <c:pt idx="259">
                  <c:v>7496.1775687982881</c:v>
                </c:pt>
                <c:pt idx="260">
                  <c:v>7496.0113013811142</c:v>
                </c:pt>
                <c:pt idx="261">
                  <c:v>7495.8351872586945</c:v>
                </c:pt>
                <c:pt idx="262">
                  <c:v>7495.6786706183693</c:v>
                </c:pt>
                <c:pt idx="263">
                  <c:v>7495.5188875618751</c:v>
                </c:pt>
                <c:pt idx="264">
                  <c:v>7495.387795942358</c:v>
                </c:pt>
                <c:pt idx="265">
                  <c:v>7495.2110648817716</c:v>
                </c:pt>
                <c:pt idx="266">
                  <c:v>7495.0678065566844</c:v>
                </c:pt>
                <c:pt idx="267">
                  <c:v>7494.9125955182881</c:v>
                </c:pt>
                <c:pt idx="268">
                  <c:v>7494.7480014425</c:v>
                </c:pt>
                <c:pt idx="269">
                  <c:v>7494.5964996643224</c:v>
                </c:pt>
                <c:pt idx="270">
                  <c:v>7494.4321577706223</c:v>
                </c:pt>
                <c:pt idx="271">
                  <c:v>7494.2836744172309</c:v>
                </c:pt>
                <c:pt idx="272">
                  <c:v>7494.0788799247803</c:v>
                </c:pt>
                <c:pt idx="273">
                  <c:v>7493.9251812924731</c:v>
                </c:pt>
                <c:pt idx="274">
                  <c:v>7493.7867234260329</c:v>
                </c:pt>
                <c:pt idx="275">
                  <c:v>7493.6258496161709</c:v>
                </c:pt>
                <c:pt idx="276">
                  <c:v>7493.4895439873098</c:v>
                </c:pt>
                <c:pt idx="277">
                  <c:v>7493.3417106753004</c:v>
                </c:pt>
                <c:pt idx="278">
                  <c:v>7493.2208589556249</c:v>
                </c:pt>
                <c:pt idx="279">
                  <c:v>7493.0669323044594</c:v>
                </c:pt>
                <c:pt idx="280">
                  <c:v>7492.9328069675812</c:v>
                </c:pt>
                <c:pt idx="281">
                  <c:v>7492.8075976572309</c:v>
                </c:pt>
                <c:pt idx="282">
                  <c:v>7492.6991198139431</c:v>
                </c:pt>
                <c:pt idx="283">
                  <c:v>7492.5886705977746</c:v>
                </c:pt>
                <c:pt idx="284">
                  <c:v>7492.4808678539684</c:v>
                </c:pt>
                <c:pt idx="285">
                  <c:v>7492.3456432697849</c:v>
                </c:pt>
                <c:pt idx="286">
                  <c:v>7492.2084663697551</c:v>
                </c:pt>
                <c:pt idx="287">
                  <c:v>7492.093898606141</c:v>
                </c:pt>
                <c:pt idx="288">
                  <c:v>7491.9982451435872</c:v>
                </c:pt>
                <c:pt idx="289">
                  <c:v>7491.8980816958447</c:v>
                </c:pt>
                <c:pt idx="290">
                  <c:v>7491.7960644491059</c:v>
                </c:pt>
                <c:pt idx="291">
                  <c:v>7491.7117251147829</c:v>
                </c:pt>
                <c:pt idx="292">
                  <c:v>7491.592804423808</c:v>
                </c:pt>
                <c:pt idx="293">
                  <c:v>7491.5271543817944</c:v>
                </c:pt>
                <c:pt idx="294">
                  <c:v>7491.4354122826871</c:v>
                </c:pt>
                <c:pt idx="295">
                  <c:v>7491.3228014491342</c:v>
                </c:pt>
                <c:pt idx="296">
                  <c:v>7491.2188943579386</c:v>
                </c:pt>
                <c:pt idx="297">
                  <c:v>7491.119123640573</c:v>
                </c:pt>
                <c:pt idx="298">
                  <c:v>7491.8819765546968</c:v>
                </c:pt>
                <c:pt idx="299">
                  <c:v>7491.7710893954718</c:v>
                </c:pt>
                <c:pt idx="300">
                  <c:v>7491.6730933056124</c:v>
                </c:pt>
                <c:pt idx="301">
                  <c:v>7491.5850998285305</c:v>
                </c:pt>
                <c:pt idx="302">
                  <c:v>7491.5062109410555</c:v>
                </c:pt>
                <c:pt idx="303">
                  <c:v>7491.4122040006141</c:v>
                </c:pt>
                <c:pt idx="304">
                  <c:v>7491.3377647560837</c:v>
                </c:pt>
                <c:pt idx="305">
                  <c:v>7491.2679891481666</c:v>
                </c:pt>
                <c:pt idx="306">
                  <c:v>7491.2133194310545</c:v>
                </c:pt>
                <c:pt idx="307">
                  <c:v>7491.156428383586</c:v>
                </c:pt>
                <c:pt idx="308">
                  <c:v>7491.1039852273889</c:v>
                </c:pt>
                <c:pt idx="309">
                  <c:v>7491.0310933133087</c:v>
                </c:pt>
                <c:pt idx="310">
                  <c:v>7490.943324664694</c:v>
                </c:pt>
                <c:pt idx="311">
                  <c:v>7490.8575377593634</c:v>
                </c:pt>
                <c:pt idx="312">
                  <c:v>7490.7817465119442</c:v>
                </c:pt>
                <c:pt idx="313">
                  <c:v>7490.7086484526135</c:v>
                </c:pt>
                <c:pt idx="314">
                  <c:v>7490.6388611105831</c:v>
                </c:pt>
                <c:pt idx="315">
                  <c:v>7490.5604197013918</c:v>
                </c:pt>
                <c:pt idx="316">
                  <c:v>7490.4779769924971</c:v>
                </c:pt>
                <c:pt idx="317">
                  <c:v>7490.395543401225</c:v>
                </c:pt>
                <c:pt idx="318">
                  <c:v>7490.3122287407823</c:v>
                </c:pt>
                <c:pt idx="319">
                  <c:v>7490.2126462463893</c:v>
                </c:pt>
                <c:pt idx="320">
                  <c:v>7490.0977521841078</c:v>
                </c:pt>
                <c:pt idx="321">
                  <c:v>7490.0153142216404</c:v>
                </c:pt>
                <c:pt idx="322">
                  <c:v>7489.9264314270604</c:v>
                </c:pt>
                <c:pt idx="323">
                  <c:v>7489.8395260548932</c:v>
                </c:pt>
                <c:pt idx="324">
                  <c:v>7489.7393233680532</c:v>
                </c:pt>
                <c:pt idx="325">
                  <c:v>7489.6170885238053</c:v>
                </c:pt>
                <c:pt idx="326">
                  <c:v>7489.5239757076943</c:v>
                </c:pt>
                <c:pt idx="327">
                  <c:v>7489.4277495695305</c:v>
                </c:pt>
                <c:pt idx="328">
                  <c:v>7489.3133216132528</c:v>
                </c:pt>
                <c:pt idx="329">
                  <c:v>7489.2088793471921</c:v>
                </c:pt>
                <c:pt idx="330">
                  <c:v>7489.1004205637</c:v>
                </c:pt>
                <c:pt idx="331">
                  <c:v>7488.9926445196725</c:v>
                </c:pt>
                <c:pt idx="332">
                  <c:v>7488.8719891610026</c:v>
                </c:pt>
                <c:pt idx="333">
                  <c:v>7488.7386501822475</c:v>
                </c:pt>
                <c:pt idx="334">
                  <c:v>7488.5937634583624</c:v>
                </c:pt>
                <c:pt idx="335">
                  <c:v>7488.4517513013325</c:v>
                </c:pt>
                <c:pt idx="336">
                  <c:v>7488.3221645090071</c:v>
                </c:pt>
                <c:pt idx="337">
                  <c:v>7488.1750911535337</c:v>
                </c:pt>
                <c:pt idx="338">
                  <c:v>7488.0330859252472</c:v>
                </c:pt>
                <c:pt idx="339">
                  <c:v>7487.8950798480282</c:v>
                </c:pt>
                <c:pt idx="340">
                  <c:v>7487.7315429640803</c:v>
                </c:pt>
                <c:pt idx="341">
                  <c:v>7487.5799839520805</c:v>
                </c:pt>
                <c:pt idx="342">
                  <c:v>7487.4181853246919</c:v>
                </c:pt>
                <c:pt idx="343">
                  <c:v>7487.2564214375043</c:v>
                </c:pt>
                <c:pt idx="344">
                  <c:v>7487.0892947067514</c:v>
                </c:pt>
                <c:pt idx="345">
                  <c:v>7486.9337439112187</c:v>
                </c:pt>
                <c:pt idx="346">
                  <c:v>7486.777315971497</c:v>
                </c:pt>
                <c:pt idx="347">
                  <c:v>7486.6128750046691</c:v>
                </c:pt>
                <c:pt idx="348">
                  <c:v>7486.4406249983058</c:v>
                </c:pt>
                <c:pt idx="349">
                  <c:v>7486.2708684769723</c:v>
                </c:pt>
                <c:pt idx="350">
                  <c:v>7486.1028710868359</c:v>
                </c:pt>
                <c:pt idx="351">
                  <c:v>7485.9286610111139</c:v>
                </c:pt>
                <c:pt idx="352">
                  <c:v>7485.752193568811</c:v>
                </c:pt>
                <c:pt idx="353">
                  <c:v>7485.5872973101077</c:v>
                </c:pt>
                <c:pt idx="354">
                  <c:v>7485.4048567832497</c:v>
                </c:pt>
                <c:pt idx="355">
                  <c:v>7485.2019652901108</c:v>
                </c:pt>
                <c:pt idx="356">
                  <c:v>7485.0115342840036</c:v>
                </c:pt>
                <c:pt idx="357">
                  <c:v>7484.8331627646394</c:v>
                </c:pt>
                <c:pt idx="358">
                  <c:v>7484.6642118105592</c:v>
                </c:pt>
                <c:pt idx="359">
                  <c:v>7484.5173051368583</c:v>
                </c:pt>
                <c:pt idx="360">
                  <c:v>7484.3275381950834</c:v>
                </c:pt>
                <c:pt idx="361">
                  <c:v>7484.112643669534</c:v>
                </c:pt>
                <c:pt idx="362">
                  <c:v>7483.9255299625302</c:v>
                </c:pt>
                <c:pt idx="363">
                  <c:v>7483.7315464575031</c:v>
                </c:pt>
                <c:pt idx="364">
                  <c:v>7483.5224149334754</c:v>
                </c:pt>
                <c:pt idx="365">
                  <c:v>7483.3242000760856</c:v>
                </c:pt>
              </c:numCache>
            </c:numRef>
          </c:val>
        </c:ser>
        <c:marker val="1"/>
        <c:axId val="117987968"/>
        <c:axId val="117989760"/>
      </c:lineChart>
      <c:dateAx>
        <c:axId val="117979776"/>
        <c:scaling>
          <c:orientation val="minMax"/>
          <c:max val="41274"/>
          <c:min val="40909"/>
        </c:scaling>
        <c:axPos val="b"/>
        <c:majorGridlines>
          <c:spPr>
            <a:ln w="12700">
              <a:solidFill>
                <a:srgbClr val="C0C0C0"/>
              </a:solidFill>
              <a:prstDash val="solid"/>
            </a:ln>
          </c:spPr>
        </c:majorGridlines>
        <c:title>
          <c:tx>
            <c:rich>
              <a:bodyPr/>
              <a:lstStyle/>
              <a:p>
                <a:pPr>
                  <a:defRPr sz="1075" b="1" i="0" u="none" strike="noStrike" baseline="0">
                    <a:solidFill>
                      <a:srgbClr val="000000"/>
                    </a:solidFill>
                    <a:latin typeface="Arial"/>
                    <a:ea typeface="Arial"/>
                    <a:cs typeface="Arial"/>
                  </a:defRPr>
                </a:pPr>
                <a:r>
                  <a:rPr lang="en-US"/>
                  <a:t>Date</a:t>
                </a:r>
              </a:p>
            </c:rich>
          </c:tx>
          <c:layout>
            <c:manualLayout>
              <c:xMode val="edge"/>
              <c:yMode val="edge"/>
              <c:x val="0.47034764826175868"/>
              <c:y val="0.9362606232294618"/>
            </c:manualLayout>
          </c:layout>
          <c:spPr>
            <a:noFill/>
            <a:ln w="25400">
              <a:noFill/>
            </a:ln>
          </c:spPr>
        </c:title>
        <c:numFmt formatCode="mmm\-yyyy" sourceLinked="0"/>
        <c:tickLblPos val="nextTo"/>
        <c:spPr>
          <a:ln w="3175">
            <a:solidFill>
              <a:srgbClr val="000000"/>
            </a:solidFill>
            <a:prstDash val="solid"/>
          </a:ln>
        </c:spPr>
        <c:txPr>
          <a:bodyPr rot="-5400000" vert="horz"/>
          <a:lstStyle/>
          <a:p>
            <a:pPr>
              <a:defRPr sz="1075" b="0" i="0" u="none" strike="noStrike" baseline="0">
                <a:solidFill>
                  <a:srgbClr val="000000"/>
                </a:solidFill>
                <a:latin typeface="Arial"/>
                <a:ea typeface="Arial"/>
                <a:cs typeface="Arial"/>
              </a:defRPr>
            </a:pPr>
            <a:endParaRPr lang="en-US"/>
          </a:p>
        </c:txPr>
        <c:crossAx val="117986048"/>
        <c:crosses val="autoZero"/>
        <c:auto val="1"/>
        <c:lblOffset val="100"/>
        <c:baseTimeUnit val="days"/>
        <c:majorUnit val="31"/>
        <c:majorTimeUnit val="days"/>
        <c:minorUnit val="15"/>
        <c:minorTimeUnit val="days"/>
      </c:dateAx>
      <c:valAx>
        <c:axId val="117986048"/>
        <c:scaling>
          <c:orientation val="minMax"/>
          <c:max val="10000"/>
          <c:min val="0"/>
        </c:scaling>
        <c:axPos val="l"/>
        <c:majorGridlines>
          <c:spPr>
            <a:ln w="12700">
              <a:solidFill>
                <a:srgbClr val="C0C0C0"/>
              </a:solidFill>
              <a:prstDash val="solid"/>
            </a:ln>
          </c:spPr>
        </c:majorGridlines>
        <c:title>
          <c:tx>
            <c:rich>
              <a:bodyPr/>
              <a:lstStyle/>
              <a:p>
                <a:pPr>
                  <a:defRPr sz="1075" b="1" i="0" u="none" strike="noStrike" baseline="0">
                    <a:solidFill>
                      <a:srgbClr val="000000"/>
                    </a:solidFill>
                    <a:latin typeface="Arial"/>
                    <a:ea typeface="Arial"/>
                    <a:cs typeface="Arial"/>
                  </a:defRPr>
                </a:pPr>
                <a:r>
                  <a:rPr lang="en-US"/>
                  <a:t>Inflow (cfs)</a:t>
                </a:r>
              </a:p>
            </c:rich>
          </c:tx>
          <c:layout>
            <c:manualLayout>
              <c:xMode val="edge"/>
              <c:yMode val="edge"/>
              <c:x val="1.6359918200408999E-2"/>
              <c:y val="0.41218130311614731"/>
            </c:manualLayout>
          </c:layout>
          <c:spPr>
            <a:noFill/>
            <a:ln w="25400">
              <a:noFill/>
            </a:ln>
          </c:spPr>
        </c:title>
        <c:numFmt formatCode="#,##0" sourceLinked="1"/>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17979776"/>
        <c:crossesAt val="39083"/>
        <c:crossBetween val="between"/>
        <c:majorUnit val="500"/>
      </c:valAx>
      <c:catAx>
        <c:axId val="117987968"/>
        <c:scaling>
          <c:orientation val="minMax"/>
        </c:scaling>
        <c:delete val="1"/>
        <c:axPos val="b"/>
        <c:tickLblPos val="none"/>
        <c:crossAx val="117989760"/>
        <c:crosses val="autoZero"/>
        <c:auto val="1"/>
        <c:lblAlgn val="ctr"/>
        <c:lblOffset val="100"/>
      </c:catAx>
      <c:valAx>
        <c:axId val="117989760"/>
        <c:scaling>
          <c:orientation val="minMax"/>
          <c:max val="7520"/>
          <c:min val="7440"/>
        </c:scaling>
        <c:axPos val="r"/>
        <c:title>
          <c:tx>
            <c:rich>
              <a:bodyPr/>
              <a:lstStyle/>
              <a:p>
                <a:pPr>
                  <a:defRPr sz="1025" b="1" i="0" u="none" strike="noStrike" baseline="0">
                    <a:solidFill>
                      <a:srgbClr val="000000"/>
                    </a:solidFill>
                    <a:latin typeface="Arial"/>
                    <a:ea typeface="Arial"/>
                    <a:cs typeface="Arial"/>
                  </a:defRPr>
                </a:pPr>
                <a:r>
                  <a:rPr lang="en-US"/>
                  <a:t>Elevation (Feet)</a:t>
                </a:r>
              </a:p>
            </c:rich>
          </c:tx>
          <c:layout>
            <c:manualLayout>
              <c:xMode val="edge"/>
              <c:yMode val="edge"/>
              <c:x val="0.95398773006134951"/>
              <c:y val="0.38668555240793201"/>
            </c:manualLayout>
          </c:layout>
          <c:spPr>
            <a:noFill/>
            <a:ln w="25400">
              <a:noFill/>
            </a:ln>
          </c:spPr>
        </c:title>
        <c:numFmt formatCode="0.00" sourceLinked="1"/>
        <c:majorTickMark val="cross"/>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17987968"/>
        <c:crosses val="max"/>
        <c:crossBetween val="between"/>
        <c:majorUnit val="4"/>
        <c:minorUnit val="1"/>
      </c:valAx>
      <c:spPr>
        <a:solidFill>
          <a:srgbClr val="FFFFFF"/>
        </a:solidFill>
        <a:ln w="12700">
          <a:solidFill>
            <a:srgbClr val="000000"/>
          </a:solidFill>
          <a:prstDash val="solid"/>
        </a:ln>
      </c:spPr>
    </c:plotArea>
    <c:legend>
      <c:legendPos val="r"/>
      <c:layout>
        <c:manualLayout>
          <c:xMode val="edge"/>
          <c:yMode val="edge"/>
          <c:x val="0.10327198364008212"/>
          <c:y val="0.12606232294617564"/>
          <c:w val="0.21063394683027342"/>
          <c:h val="0.21954674220963191"/>
        </c:manualLayout>
      </c:layout>
      <c:spPr>
        <a:solidFill>
          <a:srgbClr val="FFFFFF"/>
        </a:solidFill>
        <a:ln w="3175">
          <a:solidFill>
            <a:srgbClr val="000000"/>
          </a:solidFill>
          <a:prstDash val="solid"/>
        </a:ln>
      </c:spPr>
      <c:txPr>
        <a:bodyPr/>
        <a:lstStyle/>
        <a:p>
          <a:pPr>
            <a:defRPr sz="905" b="0" i="0" u="none" strike="noStrike" baseline="0">
              <a:solidFill>
                <a:srgbClr val="000000"/>
              </a:solidFill>
              <a:latin typeface="Arial"/>
              <a:ea typeface="Arial"/>
              <a:cs typeface="Arial"/>
            </a:defRPr>
          </a:pPr>
          <a:endParaRPr lang="en-US"/>
        </a:p>
      </c:txPr>
    </c:legend>
    <c:plotVisOnly val="1"/>
    <c:dispBlanksAs val="gap"/>
  </c:chart>
  <c:spPr>
    <a:gradFill rotWithShape="0">
      <a:gsLst>
        <a:gs pos="0">
          <a:srgbClr val="CCFFFF"/>
        </a:gs>
        <a:gs pos="50000">
          <a:srgbClr val="FFFFFF"/>
        </a:gs>
        <a:gs pos="100000">
          <a:srgbClr val="CCFFFF"/>
        </a:gs>
      </a:gsLst>
      <a:lin ang="5400000" scaled="1"/>
    </a:gradFill>
    <a:ln w="9525">
      <a:noFill/>
    </a:ln>
  </c:spPr>
  <c:txPr>
    <a:bodyPr/>
    <a:lstStyle/>
    <a:p>
      <a:pPr>
        <a:defRPr sz="1075" b="0" i="0" u="none" strike="noStrike" baseline="0">
          <a:solidFill>
            <a:srgbClr val="000000"/>
          </a:solidFill>
          <a:latin typeface="Arial"/>
          <a:ea typeface="Arial"/>
          <a:cs typeface="Arial"/>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0.1839</cdr:x>
      <cdr:y>0.58187</cdr:y>
    </cdr:from>
    <cdr:to>
      <cdr:x>0.35423</cdr:x>
      <cdr:y>0.64128</cdr:y>
    </cdr:to>
    <cdr:sp macro="" textlink="">
      <cdr:nvSpPr>
        <cdr:cNvPr id="4" name="Right Brace 3"/>
        <cdr:cNvSpPr/>
      </cdr:nvSpPr>
      <cdr:spPr bwMode="auto">
        <a:xfrm xmlns:a="http://schemas.openxmlformats.org/drawingml/2006/main" rot="16200000">
          <a:off x="2362883" y="3565343"/>
          <a:ext cx="425542" cy="1630492"/>
        </a:xfrm>
        <a:prstGeom xmlns:a="http://schemas.openxmlformats.org/drawingml/2006/main" prst="rightBrace">
          <a:avLst>
            <a:gd name="adj1" fmla="val 8333"/>
            <a:gd name="adj2" fmla="val 50000"/>
          </a:avLst>
        </a:prstGeom>
        <a:solidFill xmlns:a="http://schemas.openxmlformats.org/drawingml/2006/main">
          <a:srgbClr val="FF99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anchor="ctr" upright="1"/>
        <a:lstStyle xmlns:a="http://schemas.openxmlformats.org/drawingml/2006/main"/>
        <a:p xmlns:a="http://schemas.openxmlformats.org/drawingml/2006/main">
          <a:pPr algn="ctr"/>
          <a:r>
            <a:rPr lang="en-US" sz="1050"/>
            <a:t>Moderately Dry 70-90%</a:t>
          </a:r>
        </a:p>
      </cdr:txBody>
    </cdr:sp>
  </cdr:relSizeAnchor>
  <cdr:relSizeAnchor xmlns:cdr="http://schemas.openxmlformats.org/drawingml/2006/chartDrawing">
    <cdr:from>
      <cdr:x>0.10332</cdr:x>
      <cdr:y>0.64967</cdr:y>
    </cdr:from>
    <cdr:to>
      <cdr:x>0.177</cdr:x>
      <cdr:y>0.70143</cdr:y>
    </cdr:to>
    <cdr:sp macro="" textlink="">
      <cdr:nvSpPr>
        <cdr:cNvPr id="5" name="Right Brace 4"/>
        <cdr:cNvSpPr/>
      </cdr:nvSpPr>
      <cdr:spPr bwMode="auto">
        <a:xfrm xmlns:a="http://schemas.openxmlformats.org/drawingml/2006/main" rot="16200000">
          <a:off x="1156325" y="4486204"/>
          <a:ext cx="370781" cy="705262"/>
        </a:xfrm>
        <a:prstGeom xmlns:a="http://schemas.openxmlformats.org/drawingml/2006/main" prst="rightBrace">
          <a:avLst>
            <a:gd name="adj1" fmla="val 8333"/>
            <a:gd name="adj2" fmla="val 50000"/>
          </a:avLst>
        </a:prstGeom>
        <a:solidFill xmlns:a="http://schemas.openxmlformats.org/drawingml/2006/main">
          <a:srgbClr val="C000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50">
              <a:solidFill>
                <a:schemeClr val="bg1"/>
              </a:solidFill>
            </a:rPr>
            <a:t>Dry &gt;90%</a:t>
          </a:r>
        </a:p>
      </cdr:txBody>
    </cdr:sp>
  </cdr:relSizeAnchor>
  <cdr:relSizeAnchor xmlns:cdr="http://schemas.openxmlformats.org/drawingml/2006/chartDrawing">
    <cdr:from>
      <cdr:x>0.36119</cdr:x>
      <cdr:y>0.53457</cdr:y>
    </cdr:from>
    <cdr:to>
      <cdr:x>0.53234</cdr:x>
      <cdr:y>0.58957</cdr:y>
    </cdr:to>
    <cdr:sp macro="" textlink="">
      <cdr:nvSpPr>
        <cdr:cNvPr id="7" name="Right Brace 6"/>
        <cdr:cNvSpPr/>
      </cdr:nvSpPr>
      <cdr:spPr bwMode="auto">
        <a:xfrm xmlns:a="http://schemas.openxmlformats.org/drawingml/2006/main" rot="16200000">
          <a:off x="4079772" y="3206851"/>
          <a:ext cx="393923" cy="1638317"/>
        </a:xfrm>
        <a:prstGeom xmlns:a="http://schemas.openxmlformats.org/drawingml/2006/main" prst="rightBrace">
          <a:avLst>
            <a:gd name="adj1" fmla="val 8333"/>
            <a:gd name="adj2" fmla="val 50000"/>
          </a:avLst>
        </a:prstGeom>
        <a:solidFill xmlns:a="http://schemas.openxmlformats.org/drawingml/2006/main">
          <a:srgbClr val="FFFF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Average Dry 50-70%</a:t>
          </a:r>
        </a:p>
      </cdr:txBody>
    </cdr:sp>
  </cdr:relSizeAnchor>
  <cdr:relSizeAnchor xmlns:cdr="http://schemas.openxmlformats.org/drawingml/2006/chartDrawing">
    <cdr:from>
      <cdr:x>0.53731</cdr:x>
      <cdr:y>0.42292</cdr:y>
    </cdr:from>
    <cdr:to>
      <cdr:x>0.69037</cdr:x>
      <cdr:y>0.48056</cdr:y>
    </cdr:to>
    <cdr:sp macro="" textlink="">
      <cdr:nvSpPr>
        <cdr:cNvPr id="8" name="Right Brace 7"/>
        <cdr:cNvSpPr/>
      </cdr:nvSpPr>
      <cdr:spPr bwMode="auto">
        <a:xfrm xmlns:a="http://schemas.openxmlformats.org/drawingml/2006/main" rot="16200000">
          <a:off x="5669667" y="2503124"/>
          <a:ext cx="412864" cy="1465198"/>
        </a:xfrm>
        <a:prstGeom xmlns:a="http://schemas.openxmlformats.org/drawingml/2006/main" prst="rightBrace">
          <a:avLst>
            <a:gd name="adj1" fmla="val 8333"/>
            <a:gd name="adj2" fmla="val 50000"/>
          </a:avLst>
        </a:prstGeom>
        <a:solidFill xmlns:a="http://schemas.openxmlformats.org/drawingml/2006/main">
          <a:srgbClr val="00FF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Average</a:t>
          </a:r>
          <a:r>
            <a:rPr lang="en-US" sz="1050" baseline="0"/>
            <a:t> Wet</a:t>
          </a:r>
          <a:r>
            <a:rPr lang="en-US" sz="1050"/>
            <a:t> 30-50%</a:t>
          </a:r>
        </a:p>
      </cdr:txBody>
    </cdr:sp>
  </cdr:relSizeAnchor>
  <cdr:relSizeAnchor xmlns:cdr="http://schemas.openxmlformats.org/drawingml/2006/chartDrawing">
    <cdr:from>
      <cdr:x>0.69751</cdr:x>
      <cdr:y>0.32706</cdr:y>
    </cdr:from>
    <cdr:to>
      <cdr:x>0.85075</cdr:x>
      <cdr:y>0.39096</cdr:y>
    </cdr:to>
    <cdr:sp macro="" textlink="">
      <cdr:nvSpPr>
        <cdr:cNvPr id="9" name="Right Brace 8"/>
        <cdr:cNvSpPr/>
      </cdr:nvSpPr>
      <cdr:spPr bwMode="auto">
        <a:xfrm xmlns:a="http://schemas.openxmlformats.org/drawingml/2006/main" rot="16200000">
          <a:off x="7181603" y="1838074"/>
          <a:ext cx="457696" cy="1466851"/>
        </a:xfrm>
        <a:prstGeom xmlns:a="http://schemas.openxmlformats.org/drawingml/2006/main" prst="rightBrace">
          <a:avLst>
            <a:gd name="adj1" fmla="val 8333"/>
            <a:gd name="adj2" fmla="val 50000"/>
          </a:avLst>
        </a:prstGeom>
        <a:solidFill xmlns:a="http://schemas.openxmlformats.org/drawingml/2006/main">
          <a:srgbClr val="00B0F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Moderately Wet 10-30%</a:t>
          </a:r>
        </a:p>
      </cdr:txBody>
    </cdr:sp>
  </cdr:relSizeAnchor>
  <cdr:relSizeAnchor xmlns:cdr="http://schemas.openxmlformats.org/drawingml/2006/chartDrawing">
    <cdr:from>
      <cdr:x>0.85804</cdr:x>
      <cdr:y>0.10246</cdr:y>
    </cdr:from>
    <cdr:to>
      <cdr:x>0.96945</cdr:x>
      <cdr:y>0.15893</cdr:y>
    </cdr:to>
    <cdr:sp macro="" textlink="">
      <cdr:nvSpPr>
        <cdr:cNvPr id="10" name="Right Brace 9"/>
        <cdr:cNvSpPr/>
      </cdr:nvSpPr>
      <cdr:spPr bwMode="auto">
        <a:xfrm xmlns:a="http://schemas.openxmlformats.org/drawingml/2006/main" rot="16200000">
          <a:off x="8544710" y="402871"/>
          <a:ext cx="404488" cy="1066492"/>
        </a:xfrm>
        <a:prstGeom xmlns:a="http://schemas.openxmlformats.org/drawingml/2006/main" prst="rightBrace">
          <a:avLst>
            <a:gd name="adj1" fmla="val 8333"/>
            <a:gd name="adj2" fmla="val 50000"/>
          </a:avLst>
        </a:prstGeom>
        <a:solidFill xmlns:a="http://schemas.openxmlformats.org/drawingml/2006/main">
          <a:srgbClr val="7030A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solidFill>
                <a:schemeClr val="bg1"/>
              </a:solidFill>
            </a:rPr>
            <a:t>Wet</a:t>
          </a:r>
          <a:r>
            <a:rPr lang="en-US" sz="1050" baseline="0">
              <a:solidFill>
                <a:schemeClr val="bg1"/>
              </a:solidFill>
            </a:rPr>
            <a:t> &lt;</a:t>
          </a:r>
          <a:r>
            <a:rPr lang="en-US" sz="1050">
              <a:solidFill>
                <a:schemeClr val="bg1"/>
              </a:solidFill>
            </a:rPr>
            <a:t> 10%</a:t>
          </a:r>
        </a:p>
      </cdr:txBody>
    </cdr:sp>
  </cdr:relSizeAnchor>
  <cdr:relSizeAnchor xmlns:cdr="http://schemas.openxmlformats.org/drawingml/2006/chartDrawing">
    <cdr:from>
      <cdr:x>0.41393</cdr:x>
      <cdr:y>0.1742</cdr:y>
    </cdr:from>
    <cdr:to>
      <cdr:x>0.70149</cdr:x>
      <cdr:y>0.25266</cdr:y>
    </cdr:to>
    <cdr:sp macro="" textlink="">
      <cdr:nvSpPr>
        <cdr:cNvPr id="11" name="TextBox 10"/>
        <cdr:cNvSpPr txBox="1"/>
      </cdr:nvSpPr>
      <cdr:spPr>
        <a:xfrm xmlns:a="http://schemas.openxmlformats.org/drawingml/2006/main">
          <a:off x="3962400" y="1247774"/>
          <a:ext cx="2752725" cy="561975"/>
        </a:xfrm>
        <a:prstGeom xmlns:a="http://schemas.openxmlformats.org/drawingml/2006/main" prst="rect">
          <a:avLst/>
        </a:prstGeom>
        <a:solidFill xmlns:a="http://schemas.openxmlformats.org/drawingml/2006/main">
          <a:srgbClr val="FFFF99"/>
        </a:solidFill>
        <a:ln xmlns:a="http://schemas.openxmlformats.org/drawingml/2006/main">
          <a:solidFill>
            <a:srgbClr val="000000"/>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050" baseline="0"/>
            <a:t>2012 Final Runoff Volume</a:t>
          </a:r>
        </a:p>
        <a:p xmlns:a="http://schemas.openxmlformats.org/drawingml/2006/main">
          <a:pPr algn="ctr"/>
          <a:r>
            <a:rPr lang="en-US" sz="1050" baseline="0"/>
            <a:t>(206,000 Acre-Feet,  93% exceedance)</a:t>
          </a:r>
          <a:endParaRPr lang="en-US" sz="1050"/>
        </a:p>
      </cdr:txBody>
    </cdr:sp>
  </cdr:relSizeAnchor>
  <cdr:relSizeAnchor xmlns:cdr="http://schemas.openxmlformats.org/drawingml/2006/chartDrawing">
    <cdr:from>
      <cdr:x>0.15124</cdr:x>
      <cdr:y>0.25665</cdr:y>
    </cdr:from>
    <cdr:to>
      <cdr:x>0.55423</cdr:x>
      <cdr:y>0.80053</cdr:y>
    </cdr:to>
    <cdr:sp macro="" textlink="">
      <cdr:nvSpPr>
        <cdr:cNvPr id="13" name="Curved Connector 12"/>
        <cdr:cNvSpPr/>
      </cdr:nvSpPr>
      <cdr:spPr bwMode="auto">
        <a:xfrm xmlns:a="http://schemas.openxmlformats.org/drawingml/2006/main" rot="5400000">
          <a:off x="1428748" y="1857375"/>
          <a:ext cx="3895728" cy="3857626"/>
        </a:xfrm>
        <a:prstGeom xmlns:a="http://schemas.openxmlformats.org/drawingml/2006/main" prst="curvedConnector3">
          <a:avLst>
            <a:gd name="adj1" fmla="val 42875"/>
          </a:avLst>
        </a:prstGeom>
        <a:solidFill xmlns:a="http://schemas.openxmlformats.org/drawingml/2006/main">
          <a:srgbClr val="FFFFFF"/>
        </a:solidFill>
        <a:ln xmlns:a="http://schemas.openxmlformats.org/drawingml/2006/main" w="1587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0.14125</cdr:x>
      <cdr:y>0.173</cdr:y>
    </cdr:from>
    <cdr:to>
      <cdr:x>0.3195</cdr:x>
      <cdr:y>0.23825</cdr:y>
    </cdr:to>
    <cdr:sp macro="" textlink="">
      <cdr:nvSpPr>
        <cdr:cNvPr id="48130" name="Text Box 2"/>
        <cdr:cNvSpPr txBox="1">
          <a:spLocks xmlns:a="http://schemas.openxmlformats.org/drawingml/2006/main" noChangeArrowheads="1"/>
        </cdr:cNvSpPr>
      </cdr:nvSpPr>
      <cdr:spPr bwMode="auto">
        <a:xfrm xmlns:a="http://schemas.openxmlformats.org/drawingml/2006/main">
          <a:off x="1214902" y="1011765"/>
          <a:ext cx="1533141" cy="381604"/>
        </a:xfrm>
        <a:prstGeom xmlns:a="http://schemas.openxmlformats.org/drawingml/2006/main" prst="rect">
          <a:avLst/>
        </a:prstGeom>
        <a:solidFill xmlns:a="http://schemas.openxmlformats.org/drawingml/2006/main">
          <a:srgbClr val="FFFFFF"/>
        </a:solidFill>
        <a:ln xmlns:a="http://schemas.openxmlformats.org/drawingml/2006/main" w="12700" algn="ctr">
          <a:solidFill>
            <a:srgbClr val="000000"/>
          </a:solidFill>
          <a:miter lim="800000"/>
          <a:headEnd/>
          <a:tailEnd type="none" w="lg" len="lg"/>
        </a:ln>
        <a:effectLst xmlns:a="http://schemas.openxmlformats.org/drawingml/2006/main"/>
      </cdr:spPr>
      <cdr:txBody>
        <a:bodyPr xmlns:a="http://schemas.openxmlformats.org/drawingml/2006/main" wrap="none" lIns="27432" tIns="22860" rIns="27432" bIns="0" anchor="t" upright="1">
          <a:spAutoFit/>
        </a:bodyPr>
        <a:lstStyle xmlns:a="http://schemas.openxmlformats.org/drawingml/2006/main"/>
        <a:p xmlns:a="http://schemas.openxmlformats.org/drawingml/2006/main">
          <a:pPr algn="ctr" rtl="0">
            <a:defRPr sz="1000"/>
          </a:pPr>
          <a:r>
            <a:rPr lang="en-US" sz="1200" b="0" i="0" u="none" strike="noStrike" baseline="0">
              <a:solidFill>
                <a:srgbClr val="000000"/>
              </a:solidFill>
              <a:latin typeface="Arial"/>
              <a:cs typeface="Arial"/>
            </a:rPr>
            <a:t>Bar labels are forecast</a:t>
          </a:r>
        </a:p>
        <a:p xmlns:a="http://schemas.openxmlformats.org/drawingml/2006/main">
          <a:pPr algn="ctr" rtl="0">
            <a:defRPr sz="1000"/>
          </a:pPr>
          <a:r>
            <a:rPr lang="en-US" sz="1200" b="0" i="0" u="none" strike="noStrike" baseline="0">
              <a:solidFill>
                <a:srgbClr val="000000"/>
              </a:solidFill>
              <a:latin typeface="Arial"/>
              <a:cs typeface="Arial"/>
            </a:rPr>
            <a:t>in 1000 ac-ft</a:t>
          </a:r>
        </a:p>
      </cdr:txBody>
    </cdr:sp>
  </cdr:relSizeAnchor>
  <cdr:relSizeAnchor xmlns:cdr="http://schemas.openxmlformats.org/drawingml/2006/chartDrawing">
    <cdr:from>
      <cdr:x>0.81405</cdr:x>
      <cdr:y>0.173</cdr:y>
    </cdr:from>
    <cdr:to>
      <cdr:x>0.9757</cdr:x>
      <cdr:y>0.23749</cdr:y>
    </cdr:to>
    <cdr:sp macro="" textlink="">
      <cdr:nvSpPr>
        <cdr:cNvPr id="48131" name="Text Box 3"/>
        <cdr:cNvSpPr txBox="1">
          <a:spLocks xmlns:a="http://schemas.openxmlformats.org/drawingml/2006/main" noChangeArrowheads="1"/>
        </cdr:cNvSpPr>
      </cdr:nvSpPr>
      <cdr:spPr bwMode="auto">
        <a:xfrm xmlns:a="http://schemas.openxmlformats.org/drawingml/2006/main">
          <a:off x="7001697" y="1011765"/>
          <a:ext cx="1390381" cy="377155"/>
        </a:xfrm>
        <a:prstGeom xmlns:a="http://schemas.openxmlformats.org/drawingml/2006/main" prst="rect">
          <a:avLst/>
        </a:prstGeom>
        <a:solidFill xmlns:a="http://schemas.openxmlformats.org/drawingml/2006/main">
          <a:srgbClr val="FFFFFF"/>
        </a:solidFill>
        <a:ln xmlns:a="http://schemas.openxmlformats.org/drawingml/2006/main" w="12700" algn="ctr">
          <a:solidFill>
            <a:srgbClr val="000000"/>
          </a:solidFill>
          <a:miter lim="800000"/>
          <a:headEnd/>
          <a:tailEnd type="none" w="lg" len="lg"/>
        </a:ln>
        <a:effectLst xmlns:a="http://schemas.openxmlformats.org/drawingml/2006/main"/>
      </cdr:spPr>
      <cdr:txBody>
        <a:bodyPr xmlns:a="http://schemas.openxmlformats.org/drawingml/2006/main" wrap="none" lIns="27432" tIns="22860" rIns="27432" bIns="0" anchor="t" upright="1">
          <a:spAutoFit/>
        </a:bodyPr>
        <a:lstStyle xmlns:a="http://schemas.openxmlformats.org/drawingml/2006/main"/>
        <a:p xmlns:a="http://schemas.openxmlformats.org/drawingml/2006/main">
          <a:pPr algn="ctr" rtl="0">
            <a:defRPr sz="1000"/>
          </a:pPr>
          <a:r>
            <a:rPr lang="en-US" sz="1200" b="0" i="0" u="none" strike="noStrike" baseline="0">
              <a:solidFill>
                <a:srgbClr val="000000"/>
              </a:solidFill>
              <a:latin typeface="Arial"/>
              <a:cs typeface="Arial"/>
            </a:rPr>
            <a:t>Lines indicate</a:t>
          </a:r>
        </a:p>
        <a:p xmlns:a="http://schemas.openxmlformats.org/drawingml/2006/main">
          <a:pPr algn="ctr" rtl="0">
            <a:defRPr sz="1000"/>
          </a:pPr>
          <a:r>
            <a:rPr lang="en-US" sz="1200" b="0" i="0" u="none" strike="noStrike" baseline="0">
              <a:solidFill>
                <a:srgbClr val="000000"/>
              </a:solidFill>
              <a:latin typeface="Arial"/>
              <a:cs typeface="Arial"/>
            </a:rPr>
            <a:t>1981-2010 average</a:t>
          </a:r>
        </a:p>
      </cdr:txBody>
    </cdr:sp>
  </cdr:relSizeAnchor>
</c:userShapes>
</file>

<file path=ppt/drawings/drawing3.xml><?xml version="1.0" encoding="utf-8"?>
<c:userShapes xmlns:c="http://schemas.openxmlformats.org/drawingml/2006/chart">
  <cdr:relSizeAnchor xmlns:cdr="http://schemas.openxmlformats.org/drawingml/2006/chartDrawing">
    <cdr:from>
      <cdr:x>0.71575</cdr:x>
      <cdr:y>0.26875</cdr:y>
    </cdr:from>
    <cdr:to>
      <cdr:x>0.93798</cdr:x>
      <cdr:y>0.33225</cdr:y>
    </cdr:to>
    <cdr:sp macro="" textlink="">
      <cdr:nvSpPr>
        <cdr:cNvPr id="1025" name="Text Box 1"/>
        <cdr:cNvSpPr txBox="1">
          <a:spLocks xmlns:a="http://schemas.openxmlformats.org/drawingml/2006/main" noChangeArrowheads="1"/>
        </cdr:cNvSpPr>
      </cdr:nvSpPr>
      <cdr:spPr bwMode="auto">
        <a:xfrm xmlns:a="http://schemas.openxmlformats.org/drawingml/2006/main">
          <a:off x="6156220" y="1571744"/>
          <a:ext cx="1911456" cy="371370"/>
        </a:xfrm>
        <a:prstGeom xmlns:a="http://schemas.openxmlformats.org/drawingml/2006/main" prst="rect">
          <a:avLst/>
        </a:prstGeom>
        <a:solidFill xmlns:a="http://schemas.openxmlformats.org/drawingml/2006/main">
          <a:srgbClr val="FFFFFF"/>
        </a:solidFill>
        <a:ln xmlns:a="http://schemas.openxmlformats.org/drawingml/2006/main" w="38100" cmpd="dbl">
          <a:solidFill>
            <a:srgbClr val="000000"/>
          </a:solid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400" b="1" i="0" u="none" strike="noStrike" baseline="0">
              <a:solidFill>
                <a:srgbClr val="000000"/>
              </a:solidFill>
              <a:latin typeface="Arial"/>
              <a:cs typeface="Arial"/>
            </a:rPr>
            <a:t> Based on 1937-2011</a:t>
          </a:r>
        </a:p>
      </cdr:txBody>
    </cdr:sp>
  </cdr:relSizeAnchor>
  <cdr:relSizeAnchor xmlns:cdr="http://schemas.openxmlformats.org/drawingml/2006/chartDrawing">
    <cdr:from>
      <cdr:x>0.43175</cdr:x>
      <cdr:y>0.184</cdr:y>
    </cdr:from>
    <cdr:to>
      <cdr:x>0.4715</cdr:x>
      <cdr:y>0.21825</cdr:y>
    </cdr:to>
    <cdr:sp macro="" textlink="">
      <cdr:nvSpPr>
        <cdr:cNvPr id="1026" name="Text Box 2"/>
        <cdr:cNvSpPr txBox="1">
          <a:spLocks xmlns:a="http://schemas.openxmlformats.org/drawingml/2006/main" noChangeArrowheads="1"/>
        </cdr:cNvSpPr>
      </cdr:nvSpPr>
      <cdr:spPr bwMode="auto">
        <a:xfrm xmlns:a="http://schemas.openxmlformats.org/drawingml/2006/main">
          <a:off x="3713514" y="1076096"/>
          <a:ext cx="341893" cy="20030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DRY</a:t>
          </a:r>
        </a:p>
      </cdr:txBody>
    </cdr:sp>
  </cdr:relSizeAnchor>
  <cdr:relSizeAnchor xmlns:cdr="http://schemas.openxmlformats.org/drawingml/2006/chartDrawing">
    <cdr:from>
      <cdr:x>0.48575</cdr:x>
      <cdr:y>0.27875</cdr:y>
    </cdr:from>
    <cdr:to>
      <cdr:x>0.6695</cdr:x>
      <cdr:y>0.31625</cdr:y>
    </cdr:to>
    <cdr:sp macro="" textlink="">
      <cdr:nvSpPr>
        <cdr:cNvPr id="1027" name="Text Box 3"/>
        <cdr:cNvSpPr txBox="1">
          <a:spLocks xmlns:a="http://schemas.openxmlformats.org/drawingml/2006/main" noChangeArrowheads="1"/>
        </cdr:cNvSpPr>
      </cdr:nvSpPr>
      <cdr:spPr bwMode="auto">
        <a:xfrm xmlns:a="http://schemas.openxmlformats.org/drawingml/2006/main">
          <a:off x="4177972" y="1630228"/>
          <a:ext cx="1580448" cy="219313"/>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MODERATELY DRY</a:t>
          </a:r>
        </a:p>
      </cdr:txBody>
    </cdr:sp>
  </cdr:relSizeAnchor>
  <cdr:relSizeAnchor xmlns:cdr="http://schemas.openxmlformats.org/drawingml/2006/chartDrawing">
    <cdr:from>
      <cdr:x>0.58625</cdr:x>
      <cdr:y>0.42925</cdr:y>
    </cdr:from>
    <cdr:to>
      <cdr:x>0.727</cdr:x>
      <cdr:y>0.46675</cdr:y>
    </cdr:to>
    <cdr:sp macro="" textlink="">
      <cdr:nvSpPr>
        <cdr:cNvPr id="1028" name="Text Box 4"/>
        <cdr:cNvSpPr txBox="1">
          <a:spLocks xmlns:a="http://schemas.openxmlformats.org/drawingml/2006/main" noChangeArrowheads="1"/>
        </cdr:cNvSpPr>
      </cdr:nvSpPr>
      <cdr:spPr bwMode="auto">
        <a:xfrm xmlns:a="http://schemas.openxmlformats.org/drawingml/2006/main">
          <a:off x="5042380" y="2510404"/>
          <a:ext cx="1210602" cy="219313"/>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AVERAGE DRY</a:t>
          </a:r>
        </a:p>
      </cdr:txBody>
    </cdr:sp>
  </cdr:relSizeAnchor>
  <cdr:relSizeAnchor xmlns:cdr="http://schemas.openxmlformats.org/drawingml/2006/chartDrawing">
    <cdr:from>
      <cdr:x>0.34596</cdr:x>
      <cdr:y>0.55776</cdr:y>
    </cdr:from>
    <cdr:to>
      <cdr:x>0.47121</cdr:x>
      <cdr:y>0.59201</cdr:y>
    </cdr:to>
    <cdr:sp macro="" textlink="">
      <cdr:nvSpPr>
        <cdr:cNvPr id="1029" name="Text Box 5"/>
        <cdr:cNvSpPr txBox="1">
          <a:spLocks xmlns:a="http://schemas.openxmlformats.org/drawingml/2006/main" noChangeArrowheads="1"/>
        </cdr:cNvSpPr>
      </cdr:nvSpPr>
      <cdr:spPr bwMode="auto">
        <a:xfrm xmlns:a="http://schemas.openxmlformats.org/drawingml/2006/main">
          <a:off x="2975634" y="3261960"/>
          <a:ext cx="1077284" cy="20030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AVERAGE WET</a:t>
          </a:r>
        </a:p>
      </cdr:txBody>
    </cdr:sp>
  </cdr:relSizeAnchor>
  <cdr:relSizeAnchor xmlns:cdr="http://schemas.openxmlformats.org/drawingml/2006/chartDrawing">
    <cdr:from>
      <cdr:x>0.31495</cdr:x>
      <cdr:y>0.69089</cdr:y>
    </cdr:from>
    <cdr:to>
      <cdr:x>0.49995</cdr:x>
      <cdr:y>0.73489</cdr:y>
    </cdr:to>
    <cdr:sp macro="" textlink="">
      <cdr:nvSpPr>
        <cdr:cNvPr id="1030" name="Text Box 6"/>
        <cdr:cNvSpPr txBox="1">
          <a:spLocks xmlns:a="http://schemas.openxmlformats.org/drawingml/2006/main" noChangeArrowheads="1"/>
        </cdr:cNvSpPr>
      </cdr:nvSpPr>
      <cdr:spPr bwMode="auto">
        <a:xfrm xmlns:a="http://schemas.openxmlformats.org/drawingml/2006/main">
          <a:off x="2708934" y="4040543"/>
          <a:ext cx="1591199" cy="257328"/>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MODERATELY WET</a:t>
          </a:r>
        </a:p>
      </cdr:txBody>
    </cdr:sp>
  </cdr:relSizeAnchor>
  <cdr:relSizeAnchor xmlns:cdr="http://schemas.openxmlformats.org/drawingml/2006/chartDrawing">
    <cdr:from>
      <cdr:x>0.41396</cdr:x>
      <cdr:y>0.79101</cdr:y>
    </cdr:from>
    <cdr:to>
      <cdr:x>0.47271</cdr:x>
      <cdr:y>0.82676</cdr:y>
    </cdr:to>
    <cdr:sp macro="" textlink="">
      <cdr:nvSpPr>
        <cdr:cNvPr id="1031" name="Text Box 7"/>
        <cdr:cNvSpPr txBox="1">
          <a:spLocks xmlns:a="http://schemas.openxmlformats.org/drawingml/2006/main" noChangeArrowheads="1"/>
        </cdr:cNvSpPr>
      </cdr:nvSpPr>
      <cdr:spPr bwMode="auto">
        <a:xfrm xmlns:a="http://schemas.openxmlformats.org/drawingml/2006/main">
          <a:off x="3560507" y="4626088"/>
          <a:ext cx="505313" cy="209078"/>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WET</a:t>
          </a:r>
        </a:p>
      </cdr:txBody>
    </cdr:sp>
  </cdr:relSizeAnchor>
  <cdr:relSizeAnchor xmlns:cdr="http://schemas.openxmlformats.org/drawingml/2006/chartDrawing">
    <cdr:from>
      <cdr:x>0.3635</cdr:x>
      <cdr:y>0.19825</cdr:y>
    </cdr:from>
    <cdr:to>
      <cdr:x>0.39658</cdr:x>
      <cdr:y>0.23326</cdr:y>
    </cdr:to>
    <cdr:sp macro="" textlink="">
      <cdr:nvSpPr>
        <cdr:cNvPr id="1032" name="Text Box 8"/>
        <cdr:cNvSpPr txBox="1">
          <a:spLocks xmlns:a="http://schemas.openxmlformats.org/drawingml/2006/main" noChangeArrowheads="1"/>
        </cdr:cNvSpPr>
      </cdr:nvSpPr>
      <cdr:spPr bwMode="auto">
        <a:xfrm xmlns:a="http://schemas.openxmlformats.org/drawingml/2006/main">
          <a:off x="3126491" y="1159435"/>
          <a:ext cx="284501" cy="204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408</a:t>
          </a:r>
        </a:p>
      </cdr:txBody>
    </cdr:sp>
  </cdr:relSizeAnchor>
  <cdr:relSizeAnchor xmlns:cdr="http://schemas.openxmlformats.org/drawingml/2006/chartDrawing">
    <cdr:from>
      <cdr:x>0.4225</cdr:x>
      <cdr:y>0.33035</cdr:y>
    </cdr:from>
    <cdr:to>
      <cdr:x>0.45558</cdr:x>
      <cdr:y>0.36536</cdr:y>
    </cdr:to>
    <cdr:sp macro="" textlink="">
      <cdr:nvSpPr>
        <cdr:cNvPr id="1033" name="Text Box 9"/>
        <cdr:cNvSpPr txBox="1">
          <a:spLocks xmlns:a="http://schemas.openxmlformats.org/drawingml/2006/main" noChangeArrowheads="1"/>
        </cdr:cNvSpPr>
      </cdr:nvSpPr>
      <cdr:spPr bwMode="auto">
        <a:xfrm xmlns:a="http://schemas.openxmlformats.org/drawingml/2006/main">
          <a:off x="3633954" y="1932002"/>
          <a:ext cx="284501" cy="204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519</a:t>
          </a:r>
        </a:p>
      </cdr:txBody>
    </cdr:sp>
  </cdr:relSizeAnchor>
  <cdr:relSizeAnchor xmlns:cdr="http://schemas.openxmlformats.org/drawingml/2006/chartDrawing">
    <cdr:from>
      <cdr:x>0.47825</cdr:x>
      <cdr:y>0.46949</cdr:y>
    </cdr:from>
    <cdr:to>
      <cdr:x>0.51133</cdr:x>
      <cdr:y>0.5045</cdr:y>
    </cdr:to>
    <cdr:sp macro="" textlink="">
      <cdr:nvSpPr>
        <cdr:cNvPr id="1034" name="Text Box 10"/>
        <cdr:cNvSpPr txBox="1">
          <a:spLocks xmlns:a="http://schemas.openxmlformats.org/drawingml/2006/main" noChangeArrowheads="1"/>
        </cdr:cNvSpPr>
      </cdr:nvSpPr>
      <cdr:spPr bwMode="auto">
        <a:xfrm xmlns:a="http://schemas.openxmlformats.org/drawingml/2006/main">
          <a:off x="4113464" y="2745742"/>
          <a:ext cx="284501" cy="204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647</a:t>
          </a:r>
        </a:p>
      </cdr:txBody>
    </cdr:sp>
  </cdr:relSizeAnchor>
  <cdr:relSizeAnchor xmlns:cdr="http://schemas.openxmlformats.org/drawingml/2006/chartDrawing">
    <cdr:from>
      <cdr:x>0.5916</cdr:x>
      <cdr:y>0.59698</cdr:y>
    </cdr:from>
    <cdr:to>
      <cdr:x>0.62468</cdr:x>
      <cdr:y>0.63199</cdr:y>
    </cdr:to>
    <cdr:sp macro="" textlink="">
      <cdr:nvSpPr>
        <cdr:cNvPr id="1035" name="Text Box 11"/>
        <cdr:cNvSpPr txBox="1">
          <a:spLocks xmlns:a="http://schemas.openxmlformats.org/drawingml/2006/main" noChangeArrowheads="1"/>
        </cdr:cNvSpPr>
      </cdr:nvSpPr>
      <cdr:spPr bwMode="auto">
        <a:xfrm xmlns:a="http://schemas.openxmlformats.org/drawingml/2006/main">
          <a:off x="5088396" y="3491348"/>
          <a:ext cx="284501" cy="204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879</a:t>
          </a:r>
        </a:p>
      </cdr:txBody>
    </cdr:sp>
  </cdr:relSizeAnchor>
  <cdr:relSizeAnchor xmlns:cdr="http://schemas.openxmlformats.org/drawingml/2006/chartDrawing">
    <cdr:from>
      <cdr:x>0.67807</cdr:x>
      <cdr:y>0.73747</cdr:y>
    </cdr:from>
    <cdr:to>
      <cdr:x>0.73332</cdr:x>
      <cdr:y>0.78472</cdr:y>
    </cdr:to>
    <cdr:sp macro="" textlink="">
      <cdr:nvSpPr>
        <cdr:cNvPr id="1036" name="Text Box 12"/>
        <cdr:cNvSpPr txBox="1">
          <a:spLocks xmlns:a="http://schemas.openxmlformats.org/drawingml/2006/main" noChangeArrowheads="1"/>
        </cdr:cNvSpPr>
      </cdr:nvSpPr>
      <cdr:spPr bwMode="auto">
        <a:xfrm xmlns:a="http://schemas.openxmlformats.org/drawingml/2006/main">
          <a:off x="5832134" y="4312987"/>
          <a:ext cx="475209" cy="2763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1037</a:t>
          </a:r>
        </a:p>
      </cdr:txBody>
    </cdr:sp>
  </cdr:relSizeAnchor>
  <cdr:relSizeAnchor xmlns:cdr="http://schemas.openxmlformats.org/drawingml/2006/chartDrawing">
    <cdr:from>
      <cdr:x>0.24474</cdr:x>
      <cdr:y>0.20358</cdr:y>
    </cdr:from>
    <cdr:to>
      <cdr:x>0.2451</cdr:x>
      <cdr:y>0.84357</cdr:y>
    </cdr:to>
    <cdr:sp macro="" textlink="">
      <cdr:nvSpPr>
        <cdr:cNvPr id="1038" name="Line 14"/>
        <cdr:cNvSpPr>
          <a:spLocks xmlns:a="http://schemas.openxmlformats.org/drawingml/2006/main" noChangeShapeType="1"/>
        </cdr:cNvSpPr>
      </cdr:nvSpPr>
      <cdr:spPr bwMode="auto">
        <a:xfrm xmlns:a="http://schemas.openxmlformats.org/drawingml/2006/main" flipH="1" flipV="1">
          <a:off x="2105025" y="1190625"/>
          <a:ext cx="3128" cy="3742868"/>
        </a:xfrm>
        <a:prstGeom xmlns:a="http://schemas.openxmlformats.org/drawingml/2006/main" prst="line">
          <a:avLst/>
        </a:prstGeom>
        <a:noFill xmlns:a="http://schemas.openxmlformats.org/drawingml/2006/main"/>
        <a:ln xmlns:a="http://schemas.openxmlformats.org/drawingml/2006/main" w="38100">
          <a:solidFill>
            <a:srgbClr val="FF0000"/>
          </a:solidFill>
          <a:round/>
          <a:headEnd/>
          <a:tailEnd type="stealth" w="lg" len="lg"/>
        </a:ln>
      </cdr:spPr>
    </cdr:sp>
  </cdr:relSizeAnchor>
  <cdr:relSizeAnchor xmlns:cdr="http://schemas.openxmlformats.org/drawingml/2006/chartDrawing">
    <cdr:from>
      <cdr:x>0.26246</cdr:x>
      <cdr:y>0.25408</cdr:y>
    </cdr:from>
    <cdr:to>
      <cdr:x>0.30549</cdr:x>
      <cdr:y>0.29995</cdr:y>
    </cdr:to>
    <cdr:sp macro="" textlink="">
      <cdr:nvSpPr>
        <cdr:cNvPr id="17" name="Text Box 17"/>
        <cdr:cNvSpPr txBox="1">
          <a:spLocks xmlns:a="http://schemas.openxmlformats.org/drawingml/2006/main" noChangeArrowheads="1"/>
        </cdr:cNvSpPr>
      </cdr:nvSpPr>
      <cdr:spPr bwMode="auto">
        <a:xfrm xmlns:a="http://schemas.openxmlformats.org/drawingml/2006/main">
          <a:off x="2257479" y="1485940"/>
          <a:ext cx="370101" cy="268279"/>
        </a:xfrm>
        <a:prstGeom xmlns:a="http://schemas.openxmlformats.org/drawingml/2006/main" prst="rect">
          <a:avLst/>
        </a:prstGeom>
        <a:solidFill xmlns:a="http://schemas.openxmlformats.org/drawingml/2006/main">
          <a:srgbClr val="FFFFFF"/>
        </a:solidFill>
        <a:ln xmlns:a="http://schemas.openxmlformats.org/drawingml/2006/main" w="44450" algn="ctr">
          <a:noFill/>
          <a:miter lim="800000"/>
          <a:headEnd/>
          <a:tailEnd type="none" w="lg" len="lg"/>
        </a:ln>
        <a:effectLst xmlns:a="http://schemas.openxmlformats.org/drawingml/2006/main"/>
      </cdr:spPr>
      <cdr:txBody>
        <a:bodyPr xmlns:a="http://schemas.openxmlformats.org/drawingml/2006/main" wrap="none" lIns="27432" tIns="32004"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600" b="1" i="0" u="none" strike="noStrike" baseline="0">
              <a:solidFill>
                <a:srgbClr val="FF0000"/>
              </a:solidFill>
              <a:latin typeface="Arial"/>
              <a:cs typeface="Arial"/>
            </a:rPr>
            <a:t>206</a:t>
          </a:r>
        </a:p>
      </cdr:txBody>
    </cdr:sp>
  </cdr:relSizeAnchor>
  <cdr:relSizeAnchor xmlns:cdr="http://schemas.openxmlformats.org/drawingml/2006/chartDrawing">
    <cdr:from>
      <cdr:x>0.14175</cdr:x>
      <cdr:y>0.10423</cdr:y>
    </cdr:from>
    <cdr:to>
      <cdr:x>0.28904</cdr:x>
      <cdr:y>0.15147</cdr:y>
    </cdr:to>
    <cdr:sp macro="" textlink="">
      <cdr:nvSpPr>
        <cdr:cNvPr id="18" name="TextBox 17"/>
        <cdr:cNvSpPr txBox="1"/>
      </cdr:nvSpPr>
      <cdr:spPr>
        <a:xfrm xmlns:a="http://schemas.openxmlformats.org/drawingml/2006/main">
          <a:off x="1219199" y="609600"/>
          <a:ext cx="126682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solidFill>
                <a:srgbClr val="FF0000"/>
              </a:solidFill>
            </a:rPr>
            <a:t>2002 = 156 Kaf</a:t>
          </a:r>
        </a:p>
      </cdr:txBody>
    </cdr:sp>
  </cdr:relSizeAnchor>
</c:userShapes>
</file>

<file path=ppt/drawings/drawing4.xml><?xml version="1.0" encoding="utf-8"?>
<c:userShapes xmlns:c="http://schemas.openxmlformats.org/drawingml/2006/chart">
  <cdr:relSizeAnchor xmlns:cdr="http://schemas.openxmlformats.org/drawingml/2006/chartDrawing">
    <cdr:from>
      <cdr:x>0.547</cdr:x>
      <cdr:y>0.10125</cdr:y>
    </cdr:from>
    <cdr:to>
      <cdr:x>0.71625</cdr:x>
      <cdr:y>0.888</cdr:y>
    </cdr:to>
    <cdr:sp macro="" textlink="">
      <cdr:nvSpPr>
        <cdr:cNvPr id="41993" name="Rectangle 9"/>
        <cdr:cNvSpPr>
          <a:spLocks xmlns:a="http://schemas.openxmlformats.org/drawingml/2006/main" noChangeArrowheads="1"/>
        </cdr:cNvSpPr>
      </cdr:nvSpPr>
      <cdr:spPr bwMode="auto">
        <a:xfrm xmlns:a="http://schemas.openxmlformats.org/drawingml/2006/main">
          <a:off x="4694368" y="591181"/>
          <a:ext cx="1452507" cy="4593696"/>
        </a:xfrm>
        <a:prstGeom xmlns:a="http://schemas.openxmlformats.org/drawingml/2006/main" prst="rect">
          <a:avLst/>
        </a:prstGeom>
        <a:solidFill xmlns:a="http://schemas.openxmlformats.org/drawingml/2006/main">
          <a:srgbClr val="C0C0C0">
            <a:alpha val="20000"/>
          </a:srgbClr>
        </a:solidFill>
        <a:ln xmlns:a="http://schemas.openxmlformats.org/drawingml/2006/main" w="9525">
          <a:solidFill>
            <a:srgbClr val="80808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0.3385</cdr:x>
      <cdr:y>0.10125</cdr:y>
    </cdr:from>
    <cdr:to>
      <cdr:x>0.438</cdr:x>
      <cdr:y>0.888</cdr:y>
    </cdr:to>
    <cdr:sp macro="" textlink="">
      <cdr:nvSpPr>
        <cdr:cNvPr id="41992" name="Rectangle 8"/>
        <cdr:cNvSpPr>
          <a:spLocks xmlns:a="http://schemas.openxmlformats.org/drawingml/2006/main" noChangeArrowheads="1"/>
        </cdr:cNvSpPr>
      </cdr:nvSpPr>
      <cdr:spPr bwMode="auto">
        <a:xfrm xmlns:a="http://schemas.openxmlformats.org/drawingml/2006/main">
          <a:off x="2905015" y="591181"/>
          <a:ext cx="853912" cy="4593696"/>
        </a:xfrm>
        <a:prstGeom xmlns:a="http://schemas.openxmlformats.org/drawingml/2006/main" prst="rect">
          <a:avLst/>
        </a:prstGeom>
        <a:solidFill xmlns:a="http://schemas.openxmlformats.org/drawingml/2006/main">
          <a:srgbClr val="C0C0C0">
            <a:alpha val="20000"/>
          </a:srgbClr>
        </a:solidFill>
        <a:ln xmlns:a="http://schemas.openxmlformats.org/drawingml/2006/main" w="9525">
          <a:solidFill>
            <a:srgbClr val="80808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0.09675</cdr:x>
      <cdr:y>0.10125</cdr:y>
    </cdr:from>
    <cdr:to>
      <cdr:x>0.21725</cdr:x>
      <cdr:y>0.888</cdr:y>
    </cdr:to>
    <cdr:sp macro="" textlink="">
      <cdr:nvSpPr>
        <cdr:cNvPr id="41991" name="Rectangle 7"/>
        <cdr:cNvSpPr>
          <a:spLocks xmlns:a="http://schemas.openxmlformats.org/drawingml/2006/main" noChangeArrowheads="1"/>
        </cdr:cNvSpPr>
      </cdr:nvSpPr>
      <cdr:spPr bwMode="auto">
        <a:xfrm xmlns:a="http://schemas.openxmlformats.org/drawingml/2006/main">
          <a:off x="830311" y="591181"/>
          <a:ext cx="1034134" cy="4593696"/>
        </a:xfrm>
        <a:prstGeom xmlns:a="http://schemas.openxmlformats.org/drawingml/2006/main" prst="rect">
          <a:avLst/>
        </a:prstGeom>
        <a:solidFill xmlns:a="http://schemas.openxmlformats.org/drawingml/2006/main">
          <a:srgbClr val="C0C0C0">
            <a:alpha val="20000"/>
          </a:srgbClr>
        </a:solidFill>
        <a:ln xmlns:a="http://schemas.openxmlformats.org/drawingml/2006/main" w="9525">
          <a:solidFill>
            <a:srgbClr val="80808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0.13625</cdr:x>
      <cdr:y>0.797</cdr:y>
    </cdr:from>
    <cdr:to>
      <cdr:x>0.17734</cdr:x>
      <cdr:y>0.83139</cdr:y>
    </cdr:to>
    <cdr:sp macro="" textlink="">
      <cdr:nvSpPr>
        <cdr:cNvPr id="41985" name="Text Box 1"/>
        <cdr:cNvSpPr txBox="1">
          <a:spLocks xmlns:a="http://schemas.openxmlformats.org/drawingml/2006/main" noChangeArrowheads="1"/>
        </cdr:cNvSpPr>
      </cdr:nvSpPr>
      <cdr:spPr bwMode="auto">
        <a:xfrm xmlns:a="http://schemas.openxmlformats.org/drawingml/2006/main">
          <a:off x="1169301" y="4638361"/>
          <a:ext cx="352597" cy="2001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1" i="1" u="none" strike="noStrike" baseline="0">
              <a:solidFill>
                <a:srgbClr val="000000"/>
              </a:solidFill>
              <a:latin typeface="Arial"/>
              <a:cs typeface="Arial"/>
            </a:rPr>
            <a:t>DRY</a:t>
          </a:r>
        </a:p>
      </cdr:txBody>
    </cdr:sp>
  </cdr:relSizeAnchor>
  <cdr:relSizeAnchor xmlns:cdr="http://schemas.openxmlformats.org/drawingml/2006/chartDrawing">
    <cdr:from>
      <cdr:x>0.812</cdr:x>
      <cdr:y>0.20075</cdr:y>
    </cdr:from>
    <cdr:to>
      <cdr:x>0.85507</cdr:x>
      <cdr:y>0.23514</cdr:y>
    </cdr:to>
    <cdr:sp macro="" textlink="">
      <cdr:nvSpPr>
        <cdr:cNvPr id="41986" name="Text Box 2"/>
        <cdr:cNvSpPr txBox="1">
          <a:spLocks xmlns:a="http://schemas.openxmlformats.org/drawingml/2006/main" noChangeArrowheads="1"/>
        </cdr:cNvSpPr>
      </cdr:nvSpPr>
      <cdr:spPr bwMode="auto">
        <a:xfrm xmlns:a="http://schemas.openxmlformats.org/drawingml/2006/main">
          <a:off x="6968604" y="1168320"/>
          <a:ext cx="369588" cy="2001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1" i="1" u="none" strike="noStrike" baseline="0">
              <a:solidFill>
                <a:srgbClr val="000000"/>
              </a:solidFill>
              <a:latin typeface="Arial"/>
              <a:cs typeface="Arial"/>
            </a:rPr>
            <a:t>WET</a:t>
          </a:r>
        </a:p>
      </cdr:txBody>
    </cdr:sp>
  </cdr:relSizeAnchor>
  <cdr:relSizeAnchor xmlns:cdr="http://schemas.openxmlformats.org/drawingml/2006/chartDrawing">
    <cdr:from>
      <cdr:x>0.609</cdr:x>
      <cdr:y>0.20075</cdr:y>
    </cdr:from>
    <cdr:to>
      <cdr:x>0.65406</cdr:x>
      <cdr:y>0.26556</cdr:y>
    </cdr:to>
    <cdr:sp macro="" textlink="">
      <cdr:nvSpPr>
        <cdr:cNvPr id="41987" name="Text Box 3"/>
        <cdr:cNvSpPr txBox="1">
          <a:spLocks xmlns:a="http://schemas.openxmlformats.org/drawingml/2006/main" noChangeArrowheads="1"/>
        </cdr:cNvSpPr>
      </cdr:nvSpPr>
      <cdr:spPr bwMode="auto">
        <a:xfrm xmlns:a="http://schemas.openxmlformats.org/drawingml/2006/main">
          <a:off x="5226453" y="1168320"/>
          <a:ext cx="386709" cy="3771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1" i="1" u="none" strike="noStrike" baseline="0">
              <a:solidFill>
                <a:srgbClr val="000000"/>
              </a:solidFill>
              <a:latin typeface="Arial"/>
              <a:cs typeface="Arial"/>
            </a:rPr>
            <a:t>MOD</a:t>
          </a:r>
        </a:p>
        <a:p xmlns:a="http://schemas.openxmlformats.org/drawingml/2006/main">
          <a:pPr algn="l" rtl="0">
            <a:defRPr sz="1000"/>
          </a:pPr>
          <a:r>
            <a:rPr lang="en-US" sz="1200" b="1" i="1" u="none" strike="noStrike" baseline="0">
              <a:solidFill>
                <a:srgbClr val="000000"/>
              </a:solidFill>
              <a:latin typeface="Arial"/>
              <a:cs typeface="Arial"/>
            </a:rPr>
            <a:t>WET</a:t>
          </a:r>
        </a:p>
      </cdr:txBody>
    </cdr:sp>
  </cdr:relSizeAnchor>
  <cdr:relSizeAnchor xmlns:cdr="http://schemas.openxmlformats.org/drawingml/2006/chartDrawing">
    <cdr:from>
      <cdr:x>0.47627</cdr:x>
      <cdr:y>0.41044</cdr:y>
    </cdr:from>
    <cdr:to>
      <cdr:x>0.51934</cdr:x>
      <cdr:y>0.47525</cdr:y>
    </cdr:to>
    <cdr:sp macro="" textlink="">
      <cdr:nvSpPr>
        <cdr:cNvPr id="41988" name="Text Box 4"/>
        <cdr:cNvSpPr txBox="1">
          <a:spLocks xmlns:a="http://schemas.openxmlformats.org/drawingml/2006/main" noChangeArrowheads="1"/>
        </cdr:cNvSpPr>
      </cdr:nvSpPr>
      <cdr:spPr bwMode="auto">
        <a:xfrm xmlns:a="http://schemas.openxmlformats.org/drawingml/2006/main">
          <a:off x="4087361" y="2388668"/>
          <a:ext cx="369588" cy="3771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1" i="1" u="none" strike="noStrike" baseline="0">
              <a:solidFill>
                <a:srgbClr val="000000"/>
              </a:solidFill>
              <a:latin typeface="Arial"/>
              <a:cs typeface="Arial"/>
            </a:rPr>
            <a:t>AVG</a:t>
          </a:r>
        </a:p>
        <a:p xmlns:a="http://schemas.openxmlformats.org/drawingml/2006/main">
          <a:pPr algn="l" rtl="0">
            <a:defRPr sz="1000"/>
          </a:pPr>
          <a:r>
            <a:rPr lang="en-US" sz="1200" b="1" i="1" u="none" strike="noStrike" baseline="0">
              <a:solidFill>
                <a:srgbClr val="000000"/>
              </a:solidFill>
              <a:latin typeface="Arial"/>
              <a:cs typeface="Arial"/>
            </a:rPr>
            <a:t>WET</a:t>
          </a:r>
        </a:p>
      </cdr:txBody>
    </cdr:sp>
  </cdr:relSizeAnchor>
  <cdr:relSizeAnchor xmlns:cdr="http://schemas.openxmlformats.org/drawingml/2006/chartDrawing">
    <cdr:from>
      <cdr:x>0.36725</cdr:x>
      <cdr:y>0.41275</cdr:y>
    </cdr:from>
    <cdr:to>
      <cdr:x>0.40934</cdr:x>
      <cdr:y>0.47756</cdr:y>
    </cdr:to>
    <cdr:sp macro="" textlink="">
      <cdr:nvSpPr>
        <cdr:cNvPr id="41989" name="Text Box 5"/>
        <cdr:cNvSpPr txBox="1">
          <a:spLocks xmlns:a="http://schemas.openxmlformats.org/drawingml/2006/main" noChangeArrowheads="1"/>
        </cdr:cNvSpPr>
      </cdr:nvSpPr>
      <cdr:spPr bwMode="auto">
        <a:xfrm xmlns:a="http://schemas.openxmlformats.org/drawingml/2006/main">
          <a:off x="3151749" y="2402112"/>
          <a:ext cx="361189" cy="3771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1" i="1" u="none" strike="noStrike" baseline="0">
              <a:solidFill>
                <a:srgbClr val="000000"/>
              </a:solidFill>
              <a:latin typeface="Arial"/>
              <a:cs typeface="Arial"/>
            </a:rPr>
            <a:t>AVG</a:t>
          </a:r>
        </a:p>
        <a:p xmlns:a="http://schemas.openxmlformats.org/drawingml/2006/main">
          <a:pPr algn="l" rtl="0">
            <a:defRPr sz="1000"/>
          </a:pPr>
          <a:r>
            <a:rPr lang="en-US" sz="1200" b="1" i="1" u="none" strike="noStrike" baseline="0">
              <a:solidFill>
                <a:srgbClr val="000000"/>
              </a:solidFill>
              <a:latin typeface="Arial"/>
              <a:cs typeface="Arial"/>
            </a:rPr>
            <a:t>DRY</a:t>
          </a:r>
        </a:p>
      </cdr:txBody>
    </cdr:sp>
  </cdr:relSizeAnchor>
  <cdr:relSizeAnchor xmlns:cdr="http://schemas.openxmlformats.org/drawingml/2006/chartDrawing">
    <cdr:from>
      <cdr:x>0.26425</cdr:x>
      <cdr:y>0.67575</cdr:y>
    </cdr:from>
    <cdr:to>
      <cdr:x>0.30931</cdr:x>
      <cdr:y>0.74056</cdr:y>
    </cdr:to>
    <cdr:sp macro="" textlink="">
      <cdr:nvSpPr>
        <cdr:cNvPr id="41990" name="Text Box 6"/>
        <cdr:cNvSpPr txBox="1">
          <a:spLocks xmlns:a="http://schemas.openxmlformats.org/drawingml/2006/main" noChangeArrowheads="1"/>
        </cdr:cNvSpPr>
      </cdr:nvSpPr>
      <cdr:spPr bwMode="auto">
        <a:xfrm xmlns:a="http://schemas.openxmlformats.org/drawingml/2006/main">
          <a:off x="2267800" y="3932713"/>
          <a:ext cx="386709" cy="3771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1" i="1" u="none" strike="noStrike" baseline="0">
              <a:solidFill>
                <a:srgbClr val="000000"/>
              </a:solidFill>
              <a:latin typeface="Arial"/>
              <a:cs typeface="Arial"/>
            </a:rPr>
            <a:t>MOD</a:t>
          </a:r>
        </a:p>
        <a:p xmlns:a="http://schemas.openxmlformats.org/drawingml/2006/main">
          <a:pPr algn="l" rtl="0">
            <a:defRPr sz="1000"/>
          </a:pPr>
          <a:r>
            <a:rPr lang="en-US" sz="1200" b="1" i="1" u="none" strike="noStrike" baseline="0">
              <a:solidFill>
                <a:srgbClr val="000000"/>
              </a:solidFill>
              <a:latin typeface="Arial"/>
              <a:cs typeface="Arial"/>
            </a:rPr>
            <a:t>DRY</a:t>
          </a:r>
        </a:p>
      </cdr:txBody>
    </cdr:sp>
  </cdr:relSizeAnchor>
  <cdr:relSizeAnchor xmlns:cdr="http://schemas.openxmlformats.org/drawingml/2006/chartDrawing">
    <cdr:from>
      <cdr:x>0.11712</cdr:x>
      <cdr:y>0.84288</cdr:y>
    </cdr:from>
    <cdr:to>
      <cdr:x>0.11712</cdr:x>
      <cdr:y>0.88373</cdr:y>
    </cdr:to>
    <cdr:sp macro="" textlink="">
      <cdr:nvSpPr>
        <cdr:cNvPr id="12" name="Straight Arrow Connector 11"/>
        <cdr:cNvSpPr/>
      </cdr:nvSpPr>
      <cdr:spPr>
        <a:xfrm xmlns:a="http://schemas.openxmlformats.org/drawingml/2006/main" rot="5400000" flipH="1" flipV="1">
          <a:off x="886230" y="5024223"/>
          <a:ext cx="237737" cy="0"/>
        </a:xfrm>
        <a:prstGeom xmlns:a="http://schemas.openxmlformats.org/drawingml/2006/main" prst="straightConnector1">
          <a:avLst/>
        </a:prstGeom>
        <a:noFill xmlns:a="http://schemas.openxmlformats.org/drawingml/2006/main"/>
        <a:ln xmlns:a="http://schemas.openxmlformats.org/drawingml/2006/main" w="38100" cap="flat" cmpd="sng" algn="ctr">
          <a:solidFill>
            <a:schemeClr val="accent5">
              <a:lumMod val="75000"/>
            </a:schemeClr>
          </a:solidFill>
          <a:prstDash val="solid"/>
          <a:tailEnd type="stealth" w="lg" len="lg"/>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0.10987</cdr:x>
      <cdr:y>0.65922</cdr:y>
    </cdr:from>
    <cdr:to>
      <cdr:x>0.21753</cdr:x>
      <cdr:y>0.71958</cdr:y>
    </cdr:to>
    <cdr:sp macro="" textlink="">
      <cdr:nvSpPr>
        <cdr:cNvPr id="13" name="TextBox 2"/>
        <cdr:cNvSpPr txBox="1"/>
      </cdr:nvSpPr>
      <cdr:spPr>
        <a:xfrm xmlns:a="http://schemas.openxmlformats.org/drawingml/2006/main">
          <a:off x="942941" y="3836530"/>
          <a:ext cx="923941" cy="351282"/>
        </a:xfrm>
        <a:prstGeom xmlns:a="http://schemas.openxmlformats.org/drawingml/2006/main" prst="rect">
          <a:avLst/>
        </a:prstGeom>
        <a:solidFill xmlns:a="http://schemas.openxmlformats.org/drawingml/2006/main">
          <a:sysClr val="window" lastClr="FFFFFF"/>
        </a:solidFill>
        <a:ln xmlns:a="http://schemas.openxmlformats.org/drawingml/2006/main" w="19050">
          <a:solidFill>
            <a:sysClr val="windowText" lastClr="00000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a:solidFill>
                <a:schemeClr val="accent5">
                  <a:lumMod val="75000"/>
                </a:schemeClr>
              </a:solidFill>
            </a:rPr>
            <a:t>900 cfs</a:t>
          </a:r>
        </a:p>
      </cdr:txBody>
    </cdr:sp>
  </cdr:relSizeAnchor>
</c:userShapes>
</file>

<file path=ppt/drawings/drawing5.xml><?xml version="1.0" encoding="utf-8"?>
<c:userShapes xmlns:c="http://schemas.openxmlformats.org/drawingml/2006/chart">
  <cdr:relSizeAnchor xmlns:cdr="http://schemas.openxmlformats.org/drawingml/2006/chartDrawing">
    <cdr:from>
      <cdr:x>0.43527</cdr:x>
      <cdr:y>0.27658</cdr:y>
    </cdr:from>
    <cdr:to>
      <cdr:x>0.59115</cdr:x>
      <cdr:y>0.37595</cdr:y>
    </cdr:to>
    <cdr:sp macro="" textlink="">
      <cdr:nvSpPr>
        <cdr:cNvPr id="2" name="TextBox 1"/>
        <cdr:cNvSpPr txBox="1"/>
      </cdr:nvSpPr>
      <cdr:spPr>
        <a:xfrm xmlns:a="http://schemas.openxmlformats.org/drawingml/2006/main">
          <a:off x="3771899" y="1735282"/>
          <a:ext cx="1350819" cy="62345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dirty="0" smtClean="0"/>
            <a:t>Black Canyon Water Right was meet on June 30</a:t>
          </a:r>
          <a:r>
            <a:rPr lang="en-US" sz="1100" baseline="30000" dirty="0" smtClean="0"/>
            <a:t>th</a:t>
          </a:r>
          <a:endParaRPr lang="en-US" sz="1100" dirty="0" smtClean="0"/>
        </a:p>
        <a:p xmlns:a="http://schemas.openxmlformats.org/drawingml/2006/main">
          <a:endParaRPr lang="en-US" sz="1100" dirty="0"/>
        </a:p>
      </cdr:txBody>
    </cdr:sp>
  </cdr:relSizeAnchor>
  <cdr:relSizeAnchor xmlns:cdr="http://schemas.openxmlformats.org/drawingml/2006/chartDrawing">
    <cdr:from>
      <cdr:x>0.50602</cdr:x>
      <cdr:y>0.37761</cdr:y>
    </cdr:from>
    <cdr:to>
      <cdr:x>0.60554</cdr:x>
      <cdr:y>0.54985</cdr:y>
    </cdr:to>
    <cdr:sp macro="" textlink="">
      <cdr:nvSpPr>
        <cdr:cNvPr id="4" name="Curved Connector 3"/>
        <cdr:cNvSpPr/>
      </cdr:nvSpPr>
      <cdr:spPr>
        <a:xfrm xmlns:a="http://schemas.openxmlformats.org/drawingml/2006/main" rot="16200000" flipH="1">
          <a:off x="4275859" y="2478232"/>
          <a:ext cx="1080656" cy="862444"/>
        </a:xfrm>
        <a:prstGeom xmlns:a="http://schemas.openxmlformats.org/drawingml/2006/main" prst="curvedConnector3">
          <a:avLst>
            <a:gd name="adj1" fmla="val 100799"/>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cdr:x>
      <cdr:y>0.19211</cdr:y>
    </cdr:from>
    <cdr:to>
      <cdr:x>0.60674</cdr:x>
      <cdr:y>0.27492</cdr:y>
    </cdr:to>
    <cdr:sp macro="" textlink="">
      <cdr:nvSpPr>
        <cdr:cNvPr id="6" name="Curved Connector 5"/>
        <cdr:cNvSpPr/>
      </cdr:nvSpPr>
      <cdr:spPr>
        <a:xfrm xmlns:a="http://schemas.openxmlformats.org/drawingml/2006/main" rot="5400000" flipH="1" flipV="1">
          <a:off x="4665517" y="1132609"/>
          <a:ext cx="519547" cy="665018"/>
        </a:xfrm>
        <a:prstGeom xmlns:a="http://schemas.openxmlformats.org/drawingml/2006/main" prst="curvedConnector3">
          <a:avLst>
            <a:gd name="adj1" fmla="val 10238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0.162</cdr:x>
      <cdr:y>0.17625</cdr:y>
    </cdr:from>
    <cdr:to>
      <cdr:x>0.6335</cdr:x>
      <cdr:y>0.2105</cdr:y>
    </cdr:to>
    <cdr:sp macro="" textlink="">
      <cdr:nvSpPr>
        <cdr:cNvPr id="6145" name="Text Box 1"/>
        <cdr:cNvSpPr txBox="1">
          <a:spLocks xmlns:a="http://schemas.openxmlformats.org/drawingml/2006/main" noChangeArrowheads="1"/>
        </cdr:cNvSpPr>
      </cdr:nvSpPr>
      <cdr:spPr bwMode="auto">
        <a:xfrm xmlns:a="http://schemas.openxmlformats.org/drawingml/2006/main">
          <a:off x="1390288" y="1029093"/>
          <a:ext cx="4046425" cy="1999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200" b="0" i="0" u="none" strike="noStrike" baseline="0">
              <a:solidFill>
                <a:srgbClr val="000000"/>
              </a:solidFill>
              <a:latin typeface="Arial"/>
              <a:cs typeface="Arial"/>
            </a:rPr>
            <a:t>Top of Active Conservation Pool</a:t>
          </a:r>
        </a:p>
      </cdr:txBody>
    </cdr:sp>
  </cdr:relSizeAnchor>
  <cdr:relSizeAnchor xmlns:cdr="http://schemas.openxmlformats.org/drawingml/2006/chartDrawing">
    <cdr:from>
      <cdr:x>0.16547</cdr:x>
      <cdr:y>0.35652</cdr:y>
    </cdr:from>
    <cdr:to>
      <cdr:x>0.29097</cdr:x>
      <cdr:y>0.45102</cdr:y>
    </cdr:to>
    <cdr:sp macro="" textlink="">
      <cdr:nvSpPr>
        <cdr:cNvPr id="6146" name="Text Box 2"/>
        <cdr:cNvSpPr txBox="1">
          <a:spLocks xmlns:a="http://schemas.openxmlformats.org/drawingml/2006/main" noChangeArrowheads="1"/>
        </cdr:cNvSpPr>
      </cdr:nvSpPr>
      <cdr:spPr bwMode="auto">
        <a:xfrm xmlns:a="http://schemas.openxmlformats.org/drawingml/2006/main">
          <a:off x="1420025" y="2081684"/>
          <a:ext cx="1077044" cy="551769"/>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Water year 2002 is the record for lowest inflow</a:t>
          </a:r>
        </a:p>
      </cdr:txBody>
    </cdr:sp>
  </cdr:relSizeAnchor>
  <cdr:relSizeAnchor xmlns:cdr="http://schemas.openxmlformats.org/drawingml/2006/chartDrawing">
    <cdr:from>
      <cdr:x>0.20275</cdr:x>
      <cdr:y>0.44975</cdr:y>
    </cdr:from>
    <cdr:to>
      <cdr:x>0.229</cdr:x>
      <cdr:y>0.60025</cdr:y>
    </cdr:to>
    <cdr:sp macro="" textlink="">
      <cdr:nvSpPr>
        <cdr:cNvPr id="6147" name="Line 3"/>
        <cdr:cNvSpPr>
          <a:spLocks xmlns:a="http://schemas.openxmlformats.org/drawingml/2006/main" noChangeShapeType="1"/>
        </cdr:cNvSpPr>
      </cdr:nvSpPr>
      <cdr:spPr bwMode="auto">
        <a:xfrm xmlns:a="http://schemas.openxmlformats.org/drawingml/2006/main" flipH="1">
          <a:off x="1740006" y="2626012"/>
          <a:ext cx="225278" cy="878743"/>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0.81593</cdr:x>
      <cdr:y>0.60792</cdr:y>
    </cdr:from>
    <cdr:to>
      <cdr:x>0.92952</cdr:x>
      <cdr:y>0.72008</cdr:y>
    </cdr:to>
    <cdr:sp macro="" textlink="">
      <cdr:nvSpPr>
        <cdr:cNvPr id="5" name="TextBox 4"/>
        <cdr:cNvSpPr txBox="1"/>
      </cdr:nvSpPr>
      <cdr:spPr>
        <a:xfrm xmlns:a="http://schemas.openxmlformats.org/drawingml/2006/main">
          <a:off x="7002363" y="3549551"/>
          <a:ext cx="974824" cy="654844"/>
        </a:xfrm>
        <a:prstGeom xmlns:a="http://schemas.openxmlformats.org/drawingml/2006/main" prst="rect">
          <a:avLst/>
        </a:prstGeom>
        <a:solidFill xmlns:a="http://schemas.openxmlformats.org/drawingml/2006/main">
          <a:srgbClr val="FFC000"/>
        </a:solidFill>
        <a:ln xmlns:a="http://schemas.openxmlformats.org/drawingml/2006/main">
          <a:solidFill>
            <a:srgbClr val="000000"/>
          </a:solidFill>
        </a:ln>
      </cdr:spPr>
      <cdr:txBody>
        <a:bodyPr xmlns:a="http://schemas.openxmlformats.org/drawingml/2006/main" vertOverflow="clip" wrap="square" rtlCol="0"/>
        <a:lstStyle xmlns:a="http://schemas.openxmlformats.org/drawingml/2006/main"/>
        <a:p xmlns:a="http://schemas.openxmlformats.org/drawingml/2006/main">
          <a:r>
            <a:rPr lang="en-US" sz="1100"/>
            <a:t>Water 2012, 3rd lowest inflow year</a:t>
          </a:r>
        </a:p>
      </cdr:txBody>
    </cdr:sp>
  </cdr:relSizeAnchor>
  <cdr:relSizeAnchor xmlns:cdr="http://schemas.openxmlformats.org/drawingml/2006/chartDrawing">
    <cdr:from>
      <cdr:x>0.87316</cdr:x>
      <cdr:y>0.50342</cdr:y>
    </cdr:from>
    <cdr:to>
      <cdr:x>0.93039</cdr:x>
      <cdr:y>0.6092</cdr:y>
    </cdr:to>
    <cdr:sp macro="" textlink="">
      <cdr:nvSpPr>
        <cdr:cNvPr id="7" name="Straight Arrow Connector 6"/>
        <cdr:cNvSpPr/>
      </cdr:nvSpPr>
      <cdr:spPr>
        <a:xfrm xmlns:a="http://schemas.openxmlformats.org/drawingml/2006/main" rot="5400000" flipH="1" flipV="1">
          <a:off x="7430247" y="3002606"/>
          <a:ext cx="617637" cy="491133"/>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0.35551</cdr:x>
      <cdr:y>0.664</cdr:y>
    </cdr:from>
    <cdr:to>
      <cdr:x>0.53586</cdr:x>
      <cdr:y>0.79399</cdr:y>
    </cdr:to>
    <cdr:sp macro="" textlink="">
      <cdr:nvSpPr>
        <cdr:cNvPr id="8" name="TextBox 7"/>
        <cdr:cNvSpPr txBox="1"/>
      </cdr:nvSpPr>
      <cdr:spPr>
        <a:xfrm xmlns:a="http://schemas.openxmlformats.org/drawingml/2006/main">
          <a:off x="3050976" y="3876972"/>
          <a:ext cx="1547812" cy="759024"/>
        </a:xfrm>
        <a:prstGeom xmlns:a="http://schemas.openxmlformats.org/drawingml/2006/main" prst="rect">
          <a:avLst/>
        </a:prstGeom>
        <a:solidFill xmlns:a="http://schemas.openxmlformats.org/drawingml/2006/main">
          <a:srgbClr val="FFC000"/>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a:t>After the 2002</a:t>
          </a:r>
          <a:r>
            <a:rPr lang="en-US" sz="1100" baseline="0"/>
            <a:t> drought year, it took 4 years to recover normal storage</a:t>
          </a:r>
        </a:p>
        <a:p xmlns:a="http://schemas.openxmlformats.org/drawingml/2006/main">
          <a:endParaRPr lang="en-US" sz="1100"/>
        </a:p>
      </cdr:txBody>
    </cdr:sp>
  </cdr:relSizeAnchor>
  <cdr:relSizeAnchor xmlns:cdr="http://schemas.openxmlformats.org/drawingml/2006/chartDrawing">
    <cdr:from>
      <cdr:x>0.24365</cdr:x>
      <cdr:y>0.51361</cdr:y>
    </cdr:from>
    <cdr:to>
      <cdr:x>0.49077</cdr:x>
      <cdr:y>0.77743</cdr:y>
    </cdr:to>
    <cdr:sp macro="" textlink="">
      <cdr:nvSpPr>
        <cdr:cNvPr id="10" name="Straight Arrow Connector 9"/>
        <cdr:cNvSpPr/>
      </cdr:nvSpPr>
      <cdr:spPr>
        <a:xfrm xmlns:a="http://schemas.openxmlformats.org/drawingml/2006/main" flipV="1">
          <a:off x="2091035" y="2998887"/>
          <a:ext cx="2120801" cy="1540371"/>
        </a:xfrm>
        <a:prstGeom xmlns:a="http://schemas.openxmlformats.org/drawingml/2006/main" prst="straightConnector1">
          <a:avLst/>
        </a:prstGeom>
        <a:ln xmlns:a="http://schemas.openxmlformats.org/drawingml/2006/main" w="381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0.26497</cdr:x>
      <cdr:y>0.05925</cdr:y>
    </cdr:from>
    <cdr:to>
      <cdr:x>0.78835</cdr:x>
      <cdr:y>0.08782</cdr:y>
    </cdr:to>
    <cdr:sp macro="" textlink="">
      <cdr:nvSpPr>
        <cdr:cNvPr id="24579" name="Text Box 1027"/>
        <cdr:cNvSpPr txBox="1">
          <a:spLocks xmlns:a="http://schemas.openxmlformats.org/drawingml/2006/main" noChangeArrowheads="1" noTextEdit="1"/>
        </cdr:cNvSpPr>
      </cdr:nvSpPr>
      <cdr:spPr bwMode="auto">
        <a:xfrm xmlns:a="http://schemas.openxmlformats.org/drawingml/2006/main">
          <a:off x="2468294" y="398436"/>
          <a:ext cx="4875520" cy="1921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fld id="{46B23D73-026B-410C-B598-8935DC55C49C}" type="TxLink">
            <a:rPr lang="en-US" sz="1000" b="0" i="0" u="none" strike="noStrike" baseline="0">
              <a:solidFill>
                <a:srgbClr val="000000"/>
              </a:solidFill>
              <a:latin typeface="Arialantia"/>
              <a:cs typeface="Arial"/>
            </a:rPr>
            <a:pPr algn="l" rtl="0">
              <a:defRPr sz="1000"/>
            </a:pPr>
            <a:t>Projections based on 206000 Acre-Feet of April-July runoff, using analog year 2002</a:t>
          </a:fld>
          <a:endParaRPr lang="en-US" sz="1000" b="0" i="0" u="none" strike="noStrike" baseline="0">
            <a:solidFill>
              <a:srgbClr val="000000"/>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11751" cy="462349"/>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lvl1pPr defTabSz="915926">
              <a:defRPr sz="1200"/>
            </a:lvl1pPr>
          </a:lstStyle>
          <a:p>
            <a:endParaRPr lang="en-US"/>
          </a:p>
        </p:txBody>
      </p:sp>
      <p:sp>
        <p:nvSpPr>
          <p:cNvPr id="117763" name="Rectangle 3"/>
          <p:cNvSpPr>
            <a:spLocks noGrp="1" noChangeArrowheads="1"/>
          </p:cNvSpPr>
          <p:nvPr>
            <p:ph type="dt" sz="quarter" idx="1"/>
          </p:nvPr>
        </p:nvSpPr>
        <p:spPr bwMode="auto">
          <a:xfrm>
            <a:off x="3936778" y="0"/>
            <a:ext cx="3011750" cy="462349"/>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lvl1pPr algn="r" defTabSz="915926">
              <a:defRPr sz="1200"/>
            </a:lvl1pPr>
          </a:lstStyle>
          <a:p>
            <a:endParaRPr lang="en-US"/>
          </a:p>
        </p:txBody>
      </p:sp>
      <p:sp>
        <p:nvSpPr>
          <p:cNvPr id="117764" name="Rectangle 4"/>
          <p:cNvSpPr>
            <a:spLocks noGrp="1" noChangeArrowheads="1"/>
          </p:cNvSpPr>
          <p:nvPr>
            <p:ph type="ftr" sz="quarter" idx="2"/>
          </p:nvPr>
        </p:nvSpPr>
        <p:spPr bwMode="auto">
          <a:xfrm>
            <a:off x="0" y="8772170"/>
            <a:ext cx="3011751" cy="462348"/>
          </a:xfrm>
          <a:prstGeom prst="rect">
            <a:avLst/>
          </a:prstGeom>
          <a:noFill/>
          <a:ln w="9525">
            <a:noFill/>
            <a:miter lim="800000"/>
            <a:headEnd/>
            <a:tailEnd/>
          </a:ln>
          <a:effectLst/>
        </p:spPr>
        <p:txBody>
          <a:bodyPr vert="horz" wrap="square" lIns="91610" tIns="45805" rIns="91610" bIns="45805" numCol="1" anchor="b" anchorCtr="0" compatLnSpc="1">
            <a:prstTxWarp prst="textNoShape">
              <a:avLst/>
            </a:prstTxWarp>
          </a:bodyPr>
          <a:lstStyle>
            <a:lvl1pPr defTabSz="915926">
              <a:defRPr sz="1200"/>
            </a:lvl1pPr>
          </a:lstStyle>
          <a:p>
            <a:endParaRPr lang="en-US"/>
          </a:p>
        </p:txBody>
      </p:sp>
      <p:sp>
        <p:nvSpPr>
          <p:cNvPr id="117765" name="Rectangle 5"/>
          <p:cNvSpPr>
            <a:spLocks noGrp="1" noChangeArrowheads="1"/>
          </p:cNvSpPr>
          <p:nvPr>
            <p:ph type="sldNum" sz="quarter" idx="3"/>
          </p:nvPr>
        </p:nvSpPr>
        <p:spPr bwMode="auto">
          <a:xfrm>
            <a:off x="3936778" y="8772170"/>
            <a:ext cx="3011750" cy="462348"/>
          </a:xfrm>
          <a:prstGeom prst="rect">
            <a:avLst/>
          </a:prstGeom>
          <a:noFill/>
          <a:ln w="9525">
            <a:noFill/>
            <a:miter lim="800000"/>
            <a:headEnd/>
            <a:tailEnd/>
          </a:ln>
          <a:effectLst/>
        </p:spPr>
        <p:txBody>
          <a:bodyPr vert="horz" wrap="square" lIns="91610" tIns="45805" rIns="91610" bIns="45805" numCol="1" anchor="b" anchorCtr="0" compatLnSpc="1">
            <a:prstTxWarp prst="textNoShape">
              <a:avLst/>
            </a:prstTxWarp>
          </a:bodyPr>
          <a:lstStyle>
            <a:lvl1pPr algn="r" defTabSz="915926">
              <a:defRPr sz="1200"/>
            </a:lvl1pPr>
          </a:lstStyle>
          <a:p>
            <a:fld id="{FF76C784-9A53-433D-928F-AC40CA672F2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11751" cy="462349"/>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lvl1pPr defTabSz="915926">
              <a:defRPr sz="1200"/>
            </a:lvl1pPr>
          </a:lstStyle>
          <a:p>
            <a:endParaRPr lang="en-US"/>
          </a:p>
        </p:txBody>
      </p:sp>
      <p:sp>
        <p:nvSpPr>
          <p:cNvPr id="55299" name="Rectangle 3"/>
          <p:cNvSpPr>
            <a:spLocks noGrp="1" noChangeArrowheads="1"/>
          </p:cNvSpPr>
          <p:nvPr>
            <p:ph type="dt" idx="1"/>
          </p:nvPr>
        </p:nvSpPr>
        <p:spPr bwMode="auto">
          <a:xfrm>
            <a:off x="3936778" y="0"/>
            <a:ext cx="3011750" cy="462349"/>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lvl1pPr algn="r" defTabSz="915926">
              <a:defRPr sz="1200"/>
            </a:lvl1pPr>
          </a:lstStyle>
          <a:p>
            <a:endParaRPr lang="en-US"/>
          </a:p>
        </p:txBody>
      </p:sp>
      <p:sp>
        <p:nvSpPr>
          <p:cNvPr id="55300"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p:spPr>
      </p:sp>
      <p:sp>
        <p:nvSpPr>
          <p:cNvPr id="55301" name="Rectangle 5"/>
          <p:cNvSpPr>
            <a:spLocks noGrp="1" noChangeArrowheads="1"/>
          </p:cNvSpPr>
          <p:nvPr>
            <p:ph type="body" sz="quarter" idx="3"/>
          </p:nvPr>
        </p:nvSpPr>
        <p:spPr bwMode="auto">
          <a:xfrm>
            <a:off x="694544" y="4388421"/>
            <a:ext cx="5560987" cy="4154910"/>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2" name="Rectangle 6"/>
          <p:cNvSpPr>
            <a:spLocks noGrp="1" noChangeArrowheads="1"/>
          </p:cNvSpPr>
          <p:nvPr>
            <p:ph type="ftr" sz="quarter" idx="4"/>
          </p:nvPr>
        </p:nvSpPr>
        <p:spPr bwMode="auto">
          <a:xfrm>
            <a:off x="0" y="8772170"/>
            <a:ext cx="3011751" cy="462348"/>
          </a:xfrm>
          <a:prstGeom prst="rect">
            <a:avLst/>
          </a:prstGeom>
          <a:noFill/>
          <a:ln w="9525">
            <a:noFill/>
            <a:miter lim="800000"/>
            <a:headEnd/>
            <a:tailEnd/>
          </a:ln>
          <a:effectLst/>
        </p:spPr>
        <p:txBody>
          <a:bodyPr vert="horz" wrap="square" lIns="91610" tIns="45805" rIns="91610" bIns="45805" numCol="1" anchor="b" anchorCtr="0" compatLnSpc="1">
            <a:prstTxWarp prst="textNoShape">
              <a:avLst/>
            </a:prstTxWarp>
          </a:bodyPr>
          <a:lstStyle>
            <a:lvl1pPr defTabSz="915926">
              <a:defRPr sz="1200"/>
            </a:lvl1pPr>
          </a:lstStyle>
          <a:p>
            <a:endParaRPr lang="en-US"/>
          </a:p>
        </p:txBody>
      </p:sp>
      <p:sp>
        <p:nvSpPr>
          <p:cNvPr id="55303" name="Rectangle 7"/>
          <p:cNvSpPr>
            <a:spLocks noGrp="1" noChangeArrowheads="1"/>
          </p:cNvSpPr>
          <p:nvPr>
            <p:ph type="sldNum" sz="quarter" idx="5"/>
          </p:nvPr>
        </p:nvSpPr>
        <p:spPr bwMode="auto">
          <a:xfrm>
            <a:off x="3936778" y="8772170"/>
            <a:ext cx="3011750" cy="462348"/>
          </a:xfrm>
          <a:prstGeom prst="rect">
            <a:avLst/>
          </a:prstGeom>
          <a:noFill/>
          <a:ln w="9525">
            <a:noFill/>
            <a:miter lim="800000"/>
            <a:headEnd/>
            <a:tailEnd/>
          </a:ln>
          <a:effectLst/>
        </p:spPr>
        <p:txBody>
          <a:bodyPr vert="horz" wrap="square" lIns="91610" tIns="45805" rIns="91610" bIns="45805" numCol="1" anchor="b" anchorCtr="0" compatLnSpc="1">
            <a:prstTxWarp prst="textNoShape">
              <a:avLst/>
            </a:prstTxWarp>
          </a:bodyPr>
          <a:lstStyle>
            <a:lvl1pPr algn="r" defTabSz="915926">
              <a:defRPr sz="1200"/>
            </a:lvl1pPr>
          </a:lstStyle>
          <a:p>
            <a:fld id="{50E9D77D-0972-4E80-B5C5-BF4534EE138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51195AA9-D15E-4845-B606-3D610F777418}" type="slidenum">
              <a:rPr lang="en-US" smtClean="0"/>
              <a:pPr/>
              <a:t>3</a:t>
            </a:fld>
            <a:endParaRPr lang="en-US" smtClean="0"/>
          </a:p>
        </p:txBody>
      </p:sp>
      <p:sp>
        <p:nvSpPr>
          <p:cNvPr id="6147" name="Rectangle 2"/>
          <p:cNvSpPr>
            <a:spLocks noGrp="1" noRot="1" noChangeAspect="1" noChangeArrowheads="1" noTextEdit="1"/>
          </p:cNvSpPr>
          <p:nvPr>
            <p:ph type="sldImg"/>
          </p:nvPr>
        </p:nvSpPr>
        <p:spPr>
          <a:xfrm>
            <a:off x="1387475" y="877888"/>
            <a:ext cx="4211638" cy="3160712"/>
          </a:xfrm>
          <a:solidFill>
            <a:srgbClr val="FFFFFF"/>
          </a:solidFill>
          <a:ln/>
        </p:spPr>
      </p:sp>
      <p:sp>
        <p:nvSpPr>
          <p:cNvPr id="6148" name="Text Box 3"/>
          <p:cNvSpPr>
            <a:spLocks noGrp="1" noChangeArrowheads="1"/>
          </p:cNvSpPr>
          <p:nvPr>
            <p:ph type="body" idx="1"/>
          </p:nvPr>
        </p:nvSpPr>
        <p:spPr>
          <a:xfrm>
            <a:off x="1081123" y="4348338"/>
            <a:ext cx="4826441" cy="424732"/>
          </a:xfrm>
          <a:noFill/>
          <a:ln/>
        </p:spPr>
        <p:txBody>
          <a:bodyPr lIns="0" tIns="0" rIns="0" bIns="0">
            <a:spAutoFit/>
          </a:bodyPr>
          <a:lstStyle/>
          <a:p>
            <a:pPr defTabSz="458049"/>
            <a:r>
              <a:rPr lang="en-US" dirty="0" smtClean="0"/>
              <a:t>Go to P:\FontenelleOps\FontenelleDailyOps.xls to get most recent plot</a:t>
            </a:r>
          </a:p>
          <a:p>
            <a:pPr defTabSz="458049"/>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r>
              <a:rPr lang="en-US" smtClean="0"/>
              <a:t>Roughly shows the relationship between annual unregulated inflow to Lake Powell and annual release from Lake Powell.  2012 is an Equalization year determined in August of 2012.  This relationship is based on how the Equalization Tier would play out under different hydrologic scenarios.  How the upstream reservoirs are operated will impact this relationship and this graphic assumes no adjustments are made to operations at the upstream reservoirs.  </a:t>
            </a:r>
          </a:p>
          <a:p>
            <a:endParaRPr lang="en-US" smtClean="0"/>
          </a:p>
          <a:p>
            <a:r>
              <a:rPr lang="en-US" smtClean="0"/>
              <a:t>The Most probable release volume for 2012 is controlled by the Equalization Level for 2012 which is 3645.  If conditions are wetter by about 1.5 MAF the Equalization Tier would be controlled by equal volumes in Powell and Mead.  If we see a year as wet as 2011 we would again be in a situation where we have to carry some of the Eq water over into 2013.  </a:t>
            </a:r>
          </a:p>
          <a:p>
            <a:endParaRPr lang="en-US" smtClean="0"/>
          </a:p>
          <a:p>
            <a:r>
              <a:rPr lang="en-US" smtClean="0"/>
              <a:t>You can see on the dry side that the min release in 2012 is 9.46 maf which is based on 8.23 + carryover (1.233 maf).  </a:t>
            </a:r>
          </a:p>
        </p:txBody>
      </p:sp>
      <p:sp>
        <p:nvSpPr>
          <p:cNvPr id="10244" name="Slide Number Placeholder 3"/>
          <p:cNvSpPr>
            <a:spLocks noGrp="1"/>
          </p:cNvSpPr>
          <p:nvPr>
            <p:ph type="sldNum" sz="quarter" idx="5"/>
          </p:nvPr>
        </p:nvSpPr>
        <p:spPr>
          <a:noFill/>
        </p:spPr>
        <p:txBody>
          <a:bodyPr/>
          <a:lstStyle/>
          <a:p>
            <a:pPr defTabSz="906796"/>
            <a:fld id="{B760FBD2-FE51-4AA4-B333-31314D77256F}" type="slidenum">
              <a:rPr lang="en-US" smtClean="0"/>
              <a:pPr defTabSz="906796"/>
              <a:t>34</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06663"/>
            <a:fld id="{59E22A62-4FCC-4775-911D-7DCF252BE8B7}" type="slidenum">
              <a:rPr lang="en-US" smtClean="0"/>
              <a:pPr defTabSz="906663"/>
              <a:t>35</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buFont typeface="Arial" charset="0"/>
              <a:buNone/>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U:\1_Powell Ops\5_Spreadsheets\</a:t>
            </a:r>
            <a:r>
              <a:rPr lang="en-US" dirty="0" err="1" smtClean="0"/>
              <a:t>MonthlyReleaseSchedules</a:t>
            </a:r>
            <a:endParaRPr lang="en-US" dirty="0"/>
          </a:p>
        </p:txBody>
      </p:sp>
      <p:sp>
        <p:nvSpPr>
          <p:cNvPr id="4" name="Slide Number Placeholder 3"/>
          <p:cNvSpPr>
            <a:spLocks noGrp="1"/>
          </p:cNvSpPr>
          <p:nvPr>
            <p:ph type="sldNum" sz="quarter" idx="10"/>
          </p:nvPr>
        </p:nvSpPr>
        <p:spPr/>
        <p:txBody>
          <a:bodyPr/>
          <a:lstStyle/>
          <a:p>
            <a:pPr>
              <a:defRPr/>
            </a:pPr>
            <a:fld id="{361BE01E-C266-4F19-96EB-1A651F69072C}" type="slidenum">
              <a:rPr lang="en-US" smtClean="0"/>
              <a:pPr>
                <a:defRPr/>
              </a:pPr>
              <a:t>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t>U:\1_Powell Ops\5_Spreadsheets\</a:t>
            </a:r>
            <a:r>
              <a:rPr lang="en-US" dirty="0" err="1" smtClean="0"/>
              <a:t>MonthlyReleaseSchedules</a:t>
            </a:r>
            <a:endParaRPr lang="en-US" dirty="0" smtClean="0"/>
          </a:p>
          <a:p>
            <a:endParaRPr lang="en-US" dirty="0" smtClean="0"/>
          </a:p>
        </p:txBody>
      </p:sp>
      <p:sp>
        <p:nvSpPr>
          <p:cNvPr id="26628" name="Slide Number Placeholder 3"/>
          <p:cNvSpPr>
            <a:spLocks noGrp="1"/>
          </p:cNvSpPr>
          <p:nvPr>
            <p:ph type="sldNum" sz="quarter" idx="5"/>
          </p:nvPr>
        </p:nvSpPr>
        <p:spPr>
          <a:noFill/>
        </p:spPr>
        <p:txBody>
          <a:bodyPr/>
          <a:lstStyle/>
          <a:p>
            <a:pPr defTabSz="906796"/>
            <a:fld id="{76774785-BDD5-4012-8A42-B2178C765173}" type="slidenum">
              <a:rPr lang="en-US" smtClean="0"/>
              <a:pPr defTabSz="906796"/>
              <a:t>37</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51195AA9-D15E-4845-B606-3D610F777418}" type="slidenum">
              <a:rPr lang="en-US" smtClean="0"/>
              <a:pPr/>
              <a:t>4</a:t>
            </a:fld>
            <a:endParaRPr lang="en-US" smtClean="0"/>
          </a:p>
        </p:txBody>
      </p:sp>
      <p:sp>
        <p:nvSpPr>
          <p:cNvPr id="6147" name="Rectangle 2"/>
          <p:cNvSpPr>
            <a:spLocks noGrp="1" noRot="1" noChangeAspect="1" noChangeArrowheads="1" noTextEdit="1"/>
          </p:cNvSpPr>
          <p:nvPr>
            <p:ph type="sldImg"/>
          </p:nvPr>
        </p:nvSpPr>
        <p:spPr>
          <a:xfrm>
            <a:off x="1387475" y="877888"/>
            <a:ext cx="4211638" cy="3160712"/>
          </a:xfrm>
          <a:solidFill>
            <a:srgbClr val="FFFFFF"/>
          </a:solidFill>
          <a:ln/>
        </p:spPr>
      </p:sp>
      <p:sp>
        <p:nvSpPr>
          <p:cNvPr id="6148" name="Text Box 3"/>
          <p:cNvSpPr>
            <a:spLocks noGrp="1" noChangeArrowheads="1"/>
          </p:cNvSpPr>
          <p:nvPr>
            <p:ph type="body" idx="1"/>
          </p:nvPr>
        </p:nvSpPr>
        <p:spPr>
          <a:xfrm>
            <a:off x="1081123" y="4348338"/>
            <a:ext cx="4826441" cy="424732"/>
          </a:xfrm>
          <a:noFill/>
          <a:ln/>
        </p:spPr>
        <p:txBody>
          <a:bodyPr lIns="0" tIns="0" rIns="0" bIns="0">
            <a:spAutoFit/>
          </a:bodyPr>
          <a:lstStyle/>
          <a:p>
            <a:pPr defTabSz="458049"/>
            <a:r>
              <a:rPr lang="en-US" dirty="0" smtClean="0"/>
              <a:t>Go to P:\FontenelleOps\FontenelleDailyOps.xls to get most recent plot</a:t>
            </a:r>
          </a:p>
          <a:p>
            <a:pPr defTabSz="458049"/>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C1190A40-812F-402F-B4EB-4D508A65E7AF}" type="slidenum">
              <a:rPr lang="en-US" smtClean="0"/>
              <a:pPr/>
              <a:t>5</a:t>
            </a:fld>
            <a:endParaRPr lang="en-US" smtClean="0"/>
          </a:p>
        </p:txBody>
      </p:sp>
      <p:sp>
        <p:nvSpPr>
          <p:cNvPr id="5123" name="Rectangle 2"/>
          <p:cNvSpPr>
            <a:spLocks noGrp="1" noRot="1" noChangeAspect="1" noChangeArrowheads="1" noTextEdit="1"/>
          </p:cNvSpPr>
          <p:nvPr>
            <p:ph type="sldImg"/>
          </p:nvPr>
        </p:nvSpPr>
        <p:spPr>
          <a:xfrm>
            <a:off x="1387475" y="877888"/>
            <a:ext cx="4211638" cy="3159125"/>
          </a:xfrm>
          <a:solidFill>
            <a:srgbClr val="FFFFFF"/>
          </a:solidFill>
          <a:ln/>
        </p:spPr>
      </p:sp>
      <p:sp>
        <p:nvSpPr>
          <p:cNvPr id="5124" name="Text Box 3"/>
          <p:cNvSpPr>
            <a:spLocks noGrp="1" noChangeArrowheads="1"/>
          </p:cNvSpPr>
          <p:nvPr>
            <p:ph type="body" idx="1"/>
          </p:nvPr>
        </p:nvSpPr>
        <p:spPr>
          <a:xfrm>
            <a:off x="1081123" y="4348338"/>
            <a:ext cx="4826441" cy="424732"/>
          </a:xfrm>
          <a:noFill/>
          <a:ln/>
        </p:spPr>
        <p:txBody>
          <a:bodyPr lIns="0" tIns="0" rIns="0" bIns="0">
            <a:spAutoFit/>
          </a:bodyPr>
          <a:lstStyle/>
          <a:p>
            <a:pPr defTabSz="458049"/>
            <a:r>
              <a:rPr lang="en-US" dirty="0" smtClean="0"/>
              <a:t>Go to P:\FontenelleOps\FontenelleDailyOps.xls to get most recent plot</a:t>
            </a:r>
          </a:p>
          <a:p>
            <a:pPr defTabSz="458049"/>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51195AA9-D15E-4845-B606-3D610F777418}" type="slidenum">
              <a:rPr lang="en-US" smtClean="0"/>
              <a:pPr/>
              <a:t>6</a:t>
            </a:fld>
            <a:endParaRPr lang="en-US" smtClean="0"/>
          </a:p>
        </p:txBody>
      </p:sp>
      <p:sp>
        <p:nvSpPr>
          <p:cNvPr id="6147" name="Rectangle 2"/>
          <p:cNvSpPr>
            <a:spLocks noGrp="1" noRot="1" noChangeAspect="1" noChangeArrowheads="1" noTextEdit="1"/>
          </p:cNvSpPr>
          <p:nvPr>
            <p:ph type="sldImg"/>
          </p:nvPr>
        </p:nvSpPr>
        <p:spPr>
          <a:xfrm>
            <a:off x="1387475" y="877888"/>
            <a:ext cx="4211638" cy="3160712"/>
          </a:xfrm>
          <a:solidFill>
            <a:srgbClr val="FFFFFF"/>
          </a:solidFill>
          <a:ln/>
        </p:spPr>
      </p:sp>
      <p:sp>
        <p:nvSpPr>
          <p:cNvPr id="6148" name="Text Box 3"/>
          <p:cNvSpPr>
            <a:spLocks noGrp="1" noChangeArrowheads="1"/>
          </p:cNvSpPr>
          <p:nvPr>
            <p:ph type="body" idx="1"/>
          </p:nvPr>
        </p:nvSpPr>
        <p:spPr>
          <a:xfrm>
            <a:off x="1081123" y="4348338"/>
            <a:ext cx="4826441" cy="424732"/>
          </a:xfrm>
          <a:noFill/>
          <a:ln/>
        </p:spPr>
        <p:txBody>
          <a:bodyPr lIns="0" tIns="0" rIns="0" bIns="0">
            <a:spAutoFit/>
          </a:bodyPr>
          <a:lstStyle/>
          <a:p>
            <a:pPr defTabSz="458049"/>
            <a:r>
              <a:rPr lang="en-US" dirty="0" smtClean="0"/>
              <a:t>Go to P:\FontenelleOps\FontenelleDailyOps.xls to get most recent plot</a:t>
            </a:r>
          </a:p>
          <a:p>
            <a:pPr defTabSz="458049"/>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C1190A40-812F-402F-B4EB-4D508A65E7AF}" type="slidenum">
              <a:rPr lang="en-US" smtClean="0"/>
              <a:pPr/>
              <a:t>7</a:t>
            </a:fld>
            <a:endParaRPr lang="en-US" smtClean="0"/>
          </a:p>
        </p:txBody>
      </p:sp>
      <p:sp>
        <p:nvSpPr>
          <p:cNvPr id="5123" name="Rectangle 2"/>
          <p:cNvSpPr>
            <a:spLocks noGrp="1" noRot="1" noChangeAspect="1" noChangeArrowheads="1" noTextEdit="1"/>
          </p:cNvSpPr>
          <p:nvPr>
            <p:ph type="sldImg"/>
          </p:nvPr>
        </p:nvSpPr>
        <p:spPr>
          <a:xfrm>
            <a:off x="1387475" y="877888"/>
            <a:ext cx="4211638" cy="3159125"/>
          </a:xfrm>
          <a:solidFill>
            <a:srgbClr val="FFFFFF"/>
          </a:solidFill>
          <a:ln/>
        </p:spPr>
      </p:sp>
      <p:sp>
        <p:nvSpPr>
          <p:cNvPr id="5124" name="Text Box 3"/>
          <p:cNvSpPr>
            <a:spLocks noGrp="1" noChangeArrowheads="1"/>
          </p:cNvSpPr>
          <p:nvPr>
            <p:ph type="body" idx="1"/>
          </p:nvPr>
        </p:nvSpPr>
        <p:spPr>
          <a:xfrm>
            <a:off x="1081123" y="4348338"/>
            <a:ext cx="4826441" cy="424732"/>
          </a:xfrm>
          <a:noFill/>
          <a:ln/>
        </p:spPr>
        <p:txBody>
          <a:bodyPr lIns="0" tIns="0" rIns="0" bIns="0">
            <a:spAutoFit/>
          </a:bodyPr>
          <a:lstStyle/>
          <a:p>
            <a:pPr defTabSz="458049"/>
            <a:r>
              <a:rPr lang="en-US" dirty="0" smtClean="0"/>
              <a:t>Go to P:\FontenelleOps\FontenelleDailyOps.xls to get most recent plot</a:t>
            </a:r>
          </a:p>
          <a:p>
            <a:pPr defTabSz="458049"/>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51195AA9-D15E-4845-B606-3D610F777418}" type="slidenum">
              <a:rPr lang="en-US" smtClean="0"/>
              <a:pPr/>
              <a:t>8</a:t>
            </a:fld>
            <a:endParaRPr lang="en-US" smtClean="0"/>
          </a:p>
        </p:txBody>
      </p:sp>
      <p:sp>
        <p:nvSpPr>
          <p:cNvPr id="6147" name="Rectangle 2"/>
          <p:cNvSpPr>
            <a:spLocks noGrp="1" noRot="1" noChangeAspect="1" noChangeArrowheads="1" noTextEdit="1"/>
          </p:cNvSpPr>
          <p:nvPr>
            <p:ph type="sldImg"/>
          </p:nvPr>
        </p:nvSpPr>
        <p:spPr>
          <a:xfrm>
            <a:off x="1387475" y="877888"/>
            <a:ext cx="4211638" cy="3160712"/>
          </a:xfrm>
          <a:solidFill>
            <a:srgbClr val="FFFFFF"/>
          </a:solidFill>
          <a:ln/>
        </p:spPr>
      </p:sp>
      <p:sp>
        <p:nvSpPr>
          <p:cNvPr id="6148" name="Text Box 3"/>
          <p:cNvSpPr>
            <a:spLocks noGrp="1" noChangeArrowheads="1"/>
          </p:cNvSpPr>
          <p:nvPr>
            <p:ph type="body" idx="1"/>
          </p:nvPr>
        </p:nvSpPr>
        <p:spPr>
          <a:xfrm>
            <a:off x="1081123" y="4348338"/>
            <a:ext cx="4826441" cy="424732"/>
          </a:xfrm>
          <a:noFill/>
          <a:ln/>
        </p:spPr>
        <p:txBody>
          <a:bodyPr lIns="0" tIns="0" rIns="0" bIns="0">
            <a:spAutoFit/>
          </a:bodyPr>
          <a:lstStyle/>
          <a:p>
            <a:pPr defTabSz="458049"/>
            <a:r>
              <a:rPr lang="en-US" dirty="0" smtClean="0"/>
              <a:t>Go to P:\FontenelleOps\FontenelleDailyOps.xls to get most recent plot</a:t>
            </a:r>
          </a:p>
          <a:p>
            <a:pPr defTabSz="458049"/>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51195AA9-D15E-4845-B606-3D610F777418}" type="slidenum">
              <a:rPr lang="en-US" smtClean="0"/>
              <a:pPr/>
              <a:t>9</a:t>
            </a:fld>
            <a:endParaRPr lang="en-US" smtClean="0"/>
          </a:p>
        </p:txBody>
      </p:sp>
      <p:sp>
        <p:nvSpPr>
          <p:cNvPr id="6147" name="Rectangle 2"/>
          <p:cNvSpPr>
            <a:spLocks noGrp="1" noRot="1" noChangeAspect="1" noChangeArrowheads="1" noTextEdit="1"/>
          </p:cNvSpPr>
          <p:nvPr>
            <p:ph type="sldImg"/>
          </p:nvPr>
        </p:nvSpPr>
        <p:spPr>
          <a:xfrm>
            <a:off x="1387475" y="877888"/>
            <a:ext cx="4211638" cy="3160712"/>
          </a:xfrm>
          <a:solidFill>
            <a:srgbClr val="FFFFFF"/>
          </a:solidFill>
          <a:ln/>
        </p:spPr>
      </p:sp>
      <p:sp>
        <p:nvSpPr>
          <p:cNvPr id="6148" name="Text Box 3"/>
          <p:cNvSpPr>
            <a:spLocks noGrp="1" noChangeArrowheads="1"/>
          </p:cNvSpPr>
          <p:nvPr>
            <p:ph type="body" idx="1"/>
          </p:nvPr>
        </p:nvSpPr>
        <p:spPr>
          <a:xfrm>
            <a:off x="1081123" y="4348338"/>
            <a:ext cx="4826441" cy="424732"/>
          </a:xfrm>
          <a:noFill/>
          <a:ln/>
        </p:spPr>
        <p:txBody>
          <a:bodyPr lIns="0" tIns="0" rIns="0" bIns="0">
            <a:spAutoFit/>
          </a:bodyPr>
          <a:lstStyle/>
          <a:p>
            <a:pPr defTabSz="458049"/>
            <a:r>
              <a:rPr lang="en-US" dirty="0" smtClean="0"/>
              <a:t>Go to P:\FontenelleOps\FontenelleDailyOps.xls to get most recent plot</a:t>
            </a:r>
          </a:p>
          <a:p>
            <a:pPr defTabSz="458049"/>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dirty="0" smtClean="0"/>
          </a:p>
        </p:txBody>
      </p:sp>
      <p:sp>
        <p:nvSpPr>
          <p:cNvPr id="18436" name="Slide Number Placeholder 3"/>
          <p:cNvSpPr>
            <a:spLocks noGrp="1"/>
          </p:cNvSpPr>
          <p:nvPr>
            <p:ph type="sldNum" sz="quarter" idx="5"/>
          </p:nvPr>
        </p:nvSpPr>
        <p:spPr>
          <a:noFill/>
        </p:spPr>
        <p:txBody>
          <a:bodyPr/>
          <a:lstStyle/>
          <a:p>
            <a:pPr defTabSz="906663"/>
            <a:fld id="{FCF7FD19-F37D-4281-95A0-3683FFA97497}" type="slidenum">
              <a:rPr lang="en-US" smtClean="0"/>
              <a:pPr defTabSz="906663"/>
              <a:t>30</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r>
              <a:rPr lang="en-US" smtClean="0"/>
              <a:t>Shows the elevation historically with future projections.  The range reflects the level of uncertainty of the inflow forecast based on  the Min and Max Probable we received in October.  The November most probable is reflected by the heavy blue line within the range.</a:t>
            </a:r>
          </a:p>
        </p:txBody>
      </p:sp>
      <p:sp>
        <p:nvSpPr>
          <p:cNvPr id="11268" name="Slide Number Placeholder 3"/>
          <p:cNvSpPr>
            <a:spLocks noGrp="1"/>
          </p:cNvSpPr>
          <p:nvPr>
            <p:ph type="sldNum" sz="quarter" idx="5"/>
          </p:nvPr>
        </p:nvSpPr>
        <p:spPr>
          <a:noFill/>
        </p:spPr>
        <p:txBody>
          <a:bodyPr/>
          <a:lstStyle/>
          <a:p>
            <a:pPr defTabSz="906796"/>
            <a:fld id="{5EEE6295-4441-47F7-A6E3-9B1A8B3A1402}" type="slidenum">
              <a:rPr lang="en-US" smtClean="0"/>
              <a:pPr defTabSz="906796"/>
              <a:t>33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fontAlgn="base">
        <a:spcBef>
          <a:spcPct val="20000"/>
        </a:spcBef>
        <a:spcAft>
          <a:spcPct val="0"/>
        </a:spcAft>
        <a:buChar char="•"/>
        <a:defRPr sz="2400" b="1">
          <a:solidFill>
            <a:schemeClr val="bg1"/>
          </a:solidFill>
          <a:latin typeface="+mn-lt"/>
          <a:ea typeface="+mn-ea"/>
          <a:cs typeface="+mn-cs"/>
        </a:defRPr>
      </a:lvl1pPr>
      <a:lvl2pPr marL="742950" indent="-285750" algn="l" rtl="0" fontAlgn="base">
        <a:spcBef>
          <a:spcPct val="20000"/>
        </a:spcBef>
        <a:spcAft>
          <a:spcPct val="0"/>
        </a:spcAft>
        <a:buChar char="–"/>
        <a:defRPr sz="2000" b="1">
          <a:solidFill>
            <a:schemeClr val="bg1"/>
          </a:solidFill>
          <a:latin typeface="+mn-lt"/>
        </a:defRPr>
      </a:lvl2pPr>
      <a:lvl3pPr marL="1143000" indent="-228600" algn="l" rtl="0" fontAlgn="base">
        <a:spcBef>
          <a:spcPct val="20000"/>
        </a:spcBef>
        <a:spcAft>
          <a:spcPct val="0"/>
        </a:spcAft>
        <a:buChar char="•"/>
        <a:defRPr b="1">
          <a:solidFill>
            <a:schemeClr val="bg1"/>
          </a:solidFill>
          <a:latin typeface="+mn-lt"/>
        </a:defRPr>
      </a:lvl3pPr>
      <a:lvl4pPr marL="1600200" indent="-228600" algn="l" rtl="0" fontAlgn="base">
        <a:spcBef>
          <a:spcPct val="20000"/>
        </a:spcBef>
        <a:spcAft>
          <a:spcPct val="0"/>
        </a:spcAft>
        <a:buChar char="–"/>
        <a:defRPr sz="1600" b="1">
          <a:solidFill>
            <a:schemeClr val="bg1"/>
          </a:solidFill>
          <a:latin typeface="+mn-lt"/>
        </a:defRPr>
      </a:lvl4pPr>
      <a:lvl5pPr marL="2057400" indent="-228600" algn="l" rtl="0" fontAlgn="base">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ble Placeholder 5" descr="Picture1.jpg"/>
          <p:cNvPicPr>
            <a:picLocks noGrp="1" noChangeAspect="1"/>
          </p:cNvPicPr>
          <p:nvPr>
            <p:ph type="tbl" idx="4294967295"/>
          </p:nvPr>
        </p:nvPicPr>
        <p:blipFill>
          <a:blip r:embed="rId2" cstate="print"/>
          <a:stretch>
            <a:fillRect/>
          </a:stretch>
        </p:blipFill>
        <p:spPr>
          <a:xfrm>
            <a:off x="0" y="0"/>
            <a:ext cx="9144000" cy="6858000"/>
          </a:xfrm>
        </p:spPr>
      </p:pic>
      <p:sp>
        <p:nvSpPr>
          <p:cNvPr id="7" name="Text Box 4"/>
          <p:cNvSpPr txBox="1">
            <a:spLocks noChangeArrowheads="1"/>
          </p:cNvSpPr>
          <p:nvPr/>
        </p:nvSpPr>
        <p:spPr bwMode="auto">
          <a:xfrm>
            <a:off x="381000" y="2057400"/>
            <a:ext cx="8305800" cy="2339102"/>
          </a:xfrm>
          <a:prstGeom prst="rect">
            <a:avLst/>
          </a:prstGeom>
          <a:noFill/>
          <a:ln w="9525">
            <a:noFill/>
            <a:miter lim="800000"/>
            <a:headEnd/>
            <a:tailEnd/>
          </a:ln>
        </p:spPr>
        <p:txBody>
          <a:bodyPr wrap="square">
            <a:spAutoFit/>
          </a:bodyPr>
          <a:lstStyle/>
          <a:p>
            <a:r>
              <a:rPr lang="en-US" sz="3200" b="1" dirty="0" smtClean="0">
                <a:solidFill>
                  <a:schemeClr val="bg1"/>
                </a:solidFill>
              </a:rPr>
              <a:t>Upper Colorado Region Operations</a:t>
            </a:r>
            <a:endParaRPr lang="en-US" sz="3200" b="1" dirty="0">
              <a:solidFill>
                <a:schemeClr val="bg1"/>
              </a:solidFill>
            </a:endParaRPr>
          </a:p>
          <a:p>
            <a:endParaRPr lang="en-US" sz="2400" b="1" i="1" dirty="0" smtClean="0">
              <a:solidFill>
                <a:schemeClr val="bg1"/>
              </a:solidFill>
            </a:endParaRPr>
          </a:p>
          <a:p>
            <a:r>
              <a:rPr lang="en-US" sz="2400" b="1" i="1" dirty="0" smtClean="0">
                <a:solidFill>
                  <a:schemeClr val="bg1"/>
                </a:solidFill>
              </a:rPr>
              <a:t>CRFS—Technical Meeting</a:t>
            </a:r>
          </a:p>
          <a:p>
            <a:r>
              <a:rPr lang="en-US" sz="2400" b="1" i="1" dirty="0" smtClean="0">
                <a:solidFill>
                  <a:schemeClr val="bg1"/>
                </a:solidFill>
              </a:rPr>
              <a:t>November 14, 2012</a:t>
            </a:r>
            <a:endParaRPr lang="en-US" sz="2400" b="1" i="1" dirty="0">
              <a:solidFill>
                <a:schemeClr val="bg1"/>
              </a:solidFill>
            </a:endParaRPr>
          </a:p>
          <a:p>
            <a:pPr>
              <a:spcBef>
                <a:spcPct val="50000"/>
              </a:spcBef>
            </a:pPr>
            <a:endParaRPr lang="en-US"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29378" y="511175"/>
            <a:ext cx="8242386" cy="1815882"/>
          </a:xfrm>
          <a:prstGeom prst="rect">
            <a:avLst/>
          </a:prstGeom>
          <a:noFill/>
          <a:ln w="9525">
            <a:noFill/>
            <a:miter lim="800000"/>
            <a:headEnd/>
            <a:tailEnd/>
          </a:ln>
          <a:effectLst/>
        </p:spPr>
        <p:txBody>
          <a:bodyPr wrap="none">
            <a:spAutoFit/>
          </a:bodyPr>
          <a:lstStyle/>
          <a:p>
            <a:pPr algn="ctr"/>
            <a:r>
              <a:rPr lang="en-US" sz="4400" b="1" dirty="0">
                <a:solidFill>
                  <a:srgbClr val="DDDDDD"/>
                </a:solidFill>
                <a:effectLst>
                  <a:outerShdw blurRad="38100" dist="38100" dir="2700000" algn="tl">
                    <a:srgbClr val="C0C0C0"/>
                  </a:outerShdw>
                </a:effectLst>
              </a:rPr>
              <a:t>Aspinall </a:t>
            </a:r>
            <a:r>
              <a:rPr lang="en-US" sz="4400" b="1" dirty="0" smtClean="0">
                <a:solidFill>
                  <a:srgbClr val="DDDDDD"/>
                </a:solidFill>
                <a:effectLst>
                  <a:outerShdw blurRad="38100" dist="38100" dir="2700000" algn="tl">
                    <a:srgbClr val="C0C0C0"/>
                  </a:outerShdw>
                </a:effectLst>
              </a:rPr>
              <a:t>Unit Reservoir Operations</a:t>
            </a:r>
            <a:endParaRPr lang="en-US" sz="4400" b="1" dirty="0">
              <a:solidFill>
                <a:srgbClr val="DDDDDD"/>
              </a:solidFill>
              <a:effectLst>
                <a:outerShdw blurRad="38100" dist="38100" dir="2700000" algn="tl">
                  <a:srgbClr val="C0C0C0"/>
                </a:outerShdw>
              </a:effectLst>
            </a:endParaRPr>
          </a:p>
          <a:p>
            <a:pPr algn="ctr"/>
            <a:endParaRPr lang="en-US" sz="2400" b="1" dirty="0">
              <a:solidFill>
                <a:srgbClr val="DDDDDD"/>
              </a:solidFill>
            </a:endParaRPr>
          </a:p>
          <a:p>
            <a:pPr algn="ctr"/>
            <a:r>
              <a:rPr lang="en-US" sz="4400" b="1" dirty="0" smtClean="0">
                <a:solidFill>
                  <a:srgbClr val="DDDDDD"/>
                </a:solidFill>
              </a:rPr>
              <a:t>2012</a:t>
            </a:r>
            <a:endParaRPr lang="en-US" sz="4400" b="1" dirty="0">
              <a:solidFill>
                <a:srgbClr val="DDDDDD"/>
              </a:solidFill>
            </a:endParaRPr>
          </a:p>
        </p:txBody>
      </p:sp>
      <p:pic>
        <p:nvPicPr>
          <p:cNvPr id="70659" name="Picture 3" descr="BlueMesaDam"/>
          <p:cNvPicPr>
            <a:picLocks noChangeAspect="1" noChangeArrowheads="1"/>
          </p:cNvPicPr>
          <p:nvPr/>
        </p:nvPicPr>
        <p:blipFill>
          <a:blip r:embed="rId2" cstate="print"/>
          <a:srcRect/>
          <a:stretch>
            <a:fillRect/>
          </a:stretch>
        </p:blipFill>
        <p:spPr bwMode="auto">
          <a:xfrm>
            <a:off x="3200400" y="2514600"/>
            <a:ext cx="2741613" cy="2251075"/>
          </a:xfrm>
          <a:prstGeom prst="rect">
            <a:avLst/>
          </a:prstGeom>
          <a:noFill/>
        </p:spPr>
      </p:pic>
      <p:pic>
        <p:nvPicPr>
          <p:cNvPr id="70660" name="Picture 4" descr="crystal spilling"/>
          <p:cNvPicPr>
            <a:picLocks noChangeAspect="1" noChangeArrowheads="1"/>
          </p:cNvPicPr>
          <p:nvPr/>
        </p:nvPicPr>
        <p:blipFill>
          <a:blip r:embed="rId3" cstate="print"/>
          <a:srcRect/>
          <a:stretch>
            <a:fillRect/>
          </a:stretch>
        </p:blipFill>
        <p:spPr bwMode="auto">
          <a:xfrm>
            <a:off x="6705600" y="3505200"/>
            <a:ext cx="1828800" cy="2781300"/>
          </a:xfrm>
          <a:prstGeom prst="rect">
            <a:avLst/>
          </a:prstGeom>
          <a:noFill/>
        </p:spPr>
      </p:pic>
      <p:pic>
        <p:nvPicPr>
          <p:cNvPr id="70661" name="Picture 5" descr="Morrowpt2"/>
          <p:cNvPicPr>
            <a:picLocks noChangeAspect="1" noChangeArrowheads="1"/>
          </p:cNvPicPr>
          <p:nvPr/>
        </p:nvPicPr>
        <p:blipFill>
          <a:blip r:embed="rId4" cstate="print"/>
          <a:srcRect/>
          <a:stretch>
            <a:fillRect/>
          </a:stretch>
        </p:blipFill>
        <p:spPr bwMode="auto">
          <a:xfrm>
            <a:off x="685800" y="3505200"/>
            <a:ext cx="1828800" cy="27447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nnison Basin_Fig_1.jpg"/>
          <p:cNvPicPr>
            <a:picLocks noChangeAspect="1"/>
          </p:cNvPicPr>
          <p:nvPr/>
        </p:nvPicPr>
        <p:blipFill>
          <a:blip r:embed="rId2" cstate="print"/>
          <a:stretch>
            <a:fillRect/>
          </a:stretch>
        </p:blipFill>
        <p:spPr>
          <a:xfrm>
            <a:off x="574940" y="268941"/>
            <a:ext cx="7758160" cy="591670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Operational Considerations</a:t>
            </a:r>
            <a:endParaRPr lang="en-US" b="1" dirty="0">
              <a:solidFill>
                <a:schemeClr val="bg1"/>
              </a:solidFill>
            </a:endParaRPr>
          </a:p>
        </p:txBody>
      </p:sp>
      <p:sp>
        <p:nvSpPr>
          <p:cNvPr id="3" name="Content Placeholder 2"/>
          <p:cNvSpPr>
            <a:spLocks noGrp="1"/>
          </p:cNvSpPr>
          <p:nvPr>
            <p:ph idx="1"/>
          </p:nvPr>
        </p:nvSpPr>
        <p:spPr>
          <a:xfrm>
            <a:off x="510989" y="1259541"/>
            <a:ext cx="8229600" cy="4525963"/>
          </a:xfrm>
        </p:spPr>
        <p:txBody>
          <a:bodyPr>
            <a:normAutofit/>
          </a:bodyPr>
          <a:lstStyle/>
          <a:p>
            <a:r>
              <a:rPr lang="en-US" dirty="0" smtClean="0">
                <a:solidFill>
                  <a:schemeClr val="bg1"/>
                </a:solidFill>
              </a:rPr>
              <a:t>Aspinall Unit Purposes</a:t>
            </a:r>
          </a:p>
          <a:p>
            <a:pPr lvl="1"/>
            <a:r>
              <a:rPr lang="en-US" dirty="0" smtClean="0">
                <a:solidFill>
                  <a:schemeClr val="bg1"/>
                </a:solidFill>
              </a:rPr>
              <a:t>Water storage / Compact Development</a:t>
            </a:r>
          </a:p>
          <a:p>
            <a:pPr lvl="1"/>
            <a:r>
              <a:rPr lang="en-US" dirty="0" smtClean="0">
                <a:solidFill>
                  <a:schemeClr val="bg1"/>
                </a:solidFill>
              </a:rPr>
              <a:t>Power Production</a:t>
            </a:r>
          </a:p>
          <a:p>
            <a:pPr lvl="1"/>
            <a:r>
              <a:rPr lang="en-US" dirty="0" smtClean="0">
                <a:solidFill>
                  <a:schemeClr val="bg1"/>
                </a:solidFill>
              </a:rPr>
              <a:t>Flood Control</a:t>
            </a:r>
          </a:p>
          <a:p>
            <a:r>
              <a:rPr lang="en-US" dirty="0" smtClean="0">
                <a:solidFill>
                  <a:schemeClr val="bg1"/>
                </a:solidFill>
              </a:rPr>
              <a:t>Downstream Flow Requirements - including Senior Water Rights, timing side-inflows</a:t>
            </a:r>
          </a:p>
          <a:p>
            <a:r>
              <a:rPr lang="en-US" dirty="0" smtClean="0">
                <a:solidFill>
                  <a:schemeClr val="bg1"/>
                </a:solidFill>
              </a:rPr>
              <a:t>Target Elevations</a:t>
            </a:r>
          </a:p>
          <a:p>
            <a:r>
              <a:rPr lang="en-US" dirty="0" smtClean="0">
                <a:solidFill>
                  <a:schemeClr val="bg1"/>
                </a:solidFill>
              </a:rPr>
              <a:t>Meeting the ROD  flow targets at Whitewater</a:t>
            </a:r>
          </a:p>
          <a:p>
            <a:r>
              <a:rPr lang="en-US" dirty="0" smtClean="0">
                <a:solidFill>
                  <a:schemeClr val="bg1"/>
                </a:solidFill>
              </a:rPr>
              <a:t>Others -  Including Recreation and Safety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9144000" cy="62241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0" y="1"/>
          <a:ext cx="9144000" cy="6348844"/>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a:off x="5028997" y="4258032"/>
            <a:ext cx="914400" cy="358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59793" y="4343196"/>
            <a:ext cx="914400" cy="358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155863" y="135082"/>
          <a:ext cx="8829675" cy="6153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CpeakfromBM4cast"/>
          <p:cNvPicPr>
            <a:picLocks noChangeArrowheads="1"/>
          </p:cNvPicPr>
          <p:nvPr/>
        </p:nvPicPr>
        <p:blipFill>
          <a:blip r:embed="rId2" cstate="print"/>
          <a:srcRect l="8333" t="12225" r="10001" b="16647"/>
          <a:stretch>
            <a:fillRect/>
          </a:stretch>
        </p:blipFill>
        <p:spPr bwMode="auto">
          <a:xfrm>
            <a:off x="0" y="1"/>
            <a:ext cx="9144000" cy="6135705"/>
          </a:xfrm>
          <a:prstGeom prst="rect">
            <a:avLst/>
          </a:prstGeom>
          <a:noFill/>
        </p:spPr>
      </p:pic>
      <p:sp>
        <p:nvSpPr>
          <p:cNvPr id="79875" name="Line 3"/>
          <p:cNvSpPr>
            <a:spLocks noChangeShapeType="1"/>
          </p:cNvSpPr>
          <p:nvPr/>
        </p:nvSpPr>
        <p:spPr bwMode="auto">
          <a:xfrm flipH="1" flipV="1">
            <a:off x="2005445" y="5361708"/>
            <a:ext cx="3464" cy="252845"/>
          </a:xfrm>
          <a:prstGeom prst="line">
            <a:avLst/>
          </a:prstGeom>
          <a:noFill/>
          <a:ln w="28575">
            <a:solidFill>
              <a:srgbClr val="0000FF"/>
            </a:solidFill>
            <a:round/>
            <a:headEnd/>
            <a:tailEnd type="triangle" w="med" len="lg"/>
          </a:ln>
          <a:effectLst/>
        </p:spPr>
        <p:txBody>
          <a:bodyPr/>
          <a:lstStyle/>
          <a:p>
            <a:endParaRPr lang="en-US"/>
          </a:p>
        </p:txBody>
      </p:sp>
      <p:sp>
        <p:nvSpPr>
          <p:cNvPr id="79876" name="Text Box 4"/>
          <p:cNvSpPr txBox="1">
            <a:spLocks noChangeArrowheads="1"/>
          </p:cNvSpPr>
          <p:nvPr/>
        </p:nvSpPr>
        <p:spPr bwMode="auto">
          <a:xfrm>
            <a:off x="1527464" y="4828309"/>
            <a:ext cx="847668" cy="369332"/>
          </a:xfrm>
          <a:prstGeom prst="rect">
            <a:avLst/>
          </a:prstGeom>
          <a:solidFill>
            <a:schemeClr val="bg1"/>
          </a:solidFill>
          <a:ln w="9525">
            <a:noFill/>
            <a:miter lim="800000"/>
            <a:headEnd/>
            <a:tailEnd/>
          </a:ln>
          <a:effectLst/>
        </p:spPr>
        <p:txBody>
          <a:bodyPr wrap="none">
            <a:spAutoFit/>
          </a:bodyPr>
          <a:lstStyle/>
          <a:p>
            <a:r>
              <a:rPr lang="en-US" b="1" dirty="0" smtClean="0">
                <a:solidFill>
                  <a:srgbClr val="0000FF"/>
                </a:solidFill>
              </a:rPr>
              <a:t>814 cfs</a:t>
            </a:r>
            <a:endParaRPr lang="en-US" b="1" dirty="0">
              <a:solidFill>
                <a:srgbClr val="0000FF"/>
              </a:solidFill>
            </a:endParaRPr>
          </a:p>
        </p:txBody>
      </p:sp>
      <p:sp>
        <p:nvSpPr>
          <p:cNvPr id="79877" name="Text Box 5"/>
          <p:cNvSpPr txBox="1">
            <a:spLocks noChangeArrowheads="1"/>
          </p:cNvSpPr>
          <p:nvPr/>
        </p:nvSpPr>
        <p:spPr bwMode="auto">
          <a:xfrm>
            <a:off x="3810000" y="4800600"/>
            <a:ext cx="1626727" cy="646331"/>
          </a:xfrm>
          <a:prstGeom prst="rect">
            <a:avLst/>
          </a:prstGeom>
          <a:solidFill>
            <a:schemeClr val="bg1"/>
          </a:solidFill>
          <a:ln w="9525">
            <a:noFill/>
            <a:miter lim="800000"/>
            <a:headEnd/>
            <a:tailEnd/>
          </a:ln>
          <a:effectLst/>
        </p:spPr>
        <p:txBody>
          <a:bodyPr wrap="none">
            <a:spAutoFit/>
          </a:bodyPr>
          <a:lstStyle/>
          <a:p>
            <a:pPr algn="ctr"/>
            <a:r>
              <a:rPr lang="en-US" b="1" dirty="0">
                <a:solidFill>
                  <a:srgbClr val="0000FF"/>
                </a:solidFill>
              </a:rPr>
              <a:t>May 1 Forecast</a:t>
            </a:r>
          </a:p>
          <a:p>
            <a:pPr algn="ctr"/>
            <a:r>
              <a:rPr lang="en-US" b="1" dirty="0" smtClean="0">
                <a:solidFill>
                  <a:srgbClr val="0000FF"/>
                </a:solidFill>
              </a:rPr>
              <a:t>230 KAF</a:t>
            </a:r>
            <a:endParaRPr lang="en-US" b="1" dirty="0">
              <a:solidFill>
                <a:srgbClr val="0000FF"/>
              </a:solidFill>
            </a:endParaRPr>
          </a:p>
        </p:txBody>
      </p:sp>
      <p:sp>
        <p:nvSpPr>
          <p:cNvPr id="79878" name="Text Box 6"/>
          <p:cNvSpPr txBox="1">
            <a:spLocks noChangeArrowheads="1"/>
          </p:cNvSpPr>
          <p:nvPr/>
        </p:nvSpPr>
        <p:spPr bwMode="auto">
          <a:xfrm>
            <a:off x="1194954" y="3460172"/>
            <a:ext cx="1873719" cy="646331"/>
          </a:xfrm>
          <a:prstGeom prst="rect">
            <a:avLst/>
          </a:prstGeom>
          <a:solidFill>
            <a:schemeClr val="bg1"/>
          </a:solidFill>
          <a:ln w="9525">
            <a:noFill/>
            <a:miter lim="800000"/>
            <a:headEnd/>
            <a:tailEnd/>
          </a:ln>
          <a:effectLst/>
        </p:spPr>
        <p:txBody>
          <a:bodyPr wrap="none">
            <a:spAutoFit/>
          </a:bodyPr>
          <a:lstStyle/>
          <a:p>
            <a:pPr algn="ctr"/>
            <a:r>
              <a:rPr lang="en-US" b="1" dirty="0">
                <a:solidFill>
                  <a:srgbClr val="0000FF"/>
                </a:solidFill>
              </a:rPr>
              <a:t>Actual </a:t>
            </a:r>
            <a:r>
              <a:rPr lang="en-US" b="1" dirty="0" smtClean="0">
                <a:solidFill>
                  <a:srgbClr val="0000FF"/>
                </a:solidFill>
              </a:rPr>
              <a:t>24 Hr Peak</a:t>
            </a:r>
            <a:endParaRPr lang="en-US" b="1" dirty="0">
              <a:solidFill>
                <a:srgbClr val="0000FF"/>
              </a:solidFill>
            </a:endParaRPr>
          </a:p>
          <a:p>
            <a:pPr algn="ctr"/>
            <a:r>
              <a:rPr lang="en-US" b="1" dirty="0" smtClean="0">
                <a:solidFill>
                  <a:srgbClr val="0000FF"/>
                </a:solidFill>
              </a:rPr>
              <a:t>845 cfs</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2137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eflowtable.png"/>
          <p:cNvPicPr>
            <a:picLocks noChangeAspect="1"/>
          </p:cNvPicPr>
          <p:nvPr/>
        </p:nvPicPr>
        <p:blipFill>
          <a:blip r:embed="rId2" cstate="print"/>
          <a:srcRect t="19938"/>
          <a:stretch>
            <a:fillRect/>
          </a:stretch>
        </p:blipFill>
        <p:spPr>
          <a:xfrm>
            <a:off x="457200" y="1143000"/>
            <a:ext cx="8153400" cy="4895849"/>
          </a:xfrm>
          <a:prstGeom prst="rect">
            <a:avLst/>
          </a:prstGeom>
        </p:spPr>
      </p:pic>
      <p:sp>
        <p:nvSpPr>
          <p:cNvPr id="3" name="Rectangle 2"/>
          <p:cNvSpPr/>
          <p:nvPr/>
        </p:nvSpPr>
        <p:spPr>
          <a:xfrm>
            <a:off x="990600" y="3657600"/>
            <a:ext cx="7620000" cy="457200"/>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4572000"/>
            <a:ext cx="7391400" cy="1231106"/>
          </a:xfrm>
          <a:prstGeom prst="rect">
            <a:avLst/>
          </a:prstGeom>
          <a:noFill/>
        </p:spPr>
        <p:txBody>
          <a:bodyPr wrap="square" rtlCol="0">
            <a:spAutoFit/>
          </a:bodyPr>
          <a:lstStyle/>
          <a:p>
            <a:pPr algn="ctr"/>
            <a:r>
              <a:rPr lang="en-US" sz="2000" b="1" u="sng" dirty="0" smtClean="0"/>
              <a:t>Drought Rules</a:t>
            </a:r>
          </a:p>
          <a:p>
            <a:pPr>
              <a:buFont typeface="Wingdings" pitchFamily="2" charset="2"/>
              <a:buChar char="Ø"/>
            </a:pPr>
            <a:r>
              <a:rPr lang="en-US" dirty="0" smtClean="0"/>
              <a:t>  During Dry and Moderately Dry years, if Blue Mesa Reservoir content drops below 600,000 </a:t>
            </a:r>
            <a:r>
              <a:rPr lang="en-US" dirty="0" err="1" smtClean="0"/>
              <a:t>af</a:t>
            </a:r>
            <a:r>
              <a:rPr lang="en-US" dirty="0" smtClean="0"/>
              <a:t>, the Whitewater </a:t>
            </a:r>
            <a:r>
              <a:rPr lang="en-US" dirty="0" err="1" smtClean="0"/>
              <a:t>baseflow</a:t>
            </a:r>
            <a:r>
              <a:rPr lang="en-US" dirty="0" smtClean="0"/>
              <a:t> target is reduced from 1050 </a:t>
            </a:r>
            <a:r>
              <a:rPr lang="en-US" dirty="0" err="1" smtClean="0"/>
              <a:t>cfs</a:t>
            </a:r>
            <a:r>
              <a:rPr lang="en-US" dirty="0" smtClean="0"/>
              <a:t> to 900 </a:t>
            </a:r>
            <a:r>
              <a:rPr lang="en-US" dirty="0" err="1" smtClean="0"/>
              <a:t>cfs</a:t>
            </a:r>
            <a:r>
              <a:rPr lang="en-US" dirty="0" smtClean="0"/>
              <a:t> until Blue Mesa Reservoir content exceeds 600,000 </a:t>
            </a:r>
            <a:r>
              <a:rPr lang="en-US" dirty="0" err="1" smtClean="0"/>
              <a:t>af</a:t>
            </a:r>
            <a:endParaRPr lang="en-US" dirty="0"/>
          </a:p>
        </p:txBody>
      </p:sp>
      <p:sp>
        <p:nvSpPr>
          <p:cNvPr id="5" name="Rectangle 2"/>
          <p:cNvSpPr txBox="1">
            <a:spLocks noChangeArrowheads="1"/>
          </p:cNvSpPr>
          <p:nvPr/>
        </p:nvSpPr>
        <p:spPr>
          <a:xfrm>
            <a:off x="457200" y="533400"/>
            <a:ext cx="81534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uLnTx/>
                <a:uFillTx/>
                <a:latin typeface="+mj-lt"/>
                <a:ea typeface="+mj-ea"/>
                <a:cs typeface="+mj-cs"/>
              </a:rPr>
              <a:t>Whitewater </a:t>
            </a:r>
            <a:r>
              <a:rPr kumimoji="0" lang="en-US" sz="3200" b="0" i="0" u="none" strike="noStrike" kern="1200" cap="none" spc="0" normalizeH="0" baseline="0" noProof="0" dirty="0" err="1" smtClean="0">
                <a:ln>
                  <a:noFill/>
                </a:ln>
                <a:solidFill>
                  <a:schemeClr val="bg1"/>
                </a:solidFill>
                <a:uLnTx/>
                <a:uFillTx/>
                <a:latin typeface="+mj-lt"/>
                <a:ea typeface="+mj-ea"/>
                <a:cs typeface="+mj-cs"/>
              </a:rPr>
              <a:t>Baseflow</a:t>
            </a:r>
            <a:r>
              <a:rPr kumimoji="0" lang="en-US" sz="3200" b="0" i="0" u="none" strike="noStrike" kern="1200" cap="none" spc="0" normalizeH="0" noProof="0" dirty="0" smtClean="0">
                <a:ln>
                  <a:noFill/>
                </a:ln>
                <a:solidFill>
                  <a:schemeClr val="bg1"/>
                </a:solidFill>
                <a:uLnTx/>
                <a:uFillTx/>
                <a:latin typeface="+mj-lt"/>
                <a:ea typeface="+mj-ea"/>
                <a:cs typeface="+mj-cs"/>
              </a:rPr>
              <a:t> Targets</a:t>
            </a:r>
            <a:endParaRPr kumimoji="0" lang="en-US" sz="3200" b="0" i="0" u="none" strike="noStrike" kern="1200" cap="none" spc="0" normalizeH="0" baseline="0" noProof="0" dirty="0">
              <a:ln>
                <a:noFill/>
              </a:ln>
              <a:solidFill>
                <a:schemeClr val="bg1"/>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482" y="537882"/>
            <a:ext cx="7637930" cy="707886"/>
          </a:xfrm>
          <a:prstGeom prst="rect">
            <a:avLst/>
          </a:prstGeom>
          <a:noFill/>
        </p:spPr>
        <p:txBody>
          <a:bodyPr wrap="square" rtlCol="0">
            <a:spAutoFit/>
          </a:bodyPr>
          <a:lstStyle/>
          <a:p>
            <a:r>
              <a:rPr lang="en-US" sz="4000" b="1" dirty="0" smtClean="0">
                <a:solidFill>
                  <a:schemeClr val="bg1"/>
                </a:solidFill>
              </a:rPr>
              <a:t>2012 Spring Operational Goals</a:t>
            </a:r>
          </a:p>
        </p:txBody>
      </p:sp>
      <p:sp>
        <p:nvSpPr>
          <p:cNvPr id="3" name="TextBox 2"/>
          <p:cNvSpPr txBox="1"/>
          <p:nvPr/>
        </p:nvSpPr>
        <p:spPr>
          <a:xfrm>
            <a:off x="717177" y="1434354"/>
            <a:ext cx="7637929" cy="3477875"/>
          </a:xfrm>
          <a:prstGeom prst="rect">
            <a:avLst/>
          </a:prstGeom>
          <a:noFill/>
        </p:spPr>
        <p:txBody>
          <a:bodyPr wrap="square" rtlCol="0">
            <a:spAutoFit/>
          </a:bodyPr>
          <a:lstStyle/>
          <a:p>
            <a:pPr>
              <a:buFont typeface="Arial" pitchFamily="34" charset="0"/>
              <a:buChar char="•"/>
            </a:pPr>
            <a:r>
              <a:rPr lang="en-US" sz="3200" dirty="0" smtClean="0">
                <a:solidFill>
                  <a:schemeClr val="bg1"/>
                </a:solidFill>
              </a:rPr>
              <a:t> </a:t>
            </a:r>
            <a:r>
              <a:rPr lang="en-US" sz="3200" dirty="0" smtClean="0"/>
              <a:t> </a:t>
            </a:r>
            <a:r>
              <a:rPr lang="en-US" sz="3200" dirty="0" smtClean="0">
                <a:solidFill>
                  <a:schemeClr val="bg1"/>
                </a:solidFill>
              </a:rPr>
              <a:t>Black Canyon Water Right</a:t>
            </a:r>
          </a:p>
          <a:p>
            <a:pPr lvl="1">
              <a:buFont typeface="Arial" pitchFamily="34" charset="0"/>
              <a:buChar char="•"/>
            </a:pPr>
            <a:r>
              <a:rPr lang="en-US" sz="2800" dirty="0" smtClean="0">
                <a:solidFill>
                  <a:schemeClr val="bg1"/>
                </a:solidFill>
              </a:rPr>
              <a:t> One Day Peak Target 814 cfs</a:t>
            </a:r>
          </a:p>
          <a:p>
            <a:pPr>
              <a:buFont typeface="Arial" pitchFamily="34" charset="0"/>
              <a:buChar char="•"/>
            </a:pPr>
            <a:r>
              <a:rPr lang="en-US" sz="3200" dirty="0" smtClean="0">
                <a:solidFill>
                  <a:schemeClr val="bg1"/>
                </a:solidFill>
              </a:rPr>
              <a:t>  ROD Peak Flow at Whitewater</a:t>
            </a:r>
          </a:p>
          <a:p>
            <a:pPr lvl="1">
              <a:buFont typeface="Arial" pitchFamily="34" charset="0"/>
              <a:buChar char="•"/>
            </a:pPr>
            <a:r>
              <a:rPr lang="en-US" sz="3200" dirty="0" smtClean="0">
                <a:solidFill>
                  <a:schemeClr val="bg1"/>
                </a:solidFill>
              </a:rPr>
              <a:t> </a:t>
            </a:r>
            <a:r>
              <a:rPr lang="en-US" sz="2800" dirty="0" smtClean="0">
                <a:solidFill>
                  <a:schemeClr val="bg1"/>
                </a:solidFill>
              </a:rPr>
              <a:t>900 cfs  (1 days)</a:t>
            </a:r>
          </a:p>
          <a:p>
            <a:pPr>
              <a:buFont typeface="Arial" pitchFamily="34" charset="0"/>
              <a:buChar char="•"/>
            </a:pPr>
            <a:r>
              <a:rPr lang="en-US" sz="3200" dirty="0" smtClean="0">
                <a:solidFill>
                  <a:schemeClr val="bg1"/>
                </a:solidFill>
              </a:rPr>
              <a:t>  &lt;14,000 cfs at Delta, CO</a:t>
            </a:r>
          </a:p>
          <a:p>
            <a:pPr>
              <a:buFont typeface="Arial" pitchFamily="34" charset="0"/>
              <a:buChar char="•"/>
            </a:pPr>
            <a:r>
              <a:rPr lang="en-US" sz="3200" dirty="0" smtClean="0">
                <a:solidFill>
                  <a:schemeClr val="bg1"/>
                </a:solidFill>
              </a:rPr>
              <a:t>  Safe Ramping Rates</a:t>
            </a:r>
          </a:p>
          <a:p>
            <a:pPr>
              <a:buFont typeface="Arial" pitchFamily="34" charset="0"/>
              <a:buChar char="•"/>
            </a:pPr>
            <a:r>
              <a:rPr lang="en-US" sz="3200" dirty="0" smtClean="0">
                <a:solidFill>
                  <a:schemeClr val="bg1"/>
                </a:solidFill>
              </a:rPr>
              <a:t>  Fill Blue Mesa</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ctr"/>
            <a:r>
              <a:rPr lang="en-US" dirty="0" smtClean="0"/>
              <a:t>Green River Basin – </a:t>
            </a:r>
            <a:r>
              <a:rPr lang="en-US" dirty="0" err="1" smtClean="0"/>
              <a:t>Fontenelle</a:t>
            </a:r>
            <a:r>
              <a:rPr lang="en-US" dirty="0" smtClean="0"/>
              <a:t> and Flaming Gorge</a:t>
            </a:r>
            <a:endParaRPr lang="en-US" dirty="0"/>
          </a:p>
        </p:txBody>
      </p:sp>
      <p:pic>
        <p:nvPicPr>
          <p:cNvPr id="5" name="Picture 6" descr="a_Flaming"/>
          <p:cNvPicPr>
            <a:picLocks noGrp="1" noChangeAspect="1" noChangeArrowheads="1"/>
          </p:cNvPicPr>
          <p:nvPr>
            <p:ph type="tbl" idx="1"/>
          </p:nvPr>
        </p:nvPicPr>
        <p:blipFill>
          <a:blip r:embed="rId2" cstate="print"/>
          <a:srcRect/>
          <a:stretch>
            <a:fillRect/>
          </a:stretch>
        </p:blipFill>
        <p:spPr bwMode="auto">
          <a:xfrm>
            <a:off x="1371600" y="1760061"/>
            <a:ext cx="6400800" cy="420624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0"/>
          <a:ext cx="8665679" cy="6274076"/>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a:off x="5496791" y="3117273"/>
            <a:ext cx="290946" cy="737754"/>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14109" y="869373"/>
            <a:ext cx="290946" cy="737754"/>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0"/>
          <a:ext cx="8665679" cy="62740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0574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85725" y="66675"/>
          <a:ext cx="9315450" cy="6724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20.jpg"/>
          <p:cNvPicPr>
            <a:picLocks noChangeAspect="1"/>
          </p:cNvPicPr>
          <p:nvPr/>
        </p:nvPicPr>
        <p:blipFill>
          <a:blip r:embed="rId2" cstate="print"/>
          <a:stretch>
            <a:fillRect/>
          </a:stretch>
        </p:blipFill>
        <p:spPr>
          <a:xfrm>
            <a:off x="381000" y="0"/>
            <a:ext cx="8331200" cy="6248400"/>
          </a:xfrm>
          <a:prstGeom prst="rect">
            <a:avLst/>
          </a:prstGeom>
        </p:spPr>
      </p:pic>
      <p:sp>
        <p:nvSpPr>
          <p:cNvPr id="3" name="Rounded Rectangle 2"/>
          <p:cNvSpPr/>
          <p:nvPr/>
        </p:nvSpPr>
        <p:spPr>
          <a:xfrm>
            <a:off x="976745" y="290946"/>
            <a:ext cx="4187537" cy="85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July 16, 2011, Blue Mesa elevation 7519.22 feet, 0.18 feet from top of gate</a:t>
            </a:r>
          </a:p>
          <a:p>
            <a:pPr algn="ctr"/>
            <a:endParaRPr lang="en-US" dirty="0"/>
          </a:p>
        </p:txBody>
      </p:sp>
      <p:cxnSp>
        <p:nvCxnSpPr>
          <p:cNvPr id="5" name="Curved Connector 4"/>
          <p:cNvCxnSpPr/>
          <p:nvPr/>
        </p:nvCxnSpPr>
        <p:spPr>
          <a:xfrm rot="16200000" flipH="1">
            <a:off x="2800349" y="1574224"/>
            <a:ext cx="1610595" cy="727362"/>
          </a:xfrm>
          <a:prstGeom prst="curvedConnector3">
            <a:avLst>
              <a:gd name="adj1" fmla="val 50000"/>
            </a:avLst>
          </a:prstGeom>
          <a:ln w="19050" cap="rnd">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196.jpg"/>
          <p:cNvPicPr>
            <a:picLocks noGrp="1" noChangeAspect="1"/>
          </p:cNvPicPr>
          <p:nvPr>
            <p:ph idx="1"/>
          </p:nvPr>
        </p:nvPicPr>
        <p:blipFill>
          <a:blip r:embed="rId2" cstate="print"/>
          <a:stretch>
            <a:fillRect/>
          </a:stretch>
        </p:blipFill>
        <p:spPr>
          <a:xfrm>
            <a:off x="384463" y="0"/>
            <a:ext cx="8354291" cy="6265718"/>
          </a:xfrm>
        </p:spPr>
      </p:pic>
      <p:sp>
        <p:nvSpPr>
          <p:cNvPr id="5" name="Right Brace 4"/>
          <p:cNvSpPr/>
          <p:nvPr/>
        </p:nvSpPr>
        <p:spPr>
          <a:xfrm>
            <a:off x="4260273" y="2275608"/>
            <a:ext cx="737754" cy="987137"/>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ounded Rectangle 5"/>
          <p:cNvSpPr/>
          <p:nvPr/>
        </p:nvSpPr>
        <p:spPr>
          <a:xfrm>
            <a:off x="2358736" y="3917373"/>
            <a:ext cx="5891646" cy="519545"/>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Blue Mesa reservoir elevation 7452.42 feet, or 39.3% full.</a:t>
            </a:r>
            <a:endParaRPr lang="en-US" dirty="0"/>
          </a:p>
        </p:txBody>
      </p:sp>
      <p:sp>
        <p:nvSpPr>
          <p:cNvPr id="17" name="Rounded Rectangle 16"/>
          <p:cNvSpPr/>
          <p:nvPr/>
        </p:nvSpPr>
        <p:spPr>
          <a:xfrm>
            <a:off x="4904510" y="2524989"/>
            <a:ext cx="1153390" cy="509155"/>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67 feet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362200" y="228600"/>
            <a:ext cx="5494133" cy="1200329"/>
          </a:xfrm>
          <a:prstGeom prst="rect">
            <a:avLst/>
          </a:prstGeom>
          <a:noFill/>
        </p:spPr>
        <p:txBody>
          <a:bodyPr wrap="none" rtlCol="0">
            <a:spAutoFit/>
          </a:bodyPr>
          <a:lstStyle/>
          <a:p>
            <a:r>
              <a:rPr lang="en-US" sz="3600" dirty="0" smtClean="0">
                <a:solidFill>
                  <a:schemeClr val="bg1"/>
                </a:solidFill>
              </a:rPr>
              <a:t>Lots of Water!</a:t>
            </a:r>
          </a:p>
          <a:p>
            <a:r>
              <a:rPr lang="en-US" sz="3600" dirty="0" smtClean="0">
                <a:solidFill>
                  <a:schemeClr val="bg1"/>
                </a:solidFill>
              </a:rPr>
              <a:t>Lots of Concerns….. </a:t>
            </a:r>
            <a:r>
              <a:rPr lang="en-US" sz="2400" dirty="0" smtClean="0">
                <a:solidFill>
                  <a:schemeClr val="bg1"/>
                </a:solidFill>
              </a:rPr>
              <a:t>Complaints?</a:t>
            </a:r>
            <a:endParaRPr lang="en-US" sz="3600" dirty="0">
              <a:solidFill>
                <a:schemeClr val="bg1"/>
              </a:solidFill>
            </a:endParaRPr>
          </a:p>
        </p:txBody>
      </p:sp>
      <p:sp>
        <p:nvSpPr>
          <p:cNvPr id="3" name="TextBox 2"/>
          <p:cNvSpPr txBox="1"/>
          <p:nvPr/>
        </p:nvSpPr>
        <p:spPr>
          <a:xfrm>
            <a:off x="174429" y="1524000"/>
            <a:ext cx="8969571" cy="4370427"/>
          </a:xfrm>
          <a:prstGeom prst="rect">
            <a:avLst/>
          </a:prstGeom>
          <a:noFill/>
        </p:spPr>
        <p:txBody>
          <a:bodyPr wrap="none" rtlCol="0">
            <a:spAutoFit/>
          </a:bodyPr>
          <a:lstStyle/>
          <a:p>
            <a:r>
              <a:rPr lang="en-US" sz="2000" dirty="0" smtClean="0">
                <a:solidFill>
                  <a:schemeClr val="bg1"/>
                </a:solidFill>
              </a:rPr>
              <a:t>Concerns from the fishing community</a:t>
            </a:r>
          </a:p>
          <a:p>
            <a:pPr>
              <a:buFont typeface="Arial" pitchFamily="34" charset="0"/>
              <a:buChar char="•"/>
            </a:pPr>
            <a:r>
              <a:rPr lang="en-US" sz="2000" dirty="0" smtClean="0">
                <a:solidFill>
                  <a:schemeClr val="bg1"/>
                </a:solidFill>
              </a:rPr>
              <a:t> Black Canyon peak is too high</a:t>
            </a:r>
          </a:p>
          <a:p>
            <a:pPr>
              <a:buFont typeface="Arial" pitchFamily="34" charset="0"/>
              <a:buChar char="•"/>
            </a:pPr>
            <a:r>
              <a:rPr lang="en-US" sz="2000" dirty="0" smtClean="0">
                <a:solidFill>
                  <a:schemeClr val="bg1"/>
                </a:solidFill>
              </a:rPr>
              <a:t> Black Canyon peak is occurring too late</a:t>
            </a:r>
          </a:p>
          <a:p>
            <a:pPr>
              <a:buFont typeface="Arial" pitchFamily="34" charset="0"/>
              <a:buChar char="•"/>
            </a:pPr>
            <a:r>
              <a:rPr lang="en-US" sz="2000" dirty="0" smtClean="0">
                <a:solidFill>
                  <a:schemeClr val="bg1"/>
                </a:solidFill>
              </a:rPr>
              <a:t> Don’t increase flows during the rainbow trout emergence</a:t>
            </a:r>
          </a:p>
          <a:p>
            <a:pPr>
              <a:buFont typeface="Arial" pitchFamily="34" charset="0"/>
              <a:buChar char="•"/>
            </a:pPr>
            <a:r>
              <a:rPr lang="en-US" sz="2000" dirty="0" smtClean="0">
                <a:solidFill>
                  <a:schemeClr val="bg1"/>
                </a:solidFill>
              </a:rPr>
              <a:t> No high flows around the Stonefly hatch!</a:t>
            </a:r>
          </a:p>
          <a:p>
            <a:pPr>
              <a:buFont typeface="Arial" pitchFamily="34" charset="0"/>
              <a:buChar char="•"/>
            </a:pPr>
            <a:endParaRPr lang="en-US" sz="2000" dirty="0" smtClean="0">
              <a:solidFill>
                <a:schemeClr val="bg1"/>
              </a:solidFill>
            </a:endParaRPr>
          </a:p>
          <a:p>
            <a:r>
              <a:rPr lang="en-US" sz="2000" dirty="0" smtClean="0">
                <a:solidFill>
                  <a:schemeClr val="bg1"/>
                </a:solidFill>
              </a:rPr>
              <a:t>Concerns from the rafting community</a:t>
            </a:r>
          </a:p>
          <a:p>
            <a:pPr>
              <a:buFont typeface="Arial" pitchFamily="34" charset="0"/>
              <a:buChar char="•"/>
            </a:pPr>
            <a:r>
              <a:rPr lang="en-US" sz="2000" dirty="0" smtClean="0">
                <a:solidFill>
                  <a:schemeClr val="bg1"/>
                </a:solidFill>
              </a:rPr>
              <a:t> Timing with the Cimarron River causes the river to fluctuate</a:t>
            </a:r>
          </a:p>
          <a:p>
            <a:pPr>
              <a:buFont typeface="Arial" pitchFamily="34" charset="0"/>
              <a:buChar char="•"/>
            </a:pPr>
            <a:r>
              <a:rPr lang="en-US" sz="2000" dirty="0" smtClean="0">
                <a:solidFill>
                  <a:schemeClr val="bg1"/>
                </a:solidFill>
              </a:rPr>
              <a:t> More advanced notice when operation plans will change</a:t>
            </a:r>
          </a:p>
          <a:p>
            <a:pPr>
              <a:buFont typeface="Arial" pitchFamily="34" charset="0"/>
              <a:buChar char="•"/>
            </a:pPr>
            <a:r>
              <a:rPr lang="en-US" sz="2000" dirty="0" smtClean="0">
                <a:solidFill>
                  <a:schemeClr val="bg1"/>
                </a:solidFill>
              </a:rPr>
              <a:t> Operation plans change too often</a:t>
            </a:r>
          </a:p>
          <a:p>
            <a:pPr>
              <a:buFont typeface="Arial" pitchFamily="34" charset="0"/>
              <a:buChar char="•"/>
            </a:pPr>
            <a:r>
              <a:rPr lang="en-US" sz="2000" dirty="0" smtClean="0">
                <a:solidFill>
                  <a:schemeClr val="bg1"/>
                </a:solidFill>
              </a:rPr>
              <a:t> River flows are fluctuating too often, there needs to be more consistency</a:t>
            </a:r>
          </a:p>
          <a:p>
            <a:pPr>
              <a:buFont typeface="Arial" pitchFamily="34" charset="0"/>
              <a:buChar char="•"/>
            </a:pPr>
            <a:r>
              <a:rPr lang="en-US" sz="2000" dirty="0" smtClean="0">
                <a:solidFill>
                  <a:schemeClr val="bg1"/>
                </a:solidFill>
              </a:rPr>
              <a:t> There is no accountability with these operation plans, they can change at any time!</a:t>
            </a:r>
          </a:p>
          <a:p>
            <a:pPr>
              <a:buFont typeface="Arial" pitchFamily="34" charset="0"/>
              <a:buChar char="•"/>
            </a:pPr>
            <a:r>
              <a:rPr lang="en-US" sz="2000" dirty="0" smtClean="0">
                <a:solidFill>
                  <a:schemeClr val="bg1"/>
                </a:solidFill>
              </a:rPr>
              <a:t> If we can’t tell our clients what the river conditions will be, we look bad</a:t>
            </a:r>
          </a:p>
          <a:p>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051511 North Fork 1.jpg"/>
          <p:cNvPicPr>
            <a:picLocks noChangeAspect="1"/>
          </p:cNvPicPr>
          <p:nvPr/>
        </p:nvPicPr>
        <p:blipFill>
          <a:blip r:embed="rId2" cstate="print"/>
          <a:stretch>
            <a:fillRect/>
          </a:stretch>
        </p:blipFill>
        <p:spPr>
          <a:xfrm>
            <a:off x="0" y="0"/>
            <a:ext cx="9144000" cy="6103620"/>
          </a:xfrm>
          <a:prstGeom prst="rect">
            <a:avLst/>
          </a:prstGeom>
        </p:spPr>
      </p:pic>
      <p:sp>
        <p:nvSpPr>
          <p:cNvPr id="3" name="TextBox 2"/>
          <p:cNvSpPr txBox="1"/>
          <p:nvPr/>
        </p:nvSpPr>
        <p:spPr>
          <a:xfrm>
            <a:off x="0" y="6096000"/>
            <a:ext cx="1968231" cy="646331"/>
          </a:xfrm>
          <a:prstGeom prst="rect">
            <a:avLst/>
          </a:prstGeom>
          <a:noFill/>
        </p:spPr>
        <p:txBody>
          <a:bodyPr wrap="none" rtlCol="0">
            <a:spAutoFit/>
          </a:bodyPr>
          <a:lstStyle/>
          <a:p>
            <a:r>
              <a:rPr lang="en-US" sz="3600" dirty="0" smtClean="0">
                <a:solidFill>
                  <a:schemeClr val="bg1"/>
                </a:solidFill>
              </a:rPr>
              <a:t>May 15th</a:t>
            </a:r>
            <a:endParaRPr lang="en-US" sz="3600"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051511 North Fork 4.jpg"/>
          <p:cNvPicPr>
            <a:picLocks noChangeAspect="1"/>
          </p:cNvPicPr>
          <p:nvPr/>
        </p:nvPicPr>
        <p:blipFill>
          <a:blip r:embed="rId2" cstate="print"/>
          <a:stretch>
            <a:fillRect/>
          </a:stretch>
        </p:blipFill>
        <p:spPr>
          <a:xfrm>
            <a:off x="0" y="0"/>
            <a:ext cx="9144000" cy="6103620"/>
          </a:xfrm>
          <a:prstGeom prst="rect">
            <a:avLst/>
          </a:prstGeom>
        </p:spPr>
      </p:pic>
      <p:sp>
        <p:nvSpPr>
          <p:cNvPr id="4" name="TextBox 3"/>
          <p:cNvSpPr txBox="1"/>
          <p:nvPr/>
        </p:nvSpPr>
        <p:spPr>
          <a:xfrm>
            <a:off x="0" y="6096000"/>
            <a:ext cx="1968231" cy="646331"/>
          </a:xfrm>
          <a:prstGeom prst="rect">
            <a:avLst/>
          </a:prstGeom>
          <a:noFill/>
        </p:spPr>
        <p:txBody>
          <a:bodyPr wrap="none" rtlCol="0">
            <a:spAutoFit/>
          </a:bodyPr>
          <a:lstStyle/>
          <a:p>
            <a:r>
              <a:rPr lang="en-US" sz="3600" dirty="0" smtClean="0">
                <a:solidFill>
                  <a:schemeClr val="bg1"/>
                </a:solidFill>
              </a:rPr>
              <a:t>May 15th</a:t>
            </a:r>
            <a:endParaRPr lang="en-US" sz="3600"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533400" y="5791200"/>
            <a:ext cx="8163517" cy="461665"/>
          </a:xfrm>
          <a:prstGeom prst="rect">
            <a:avLst/>
          </a:prstGeom>
          <a:noFill/>
        </p:spPr>
        <p:txBody>
          <a:bodyPr wrap="none" rtlCol="0">
            <a:spAutoFit/>
          </a:bodyPr>
          <a:lstStyle/>
          <a:p>
            <a:r>
              <a:rPr lang="en-US" sz="2400" dirty="0" smtClean="0">
                <a:solidFill>
                  <a:schemeClr val="bg1"/>
                </a:solidFill>
              </a:rPr>
              <a:t>http://www.usbr.gov/uc/wcao/water/rsvrs/mtgs/amcurrnt.html</a:t>
            </a:r>
            <a:endParaRPr lang="en-US" sz="2400" dirty="0">
              <a:solidFill>
                <a:schemeClr val="bg1"/>
              </a:solidFill>
            </a:endParaRPr>
          </a:p>
        </p:txBody>
      </p:sp>
      <p:pic>
        <p:nvPicPr>
          <p:cNvPr id="4" name="Picture 3" descr="CRY Spill 004.jpg"/>
          <p:cNvPicPr>
            <a:picLocks noChangeAspect="1"/>
          </p:cNvPicPr>
          <p:nvPr/>
        </p:nvPicPr>
        <p:blipFill>
          <a:blip r:embed="rId2" cstate="print"/>
          <a:stretch>
            <a:fillRect/>
          </a:stretch>
        </p:blipFill>
        <p:spPr>
          <a:xfrm>
            <a:off x="914400" y="228600"/>
            <a:ext cx="7337975" cy="5469298"/>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914400" y="914401"/>
            <a:ext cx="7620000" cy="5257800"/>
          </a:xfrm>
          <a:prstGeom prst="rect">
            <a:avLst/>
          </a:prstGeom>
          <a:noFill/>
          <a:ln w="9525">
            <a:noFill/>
            <a:miter lim="800000"/>
            <a:headEnd/>
            <a:tailEnd/>
          </a:ln>
          <a:effectLst/>
        </p:spPr>
      </p:pic>
      <p:sp>
        <p:nvSpPr>
          <p:cNvPr id="3075" name="Rectangle 2"/>
          <p:cNvSpPr>
            <a:spLocks noGrp="1" noChangeArrowheads="1"/>
          </p:cNvSpPr>
          <p:nvPr>
            <p:ph type="title"/>
          </p:nvPr>
        </p:nvSpPr>
        <p:spPr>
          <a:xfrm>
            <a:off x="700088" y="250825"/>
            <a:ext cx="7834312" cy="665163"/>
          </a:xfrm>
        </p:spPr>
        <p:txBody>
          <a:bodyPr lIns="0" tIns="0" rIns="0" bIns="0"/>
          <a:lstStyle/>
          <a:p>
            <a:pPr marL="214313" indent="-214313" algn="ctr"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err="1" smtClean="0">
                <a:solidFill>
                  <a:schemeClr val="bg1"/>
                </a:solidFill>
              </a:rPr>
              <a:t>Fontenelle</a:t>
            </a:r>
            <a:r>
              <a:rPr lang="en-GB" sz="3600" b="1" dirty="0" smtClean="0">
                <a:solidFill>
                  <a:schemeClr val="bg1"/>
                </a:solidFill>
              </a:rPr>
              <a:t> Inflow and Release</a:t>
            </a:r>
          </a:p>
        </p:txBody>
      </p:sp>
      <p:sp>
        <p:nvSpPr>
          <p:cNvPr id="3076"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
        <p:nvSpPr>
          <p:cNvPr id="11" name="TextBox 10"/>
          <p:cNvSpPr txBox="1"/>
          <p:nvPr/>
        </p:nvSpPr>
        <p:spPr>
          <a:xfrm>
            <a:off x="5791200" y="3505200"/>
            <a:ext cx="1828800" cy="646331"/>
          </a:xfrm>
          <a:prstGeom prst="rect">
            <a:avLst/>
          </a:prstGeom>
          <a:solidFill>
            <a:srgbClr val="FFFF00"/>
          </a:solidFill>
        </p:spPr>
        <p:txBody>
          <a:bodyPr wrap="square" rtlCol="0">
            <a:spAutoFit/>
          </a:bodyPr>
          <a:lstStyle/>
          <a:p>
            <a:pPr algn="ctr"/>
            <a:r>
              <a:rPr lang="en-US" dirty="0" smtClean="0"/>
              <a:t>2013 Spring Peak 2,300 cfs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0" y="6550851"/>
            <a:ext cx="651353" cy="307149"/>
          </a:xfrm>
          <a:prstGeom prst="rect">
            <a:avLst/>
          </a:prstGeom>
        </p:spPr>
        <p:txBody>
          <a:bodyPr/>
          <a:lstStyle/>
          <a:p>
            <a:pPr algn="l">
              <a:defRPr/>
            </a:pPr>
            <a:fld id="{D95D6241-8AF8-44B7-A3DE-1EB233971F4C}" type="slidenum">
              <a:rPr lang="en-US" smtClean="0">
                <a:solidFill>
                  <a:schemeClr val="bg1"/>
                </a:solidFill>
              </a:rPr>
              <a:pPr algn="l">
                <a:defRPr/>
              </a:pPr>
              <a:t>30</a:t>
            </a:fld>
            <a:endParaRPr lang="en-US"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381000" y="457200"/>
            <a:ext cx="85725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
        <p:nvSpPr>
          <p:cNvPr id="4" name="Slide Number Placeholder 3"/>
          <p:cNvSpPr>
            <a:spLocks noGrp="1"/>
          </p:cNvSpPr>
          <p:nvPr>
            <p:ph type="sldNum" sz="quarter" idx="4294967295"/>
          </p:nvPr>
        </p:nvSpPr>
        <p:spPr>
          <a:xfrm>
            <a:off x="0" y="6550851"/>
            <a:ext cx="651353" cy="307149"/>
          </a:xfrm>
          <a:prstGeom prst="rect">
            <a:avLst/>
          </a:prstGeom>
        </p:spPr>
        <p:txBody>
          <a:bodyPr/>
          <a:lstStyle/>
          <a:p>
            <a:pPr algn="l">
              <a:defRPr/>
            </a:pPr>
            <a:fld id="{D95D6241-8AF8-44B7-A3DE-1EB233971F4C}" type="slidenum">
              <a:rPr lang="en-US" smtClean="0">
                <a:solidFill>
                  <a:schemeClr val="bg1"/>
                </a:solidFill>
              </a:rPr>
              <a:pPr algn="l">
                <a:defRPr/>
              </a:pPr>
              <a:t>31</a:t>
            </a:fld>
            <a:endParaRPr lang="en-US"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304800" y="304800"/>
            <a:ext cx="8601075" cy="58388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ctr"/>
            <a:r>
              <a:rPr lang="en-US" dirty="0" smtClean="0"/>
              <a:t>Upper Colorado River – Lake Powell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57400" y="1219200"/>
            <a:ext cx="5219700" cy="4876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533400" y="228600"/>
            <a:ext cx="8234363" cy="5970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533400" y="266700"/>
            <a:ext cx="8234363" cy="5988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0746" name="Group 186"/>
          <p:cNvGraphicFramePr>
            <a:graphicFrameLocks noGrp="1"/>
          </p:cNvGraphicFramePr>
          <p:nvPr>
            <p:ph/>
          </p:nvPr>
        </p:nvGraphicFramePr>
        <p:xfrm>
          <a:off x="228600" y="533400"/>
          <a:ext cx="8472487" cy="5791200"/>
        </p:xfrm>
        <a:graphic>
          <a:graphicData uri="http://schemas.openxmlformats.org/drawingml/2006/table">
            <a:tbl>
              <a:tblPr/>
              <a:tblGrid>
                <a:gridCol w="1168400"/>
                <a:gridCol w="585787"/>
                <a:gridCol w="584200"/>
                <a:gridCol w="606425"/>
                <a:gridCol w="595313"/>
                <a:gridCol w="638175"/>
                <a:gridCol w="627062"/>
                <a:gridCol w="595313"/>
                <a:gridCol w="658812"/>
                <a:gridCol w="595313"/>
                <a:gridCol w="617537"/>
                <a:gridCol w="595313"/>
                <a:gridCol w="604837"/>
              </a:tblGrid>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Unit Number</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Oct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Nov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Dec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Jan 2013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Feb 2013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Mar 2013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Apr 2013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May 2013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Jun 2013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Jul 2013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Aug 2013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Sep 2013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4</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5</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6 </a:t>
                      </a:r>
                      <a:r>
                        <a:rPr kumimoji="0" lang="en-US" sz="1000" b="1" i="0" u="none" strike="noStrike" cap="none" normalizeH="0" baseline="0" dirty="0" smtClean="0">
                          <a:ln>
                            <a:noFill/>
                          </a:ln>
                          <a:solidFill>
                            <a:schemeClr val="bg1"/>
                          </a:solidFill>
                          <a:effectLst/>
                          <a:latin typeface="Arial" charset="0"/>
                        </a:rPr>
                        <a:t>(3/4 Unit)</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8</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Units Available</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Capacity (cfs)</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19,500</a:t>
                      </a:r>
                      <a:endParaRPr kumimoji="0" lang="en-US" sz="10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21,700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21,700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15,000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21,700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21,700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21,700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21,700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21,700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14,800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Capacity (kaf/month)</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1310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1330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1330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920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1230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1290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1330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1290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1330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1330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940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 Max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320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Most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494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724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808</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Min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0468" name="Text Box 176"/>
          <p:cNvSpPr txBox="1">
            <a:spLocks noChangeArrowheads="1"/>
          </p:cNvSpPr>
          <p:nvPr/>
        </p:nvSpPr>
        <p:spPr bwMode="auto">
          <a:xfrm>
            <a:off x="416032" y="-36513"/>
            <a:ext cx="8178586" cy="646331"/>
          </a:xfrm>
          <a:prstGeom prst="rect">
            <a:avLst/>
          </a:prstGeom>
          <a:noFill/>
          <a:ln w="9525" algn="ctr">
            <a:noFill/>
            <a:miter lim="800000"/>
            <a:headEnd/>
            <a:tailEnd/>
          </a:ln>
        </p:spPr>
        <p:txBody>
          <a:bodyPr wrap="none">
            <a:spAutoFit/>
          </a:bodyPr>
          <a:lstStyle/>
          <a:p>
            <a:pPr algn="ctr"/>
            <a:r>
              <a:rPr lang="en-US" dirty="0">
                <a:solidFill>
                  <a:schemeClr val="bg1"/>
                </a:solidFill>
              </a:rPr>
              <a:t>Glen Canyon Power Plant Planned Unit Outage Schedule for Water Year 2013</a:t>
            </a:r>
          </a:p>
          <a:p>
            <a:pPr algn="ctr"/>
            <a:r>
              <a:rPr lang="en-US" dirty="0">
                <a:solidFill>
                  <a:schemeClr val="bg1"/>
                </a:solidFill>
              </a:rPr>
              <a:t>(</a:t>
            </a:r>
            <a:r>
              <a:rPr lang="en-US" sz="1600" dirty="0">
                <a:solidFill>
                  <a:schemeClr val="bg1"/>
                </a:solidFill>
              </a:rPr>
              <a:t>updated </a:t>
            </a:r>
            <a:r>
              <a:rPr lang="en-US" sz="1600" dirty="0" smtClean="0">
                <a:solidFill>
                  <a:schemeClr val="bg1"/>
                </a:solidFill>
              </a:rPr>
              <a:t>11-13-2012</a:t>
            </a:r>
            <a:r>
              <a:rPr lang="en-US" dirty="0">
                <a:solidFill>
                  <a:schemeClr val="bg1"/>
                </a:solidFill>
              </a:rPr>
              <a:t>)</a:t>
            </a:r>
          </a:p>
        </p:txBody>
      </p:sp>
      <p:sp>
        <p:nvSpPr>
          <p:cNvPr id="10469" name="Rectangle 173"/>
          <p:cNvSpPr>
            <a:spLocks noChangeArrowheads="1"/>
          </p:cNvSpPr>
          <p:nvPr/>
        </p:nvSpPr>
        <p:spPr bwMode="auto">
          <a:xfrm>
            <a:off x="4267200" y="1928813"/>
            <a:ext cx="438150"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10471" name="Rectangle 184"/>
          <p:cNvSpPr>
            <a:spLocks noChangeArrowheads="1"/>
          </p:cNvSpPr>
          <p:nvPr/>
        </p:nvSpPr>
        <p:spPr bwMode="auto">
          <a:xfrm>
            <a:off x="8297645" y="2564524"/>
            <a:ext cx="352369" cy="168166"/>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10472" name="Rectangle 184"/>
          <p:cNvSpPr>
            <a:spLocks noChangeArrowheads="1"/>
          </p:cNvSpPr>
          <p:nvPr/>
        </p:nvSpPr>
        <p:spPr bwMode="auto">
          <a:xfrm>
            <a:off x="8166538" y="1198180"/>
            <a:ext cx="509752" cy="157655"/>
          </a:xfrm>
          <a:prstGeom prst="rect">
            <a:avLst/>
          </a:prstGeom>
          <a:solidFill>
            <a:srgbClr val="FF0000"/>
          </a:solidFill>
          <a:ln w="9525" algn="ctr">
            <a:solidFill>
              <a:schemeClr val="tx1"/>
            </a:solidFill>
            <a:miter lim="800000"/>
            <a:headEnd/>
            <a:tailEnd/>
          </a:ln>
        </p:spPr>
        <p:txBody>
          <a:bodyPr wrap="none" anchor="ctr"/>
          <a:lstStyle/>
          <a:p>
            <a:endParaRPr lang="en-US"/>
          </a:p>
        </p:txBody>
      </p:sp>
      <p:grpSp>
        <p:nvGrpSpPr>
          <p:cNvPr id="2" name="Group 19"/>
          <p:cNvGrpSpPr>
            <a:grpSpLocks/>
          </p:cNvGrpSpPr>
          <p:nvPr/>
        </p:nvGrpSpPr>
        <p:grpSpPr bwMode="auto">
          <a:xfrm>
            <a:off x="1884363" y="3838575"/>
            <a:ext cx="782637" cy="1038225"/>
            <a:chOff x="4343400" y="3838575"/>
            <a:chExt cx="782638" cy="1038225"/>
          </a:xfrm>
        </p:grpSpPr>
        <p:cxnSp>
          <p:nvCxnSpPr>
            <p:cNvPr id="15" name="Straight Connector 14"/>
            <p:cNvCxnSpPr/>
            <p:nvPr/>
          </p:nvCxnSpPr>
          <p:spPr>
            <a:xfrm rot="10800000" flipV="1">
              <a:off x="4416425" y="4343400"/>
              <a:ext cx="649288"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noChangeAspect="1"/>
            </p:cNvCxnSpPr>
            <p:nvPr/>
          </p:nvCxnSpPr>
          <p:spPr>
            <a:xfrm rot="10800000" flipV="1">
              <a:off x="4435475" y="3838575"/>
              <a:ext cx="630238" cy="5048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43400" y="3886200"/>
              <a:ext cx="5334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t>8</a:t>
              </a:r>
              <a:endParaRPr lang="en-US" sz="1200" b="1" dirty="0"/>
            </a:p>
          </p:txBody>
        </p:sp>
        <p:sp>
          <p:nvSpPr>
            <p:cNvPr id="24" name="Rectangle 23"/>
            <p:cNvSpPr/>
            <p:nvPr/>
          </p:nvSpPr>
          <p:spPr>
            <a:xfrm>
              <a:off x="4572000" y="4114800"/>
              <a:ext cx="5334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t>7</a:t>
              </a:r>
              <a:endParaRPr lang="en-US" sz="1200" b="1" dirty="0"/>
            </a:p>
          </p:txBody>
        </p:sp>
        <p:sp>
          <p:nvSpPr>
            <p:cNvPr id="25" name="Rectangle 24"/>
            <p:cNvSpPr/>
            <p:nvPr/>
          </p:nvSpPr>
          <p:spPr>
            <a:xfrm>
              <a:off x="4343400" y="4343400"/>
              <a:ext cx="6096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t>25,200</a:t>
              </a:r>
              <a:endParaRPr lang="en-US" sz="1000" b="1" dirty="0"/>
            </a:p>
          </p:txBody>
        </p:sp>
        <p:sp>
          <p:nvSpPr>
            <p:cNvPr id="26" name="Rectangle 25"/>
            <p:cNvSpPr/>
            <p:nvPr/>
          </p:nvSpPr>
          <p:spPr>
            <a:xfrm>
              <a:off x="4516437" y="4648200"/>
              <a:ext cx="6096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t>21,700</a:t>
              </a:r>
              <a:endParaRPr lang="en-US" sz="1000" b="1" dirty="0"/>
            </a:p>
          </p:txBody>
        </p:sp>
      </p:grpSp>
      <p:sp>
        <p:nvSpPr>
          <p:cNvPr id="10476" name="Rectangle 173"/>
          <p:cNvSpPr>
            <a:spLocks noChangeArrowheads="1"/>
          </p:cNvSpPr>
          <p:nvPr/>
        </p:nvSpPr>
        <p:spPr bwMode="auto">
          <a:xfrm>
            <a:off x="2438401" y="2267712"/>
            <a:ext cx="5791200" cy="170688"/>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10478" name="Rectangle 173"/>
          <p:cNvSpPr>
            <a:spLocks noChangeArrowheads="1"/>
          </p:cNvSpPr>
          <p:nvPr/>
        </p:nvSpPr>
        <p:spPr bwMode="auto">
          <a:xfrm>
            <a:off x="1408112" y="2590800"/>
            <a:ext cx="801688" cy="152400"/>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10480" name="Rectangle 173"/>
          <p:cNvSpPr>
            <a:spLocks noChangeArrowheads="1"/>
          </p:cNvSpPr>
          <p:nvPr/>
        </p:nvSpPr>
        <p:spPr bwMode="auto">
          <a:xfrm>
            <a:off x="3846513" y="3597275"/>
            <a:ext cx="420687"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1" name="Rectangle 173"/>
          <p:cNvSpPr>
            <a:spLocks noChangeArrowheads="1"/>
          </p:cNvSpPr>
          <p:nvPr/>
        </p:nvSpPr>
        <p:spPr bwMode="auto">
          <a:xfrm>
            <a:off x="1413372" y="2942890"/>
            <a:ext cx="429768"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7" name="Rectangle 173"/>
          <p:cNvSpPr>
            <a:spLocks noChangeArrowheads="1"/>
          </p:cNvSpPr>
          <p:nvPr/>
        </p:nvSpPr>
        <p:spPr bwMode="auto">
          <a:xfrm>
            <a:off x="3851773" y="3255705"/>
            <a:ext cx="420687"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8" name="Rectangle 184"/>
          <p:cNvSpPr>
            <a:spLocks noChangeArrowheads="1"/>
          </p:cNvSpPr>
          <p:nvPr/>
        </p:nvSpPr>
        <p:spPr bwMode="auto">
          <a:xfrm>
            <a:off x="8171798" y="1560780"/>
            <a:ext cx="509752" cy="15765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0" name="Slide Number Placeholder 3"/>
          <p:cNvSpPr>
            <a:spLocks noGrp="1"/>
          </p:cNvSpPr>
          <p:nvPr>
            <p:ph type="sldNum" sz="quarter" idx="4294967295"/>
          </p:nvPr>
        </p:nvSpPr>
        <p:spPr>
          <a:xfrm>
            <a:off x="0" y="6550851"/>
            <a:ext cx="651353" cy="307149"/>
          </a:xfrm>
          <a:prstGeom prst="rect">
            <a:avLst/>
          </a:prstGeom>
        </p:spPr>
        <p:txBody>
          <a:bodyPr/>
          <a:lstStyle/>
          <a:p>
            <a:pPr algn="l">
              <a:defRPr/>
            </a:pPr>
            <a:fld id="{D95D6241-8AF8-44B7-A3DE-1EB233971F4C}" type="slidenum">
              <a:rPr lang="en-US" smtClean="0">
                <a:solidFill>
                  <a:schemeClr val="bg1"/>
                </a:solidFill>
              </a:rPr>
              <a:pPr algn="l">
                <a:defRPr/>
              </a:pPr>
              <a:t>35</a:t>
            </a:fld>
            <a:endParaRPr lang="en-US" dirty="0">
              <a:solidFill>
                <a:schemeClr val="bg1"/>
              </a:solidFill>
            </a:endParaRPr>
          </a:p>
        </p:txBody>
      </p:sp>
      <p:grpSp>
        <p:nvGrpSpPr>
          <p:cNvPr id="3" name="Group 19"/>
          <p:cNvGrpSpPr>
            <a:grpSpLocks/>
          </p:cNvGrpSpPr>
          <p:nvPr/>
        </p:nvGrpSpPr>
        <p:grpSpPr bwMode="auto">
          <a:xfrm>
            <a:off x="4301051" y="3860343"/>
            <a:ext cx="782637" cy="1038225"/>
            <a:chOff x="4343400" y="3838575"/>
            <a:chExt cx="782638" cy="1038225"/>
          </a:xfrm>
        </p:grpSpPr>
        <p:cxnSp>
          <p:nvCxnSpPr>
            <p:cNvPr id="29" name="Straight Connector 28"/>
            <p:cNvCxnSpPr/>
            <p:nvPr/>
          </p:nvCxnSpPr>
          <p:spPr>
            <a:xfrm rot="10800000" flipV="1">
              <a:off x="4416425" y="4343400"/>
              <a:ext cx="649288"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noChangeAspect="1"/>
            </p:cNvCxnSpPr>
            <p:nvPr/>
          </p:nvCxnSpPr>
          <p:spPr>
            <a:xfrm rot="10800000" flipV="1">
              <a:off x="4435475" y="3838575"/>
              <a:ext cx="630238" cy="5048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343400" y="3886200"/>
              <a:ext cx="5334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t>6</a:t>
              </a:r>
              <a:endParaRPr lang="en-US" sz="1200" b="1" dirty="0"/>
            </a:p>
          </p:txBody>
        </p:sp>
        <p:sp>
          <p:nvSpPr>
            <p:cNvPr id="32" name="Rectangle 31"/>
            <p:cNvSpPr/>
            <p:nvPr/>
          </p:nvSpPr>
          <p:spPr>
            <a:xfrm>
              <a:off x="4572000" y="4114800"/>
              <a:ext cx="5334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t>7</a:t>
              </a:r>
              <a:endParaRPr lang="en-US" sz="1200" b="1" dirty="0"/>
            </a:p>
          </p:txBody>
        </p:sp>
        <p:sp>
          <p:nvSpPr>
            <p:cNvPr id="33" name="Rectangle 32"/>
            <p:cNvSpPr/>
            <p:nvPr/>
          </p:nvSpPr>
          <p:spPr>
            <a:xfrm>
              <a:off x="4343400" y="4343400"/>
              <a:ext cx="6096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t>18,100</a:t>
              </a:r>
              <a:endParaRPr lang="en-US" sz="1000" b="1" dirty="0"/>
            </a:p>
          </p:txBody>
        </p:sp>
        <p:sp>
          <p:nvSpPr>
            <p:cNvPr id="34" name="Rectangle 33"/>
            <p:cNvSpPr/>
            <p:nvPr/>
          </p:nvSpPr>
          <p:spPr>
            <a:xfrm>
              <a:off x="4516437" y="4648200"/>
              <a:ext cx="6096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latin typeface="Arial" charset="0"/>
                </a:rPr>
                <a:t>21,700</a:t>
              </a:r>
              <a:endParaRPr lang="en-US" sz="1000" b="1"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
        <p:nvSpPr>
          <p:cNvPr id="5" name="Slide Number Placeholder 3"/>
          <p:cNvSpPr>
            <a:spLocks noGrp="1"/>
          </p:cNvSpPr>
          <p:nvPr>
            <p:ph type="sldNum" sz="quarter" idx="4294967295"/>
          </p:nvPr>
        </p:nvSpPr>
        <p:spPr>
          <a:xfrm>
            <a:off x="0" y="6550851"/>
            <a:ext cx="651353" cy="307149"/>
          </a:xfrm>
          <a:prstGeom prst="rect">
            <a:avLst/>
          </a:prstGeom>
        </p:spPr>
        <p:txBody>
          <a:bodyPr/>
          <a:lstStyle/>
          <a:p>
            <a:pPr algn="l">
              <a:defRPr/>
            </a:pPr>
            <a:fld id="{D95D6241-8AF8-44B7-A3DE-1EB233971F4C}" type="slidenum">
              <a:rPr lang="en-US" smtClean="0">
                <a:solidFill>
                  <a:schemeClr val="bg1"/>
                </a:solidFill>
              </a:rPr>
              <a:pPr algn="l">
                <a:defRPr/>
              </a:pPr>
              <a:t>36</a:t>
            </a:fld>
            <a:endParaRPr lang="en-US"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457200" y="228600"/>
            <a:ext cx="8229600" cy="600507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550851"/>
            <a:ext cx="651353" cy="307149"/>
          </a:xfrm>
          <a:prstGeom prst="rect">
            <a:avLst/>
          </a:prstGeom>
        </p:spPr>
        <p:txBody>
          <a:bodyPr/>
          <a:lstStyle/>
          <a:p>
            <a:pPr algn="l">
              <a:defRPr/>
            </a:pPr>
            <a:fld id="{D95D6241-8AF8-44B7-A3DE-1EB233971F4C}" type="slidenum">
              <a:rPr lang="en-US" smtClean="0">
                <a:solidFill>
                  <a:schemeClr val="bg1"/>
                </a:solidFill>
              </a:rPr>
              <a:pPr algn="l">
                <a:defRPr/>
              </a:pPr>
              <a:t>37</a:t>
            </a:fld>
            <a:endParaRPr lang="en-US"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304799"/>
            <a:ext cx="7772400" cy="5889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762000" y="286341"/>
            <a:ext cx="7848600" cy="5947338"/>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0" y="6550851"/>
            <a:ext cx="651353" cy="307149"/>
          </a:xfrm>
          <a:prstGeom prst="rect">
            <a:avLst/>
          </a:prstGeom>
        </p:spPr>
        <p:txBody>
          <a:bodyPr/>
          <a:lstStyle/>
          <a:p>
            <a:pPr algn="l">
              <a:defRPr/>
            </a:pPr>
            <a:fld id="{D95D6241-8AF8-44B7-A3DE-1EB233971F4C}" type="slidenum">
              <a:rPr lang="en-US" smtClean="0">
                <a:solidFill>
                  <a:schemeClr val="bg1"/>
                </a:solidFill>
              </a:rPr>
              <a:pPr algn="l">
                <a:defRPr/>
              </a:pPr>
              <a:t>38</a:t>
            </a:fld>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00088" y="250825"/>
            <a:ext cx="7834312" cy="665163"/>
          </a:xfrm>
        </p:spPr>
        <p:txBody>
          <a:bodyPr lIns="0" tIns="0" rIns="0" bIns="0"/>
          <a:lstStyle/>
          <a:p>
            <a:pPr marL="214313" indent="-214313" algn="ctr"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smtClean="0">
                <a:solidFill>
                  <a:schemeClr val="bg1"/>
                </a:solidFill>
              </a:rPr>
              <a:t>Fontenelle Release</a:t>
            </a:r>
          </a:p>
        </p:txBody>
      </p:sp>
      <p:sp>
        <p:nvSpPr>
          <p:cNvPr id="3076"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304800" y="990600"/>
            <a:ext cx="8410575" cy="49401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
        <p:nvSpPr>
          <p:cNvPr id="2051" name="Rectangle 3"/>
          <p:cNvSpPr>
            <a:spLocks noGrp="1" noChangeArrowheads="1"/>
          </p:cNvSpPr>
          <p:nvPr>
            <p:ph type="title"/>
          </p:nvPr>
        </p:nvSpPr>
        <p:spPr>
          <a:xfrm>
            <a:off x="700088" y="249238"/>
            <a:ext cx="7834312" cy="665162"/>
          </a:xfrm>
        </p:spPr>
        <p:txBody>
          <a:bodyPr lIns="0" tIns="0" rIns="0" bIns="0"/>
          <a:lstStyle/>
          <a:p>
            <a:pPr marL="214313" indent="-214313"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4000" b="1" smtClean="0">
                <a:solidFill>
                  <a:schemeClr val="bg1"/>
                </a:solidFill>
              </a:rPr>
              <a:t>Fontenelle Reservoir Elevation</a:t>
            </a:r>
            <a:endParaRPr lang="en-GB" sz="3200" smtClean="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457199" y="1015270"/>
            <a:ext cx="8229601" cy="507437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00088" y="250825"/>
            <a:ext cx="7834312" cy="665163"/>
          </a:xfrm>
        </p:spPr>
        <p:txBody>
          <a:bodyPr lIns="0" tIns="0" rIns="0" bIns="0"/>
          <a:lstStyle/>
          <a:p>
            <a:pPr marL="214313" indent="-214313" algn="ctr"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smtClean="0">
                <a:solidFill>
                  <a:schemeClr val="bg1"/>
                </a:solidFill>
              </a:rPr>
              <a:t>Flaming Gorge Inflow and Release</a:t>
            </a:r>
          </a:p>
        </p:txBody>
      </p:sp>
      <p:sp>
        <p:nvSpPr>
          <p:cNvPr id="3076"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pic>
        <p:nvPicPr>
          <p:cNvPr id="4101" name="Picture 5"/>
          <p:cNvPicPr>
            <a:picLocks noChangeAspect="1" noChangeArrowheads="1"/>
          </p:cNvPicPr>
          <p:nvPr/>
        </p:nvPicPr>
        <p:blipFill>
          <a:blip r:embed="rId3" cstate="print"/>
          <a:srcRect/>
          <a:stretch>
            <a:fillRect/>
          </a:stretch>
        </p:blipFill>
        <p:spPr bwMode="auto">
          <a:xfrm>
            <a:off x="838200" y="990600"/>
            <a:ext cx="7620000" cy="5111026"/>
          </a:xfrm>
          <a:prstGeom prst="rect">
            <a:avLst/>
          </a:prstGeom>
          <a:solidFill>
            <a:schemeClr val="bg1"/>
          </a:solid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
        <p:nvSpPr>
          <p:cNvPr id="2051" name="Rectangle 3"/>
          <p:cNvSpPr>
            <a:spLocks noGrp="1" noChangeArrowheads="1"/>
          </p:cNvSpPr>
          <p:nvPr>
            <p:ph type="title"/>
          </p:nvPr>
        </p:nvSpPr>
        <p:spPr>
          <a:xfrm>
            <a:off x="700088" y="249238"/>
            <a:ext cx="7834312" cy="665162"/>
          </a:xfrm>
        </p:spPr>
        <p:txBody>
          <a:bodyPr lIns="0" tIns="0" rIns="0" bIns="0">
            <a:normAutofit fontScale="90000"/>
          </a:bodyPr>
          <a:lstStyle/>
          <a:p>
            <a:pPr marL="214313" indent="-214313"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4000" b="1" dirty="0" smtClean="0">
                <a:solidFill>
                  <a:schemeClr val="bg1"/>
                </a:solidFill>
              </a:rPr>
              <a:t>Flaming Gorge Reservoir Elevation</a:t>
            </a:r>
            <a:endParaRPr lang="en-GB" sz="3200" dirty="0" smtClean="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304800" y="1066800"/>
            <a:ext cx="8410575" cy="49401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00088" y="250825"/>
            <a:ext cx="7834312" cy="665163"/>
          </a:xfrm>
        </p:spPr>
        <p:txBody>
          <a:bodyPr lIns="0" tIns="0" rIns="0" bIns="0"/>
          <a:lstStyle/>
          <a:p>
            <a:pPr marL="214313" indent="-214313" algn="ctr"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smtClean="0">
                <a:solidFill>
                  <a:schemeClr val="bg1"/>
                </a:solidFill>
              </a:rPr>
              <a:t>Flaming Gorge Release</a:t>
            </a:r>
          </a:p>
        </p:txBody>
      </p:sp>
      <p:sp>
        <p:nvSpPr>
          <p:cNvPr id="3076"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381000" y="1066800"/>
            <a:ext cx="8410575" cy="49401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00088" y="250825"/>
            <a:ext cx="7834312" cy="665163"/>
          </a:xfrm>
        </p:spPr>
        <p:txBody>
          <a:bodyPr lIns="0" tIns="0" rIns="0" bIns="0"/>
          <a:lstStyle/>
          <a:p>
            <a:pPr marL="214313" indent="-214313" algn="ctr"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smtClean="0">
                <a:solidFill>
                  <a:schemeClr val="bg1"/>
                </a:solidFill>
              </a:rPr>
              <a:t>Larval Trigger Study Plan</a:t>
            </a:r>
          </a:p>
        </p:txBody>
      </p:sp>
      <p:sp>
        <p:nvSpPr>
          <p:cNvPr id="3076"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pic>
        <p:nvPicPr>
          <p:cNvPr id="5" name="Picture 5"/>
          <p:cNvPicPr>
            <a:picLocks noChangeAspect="1" noChangeArrowheads="1"/>
          </p:cNvPicPr>
          <p:nvPr/>
        </p:nvPicPr>
        <p:blipFill>
          <a:blip r:embed="rId3" cstate="print"/>
          <a:srcRect/>
          <a:stretch>
            <a:fillRect/>
          </a:stretch>
        </p:blipFill>
        <p:spPr bwMode="auto">
          <a:xfrm>
            <a:off x="685800" y="834463"/>
            <a:ext cx="7967663" cy="531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4779</TotalTime>
  <Words>1059</Words>
  <Application>Microsoft Office PowerPoint</Application>
  <PresentationFormat>On-screen Show (4:3)</PresentationFormat>
  <Paragraphs>271</Paragraphs>
  <Slides>38</Slides>
  <Notes>13</Notes>
  <HiddenSlides>6</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Slide 1</vt:lpstr>
      <vt:lpstr>Green River Basin – Fontenelle and Flaming Gorge</vt:lpstr>
      <vt:lpstr>Fontenelle Inflow and Release</vt:lpstr>
      <vt:lpstr>Fontenelle Release</vt:lpstr>
      <vt:lpstr>Fontenelle Reservoir Elevation</vt:lpstr>
      <vt:lpstr>Flaming Gorge Inflow and Release</vt:lpstr>
      <vt:lpstr>Flaming Gorge Reservoir Elevation</vt:lpstr>
      <vt:lpstr>Flaming Gorge Release</vt:lpstr>
      <vt:lpstr>Larval Trigger Study Plan</vt:lpstr>
      <vt:lpstr>Slide 10</vt:lpstr>
      <vt:lpstr>Slide 11</vt:lpstr>
      <vt:lpstr>Operational Considerations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Upper Colorado River – Lake Powell</vt:lpstr>
      <vt:lpstr>Slide 33</vt:lpstr>
      <vt:lpstr>Slide 34</vt:lpstr>
      <vt:lpstr>Slide 35</vt:lpstr>
      <vt:lpstr>Slide 36</vt:lpstr>
      <vt:lpstr>Slide 37</vt:lpstr>
      <vt:lpstr>Slide 38</vt:lpstr>
    </vt:vector>
  </TitlesOfParts>
  <Company>usbr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BOR</cp:lastModifiedBy>
  <cp:revision>107</cp:revision>
  <dcterms:created xsi:type="dcterms:W3CDTF">2004-03-19T17:04:19Z</dcterms:created>
  <dcterms:modified xsi:type="dcterms:W3CDTF">2012-11-14T16:10:56Z</dcterms:modified>
</cp:coreProperties>
</file>