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7C80-ADA8-4149-875C-E5CAB39477CC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679A-64A3-43D2-8746-CBD6D2533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7C80-ADA8-4149-875C-E5CAB39477CC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679A-64A3-43D2-8746-CBD6D2533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7C80-ADA8-4149-875C-E5CAB39477CC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679A-64A3-43D2-8746-CBD6D2533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7C80-ADA8-4149-875C-E5CAB39477CC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679A-64A3-43D2-8746-CBD6D2533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7C80-ADA8-4149-875C-E5CAB39477CC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679A-64A3-43D2-8746-CBD6D2533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7C80-ADA8-4149-875C-E5CAB39477CC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679A-64A3-43D2-8746-CBD6D2533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7C80-ADA8-4149-875C-E5CAB39477CC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679A-64A3-43D2-8746-CBD6D2533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7C80-ADA8-4149-875C-E5CAB39477CC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679A-64A3-43D2-8746-CBD6D2533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7C80-ADA8-4149-875C-E5CAB39477CC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679A-64A3-43D2-8746-CBD6D2533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7C80-ADA8-4149-875C-E5CAB39477CC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679A-64A3-43D2-8746-CBD6D2533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7C80-ADA8-4149-875C-E5CAB39477CC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679A-64A3-43D2-8746-CBD6D2533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47C80-ADA8-4149-875C-E5CAB39477CC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1679A-64A3-43D2-8746-CBD6D2533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newsnotelwy201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8763000" cy="677140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88" y="152400"/>
            <a:ext cx="9098812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USDA OCIO-ITS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angus.goodbody</dc:creator>
  <cp:lastModifiedBy>angus.goodbody</cp:lastModifiedBy>
  <cp:revision>12</cp:revision>
  <dcterms:created xsi:type="dcterms:W3CDTF">2010-11-16T00:27:26Z</dcterms:created>
  <dcterms:modified xsi:type="dcterms:W3CDTF">2012-11-14T00:06:41Z</dcterms:modified>
</cp:coreProperties>
</file>