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charts/chart3.xml" ContentType="application/vnd.openxmlformats-officedocument.drawingml.chart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6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8" r:id="rId2"/>
    <p:sldId id="297" r:id="rId3"/>
    <p:sldId id="274" r:id="rId4"/>
    <p:sldId id="257" r:id="rId5"/>
    <p:sldId id="287" r:id="rId6"/>
    <p:sldId id="271" r:id="rId7"/>
    <p:sldId id="278" r:id="rId8"/>
    <p:sldId id="277" r:id="rId9"/>
    <p:sldId id="289" r:id="rId10"/>
    <p:sldId id="280" r:id="rId11"/>
    <p:sldId id="263" r:id="rId12"/>
    <p:sldId id="288" r:id="rId13"/>
    <p:sldId id="285" r:id="rId14"/>
    <p:sldId id="302" r:id="rId15"/>
    <p:sldId id="258" r:id="rId16"/>
    <p:sldId id="292" r:id="rId17"/>
    <p:sldId id="270" r:id="rId18"/>
    <p:sldId id="267" r:id="rId19"/>
    <p:sldId id="266" r:id="rId20"/>
    <p:sldId id="268" r:id="rId21"/>
    <p:sldId id="299" r:id="rId22"/>
    <p:sldId id="304" r:id="rId23"/>
    <p:sldId id="300" r:id="rId24"/>
    <p:sldId id="303" r:id="rId25"/>
    <p:sldId id="305" r:id="rId26"/>
    <p:sldId id="272" r:id="rId27"/>
    <p:sldId id="296" r:id="rId28"/>
    <p:sldId id="294" r:id="rId29"/>
    <p:sldId id="295" r:id="rId30"/>
    <p:sldId id="301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2749" autoAdjust="0"/>
    <p:restoredTop sz="84854" autoAdjust="0"/>
  </p:normalViewPr>
  <p:slideViewPr>
    <p:cSldViewPr>
      <p:cViewPr>
        <p:scale>
          <a:sx n="90" d="100"/>
          <a:sy n="90" d="100"/>
        </p:scale>
        <p:origin x="-47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h\Desktop\AGU_poster\Hydro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JOLLA\mth\Lakewood_CO.asc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JOLLA\mth\Lakewood_CO.asc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4292348071876"/>
          <c:y val="0.0323923358342"/>
          <c:w val="0.803357224577697"/>
          <c:h val="0.887456695223687"/>
        </c:manualLayout>
      </c:layout>
      <c:scatterChart>
        <c:scatterStyle val="lineMarker"/>
        <c:ser>
          <c:idx val="0"/>
          <c:order val="0"/>
          <c:tx>
            <c:v> Observed</c:v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Data!$D$3:$D$367</c:f>
              <c:numCache>
                <c:formatCode>General</c:formatCode>
                <c:ptCount val="365"/>
                <c:pt idx="0">
                  <c:v>30317.0</c:v>
                </c:pt>
                <c:pt idx="1">
                  <c:v>30318.0</c:v>
                </c:pt>
                <c:pt idx="2">
                  <c:v>30319.0</c:v>
                </c:pt>
                <c:pt idx="3">
                  <c:v>30320.0</c:v>
                </c:pt>
                <c:pt idx="4">
                  <c:v>30321.0</c:v>
                </c:pt>
                <c:pt idx="5">
                  <c:v>30322.0</c:v>
                </c:pt>
                <c:pt idx="6">
                  <c:v>30323.0</c:v>
                </c:pt>
                <c:pt idx="7">
                  <c:v>30324.0</c:v>
                </c:pt>
                <c:pt idx="8">
                  <c:v>30325.0</c:v>
                </c:pt>
                <c:pt idx="9">
                  <c:v>30326.0</c:v>
                </c:pt>
                <c:pt idx="10">
                  <c:v>30327.0</c:v>
                </c:pt>
                <c:pt idx="11">
                  <c:v>30328.0</c:v>
                </c:pt>
                <c:pt idx="12">
                  <c:v>30329.0</c:v>
                </c:pt>
                <c:pt idx="13">
                  <c:v>30330.0</c:v>
                </c:pt>
                <c:pt idx="14">
                  <c:v>30331.0</c:v>
                </c:pt>
                <c:pt idx="15">
                  <c:v>30332.0</c:v>
                </c:pt>
                <c:pt idx="16">
                  <c:v>30333.0</c:v>
                </c:pt>
                <c:pt idx="17">
                  <c:v>30334.0</c:v>
                </c:pt>
                <c:pt idx="18">
                  <c:v>30335.0</c:v>
                </c:pt>
                <c:pt idx="19">
                  <c:v>30336.0</c:v>
                </c:pt>
                <c:pt idx="20">
                  <c:v>30337.0</c:v>
                </c:pt>
                <c:pt idx="21">
                  <c:v>30338.0</c:v>
                </c:pt>
                <c:pt idx="22">
                  <c:v>30339.0</c:v>
                </c:pt>
                <c:pt idx="23">
                  <c:v>30340.0</c:v>
                </c:pt>
                <c:pt idx="24">
                  <c:v>30341.0</c:v>
                </c:pt>
                <c:pt idx="25">
                  <c:v>30342.0</c:v>
                </c:pt>
                <c:pt idx="26">
                  <c:v>30343.0</c:v>
                </c:pt>
                <c:pt idx="27">
                  <c:v>30344.0</c:v>
                </c:pt>
                <c:pt idx="28">
                  <c:v>30345.0</c:v>
                </c:pt>
                <c:pt idx="29">
                  <c:v>30346.0</c:v>
                </c:pt>
                <c:pt idx="30">
                  <c:v>30347.0</c:v>
                </c:pt>
                <c:pt idx="31">
                  <c:v>30348.0</c:v>
                </c:pt>
                <c:pt idx="32">
                  <c:v>30349.0</c:v>
                </c:pt>
                <c:pt idx="33">
                  <c:v>30350.0</c:v>
                </c:pt>
                <c:pt idx="34">
                  <c:v>30351.0</c:v>
                </c:pt>
                <c:pt idx="35">
                  <c:v>30352.0</c:v>
                </c:pt>
                <c:pt idx="36">
                  <c:v>30353.0</c:v>
                </c:pt>
                <c:pt idx="37">
                  <c:v>30354.0</c:v>
                </c:pt>
                <c:pt idx="38">
                  <c:v>30355.0</c:v>
                </c:pt>
                <c:pt idx="39">
                  <c:v>30356.0</c:v>
                </c:pt>
                <c:pt idx="40">
                  <c:v>30357.0</c:v>
                </c:pt>
                <c:pt idx="41">
                  <c:v>30358.0</c:v>
                </c:pt>
                <c:pt idx="42">
                  <c:v>30359.0</c:v>
                </c:pt>
                <c:pt idx="43">
                  <c:v>30360.0</c:v>
                </c:pt>
                <c:pt idx="44">
                  <c:v>30361.0</c:v>
                </c:pt>
                <c:pt idx="45">
                  <c:v>30362.0</c:v>
                </c:pt>
                <c:pt idx="46">
                  <c:v>30363.0</c:v>
                </c:pt>
                <c:pt idx="47">
                  <c:v>30364.0</c:v>
                </c:pt>
                <c:pt idx="48">
                  <c:v>30365.0</c:v>
                </c:pt>
                <c:pt idx="49">
                  <c:v>30366.0</c:v>
                </c:pt>
                <c:pt idx="50">
                  <c:v>30367.0</c:v>
                </c:pt>
                <c:pt idx="51">
                  <c:v>30368.0</c:v>
                </c:pt>
                <c:pt idx="52">
                  <c:v>30369.0</c:v>
                </c:pt>
                <c:pt idx="53">
                  <c:v>30370.0</c:v>
                </c:pt>
                <c:pt idx="54">
                  <c:v>30371.0</c:v>
                </c:pt>
                <c:pt idx="55">
                  <c:v>30372.0</c:v>
                </c:pt>
                <c:pt idx="56">
                  <c:v>30373.0</c:v>
                </c:pt>
                <c:pt idx="57">
                  <c:v>30374.0</c:v>
                </c:pt>
                <c:pt idx="58">
                  <c:v>30375.0</c:v>
                </c:pt>
                <c:pt idx="59">
                  <c:v>30376.0</c:v>
                </c:pt>
                <c:pt idx="60">
                  <c:v>30377.0</c:v>
                </c:pt>
                <c:pt idx="61">
                  <c:v>30378.0</c:v>
                </c:pt>
                <c:pt idx="62">
                  <c:v>30379.0</c:v>
                </c:pt>
                <c:pt idx="63">
                  <c:v>30380.0</c:v>
                </c:pt>
                <c:pt idx="64">
                  <c:v>30381.0</c:v>
                </c:pt>
                <c:pt idx="65">
                  <c:v>30382.0</c:v>
                </c:pt>
                <c:pt idx="66">
                  <c:v>30383.0</c:v>
                </c:pt>
                <c:pt idx="67">
                  <c:v>30384.0</c:v>
                </c:pt>
                <c:pt idx="68">
                  <c:v>30385.0</c:v>
                </c:pt>
                <c:pt idx="69">
                  <c:v>30386.0</c:v>
                </c:pt>
                <c:pt idx="70">
                  <c:v>30387.0</c:v>
                </c:pt>
                <c:pt idx="71">
                  <c:v>30388.0</c:v>
                </c:pt>
                <c:pt idx="72">
                  <c:v>30389.0</c:v>
                </c:pt>
                <c:pt idx="73">
                  <c:v>30390.0</c:v>
                </c:pt>
                <c:pt idx="74">
                  <c:v>30391.0</c:v>
                </c:pt>
                <c:pt idx="75">
                  <c:v>30392.0</c:v>
                </c:pt>
                <c:pt idx="76">
                  <c:v>30393.0</c:v>
                </c:pt>
                <c:pt idx="77">
                  <c:v>30394.0</c:v>
                </c:pt>
                <c:pt idx="78">
                  <c:v>30395.0</c:v>
                </c:pt>
                <c:pt idx="79">
                  <c:v>30396.0</c:v>
                </c:pt>
                <c:pt idx="80">
                  <c:v>30397.0</c:v>
                </c:pt>
                <c:pt idx="81">
                  <c:v>30398.0</c:v>
                </c:pt>
                <c:pt idx="82">
                  <c:v>30399.0</c:v>
                </c:pt>
                <c:pt idx="83">
                  <c:v>30400.0</c:v>
                </c:pt>
                <c:pt idx="84">
                  <c:v>30401.0</c:v>
                </c:pt>
                <c:pt idx="85">
                  <c:v>30402.0</c:v>
                </c:pt>
                <c:pt idx="86">
                  <c:v>30403.0</c:v>
                </c:pt>
                <c:pt idx="87">
                  <c:v>30404.0</c:v>
                </c:pt>
                <c:pt idx="88">
                  <c:v>30405.0</c:v>
                </c:pt>
                <c:pt idx="89">
                  <c:v>30406.0</c:v>
                </c:pt>
                <c:pt idx="90">
                  <c:v>30407.0</c:v>
                </c:pt>
                <c:pt idx="91">
                  <c:v>30408.0</c:v>
                </c:pt>
                <c:pt idx="92">
                  <c:v>30409.0</c:v>
                </c:pt>
                <c:pt idx="93">
                  <c:v>30410.0</c:v>
                </c:pt>
                <c:pt idx="94">
                  <c:v>30411.0</c:v>
                </c:pt>
                <c:pt idx="95">
                  <c:v>30412.0</c:v>
                </c:pt>
                <c:pt idx="96">
                  <c:v>30413.0</c:v>
                </c:pt>
                <c:pt idx="97">
                  <c:v>30414.0</c:v>
                </c:pt>
                <c:pt idx="98">
                  <c:v>30415.0</c:v>
                </c:pt>
                <c:pt idx="99">
                  <c:v>30416.0</c:v>
                </c:pt>
                <c:pt idx="100">
                  <c:v>30417.0</c:v>
                </c:pt>
                <c:pt idx="101">
                  <c:v>30418.0</c:v>
                </c:pt>
                <c:pt idx="102">
                  <c:v>30419.0</c:v>
                </c:pt>
                <c:pt idx="103">
                  <c:v>30420.0</c:v>
                </c:pt>
                <c:pt idx="104">
                  <c:v>30421.0</c:v>
                </c:pt>
                <c:pt idx="105">
                  <c:v>30422.0</c:v>
                </c:pt>
                <c:pt idx="106">
                  <c:v>30423.0</c:v>
                </c:pt>
                <c:pt idx="107">
                  <c:v>30424.0</c:v>
                </c:pt>
                <c:pt idx="108">
                  <c:v>30425.0</c:v>
                </c:pt>
                <c:pt idx="109">
                  <c:v>30426.0</c:v>
                </c:pt>
                <c:pt idx="110">
                  <c:v>30427.0</c:v>
                </c:pt>
                <c:pt idx="111">
                  <c:v>30428.0</c:v>
                </c:pt>
                <c:pt idx="112">
                  <c:v>30429.0</c:v>
                </c:pt>
                <c:pt idx="113">
                  <c:v>30430.0</c:v>
                </c:pt>
                <c:pt idx="114">
                  <c:v>30431.0</c:v>
                </c:pt>
                <c:pt idx="115">
                  <c:v>30432.0</c:v>
                </c:pt>
                <c:pt idx="116">
                  <c:v>30433.0</c:v>
                </c:pt>
                <c:pt idx="117">
                  <c:v>30434.0</c:v>
                </c:pt>
                <c:pt idx="118">
                  <c:v>30435.0</c:v>
                </c:pt>
                <c:pt idx="119">
                  <c:v>30436.0</c:v>
                </c:pt>
                <c:pt idx="120">
                  <c:v>30437.0</c:v>
                </c:pt>
                <c:pt idx="121">
                  <c:v>30438.0</c:v>
                </c:pt>
                <c:pt idx="122">
                  <c:v>30439.0</c:v>
                </c:pt>
                <c:pt idx="123">
                  <c:v>30440.0</c:v>
                </c:pt>
                <c:pt idx="124">
                  <c:v>30441.0</c:v>
                </c:pt>
                <c:pt idx="125">
                  <c:v>30442.0</c:v>
                </c:pt>
                <c:pt idx="126">
                  <c:v>30443.0</c:v>
                </c:pt>
                <c:pt idx="127">
                  <c:v>30444.0</c:v>
                </c:pt>
                <c:pt idx="128">
                  <c:v>30445.0</c:v>
                </c:pt>
                <c:pt idx="129">
                  <c:v>30446.0</c:v>
                </c:pt>
                <c:pt idx="130">
                  <c:v>30447.0</c:v>
                </c:pt>
                <c:pt idx="131">
                  <c:v>30448.0</c:v>
                </c:pt>
                <c:pt idx="132">
                  <c:v>30449.0</c:v>
                </c:pt>
                <c:pt idx="133">
                  <c:v>30450.0</c:v>
                </c:pt>
                <c:pt idx="134">
                  <c:v>30451.0</c:v>
                </c:pt>
                <c:pt idx="135">
                  <c:v>30452.0</c:v>
                </c:pt>
                <c:pt idx="136">
                  <c:v>30453.0</c:v>
                </c:pt>
                <c:pt idx="137">
                  <c:v>30454.0</c:v>
                </c:pt>
                <c:pt idx="138">
                  <c:v>30455.0</c:v>
                </c:pt>
                <c:pt idx="139">
                  <c:v>30456.0</c:v>
                </c:pt>
                <c:pt idx="140">
                  <c:v>30457.0</c:v>
                </c:pt>
                <c:pt idx="141">
                  <c:v>30458.0</c:v>
                </c:pt>
                <c:pt idx="142">
                  <c:v>30459.0</c:v>
                </c:pt>
                <c:pt idx="143">
                  <c:v>30460.0</c:v>
                </c:pt>
                <c:pt idx="144">
                  <c:v>30461.0</c:v>
                </c:pt>
                <c:pt idx="145">
                  <c:v>30462.0</c:v>
                </c:pt>
                <c:pt idx="146">
                  <c:v>30463.0</c:v>
                </c:pt>
                <c:pt idx="147">
                  <c:v>30464.0</c:v>
                </c:pt>
                <c:pt idx="148">
                  <c:v>30465.0</c:v>
                </c:pt>
                <c:pt idx="149">
                  <c:v>30466.0</c:v>
                </c:pt>
                <c:pt idx="150">
                  <c:v>30467.0</c:v>
                </c:pt>
                <c:pt idx="151">
                  <c:v>30468.0</c:v>
                </c:pt>
                <c:pt idx="152">
                  <c:v>30469.0</c:v>
                </c:pt>
                <c:pt idx="153">
                  <c:v>30470.0</c:v>
                </c:pt>
                <c:pt idx="154">
                  <c:v>30471.0</c:v>
                </c:pt>
                <c:pt idx="155">
                  <c:v>30472.0</c:v>
                </c:pt>
                <c:pt idx="156">
                  <c:v>30473.0</c:v>
                </c:pt>
                <c:pt idx="157">
                  <c:v>30474.0</c:v>
                </c:pt>
                <c:pt idx="158">
                  <c:v>30475.0</c:v>
                </c:pt>
                <c:pt idx="159">
                  <c:v>30476.0</c:v>
                </c:pt>
                <c:pt idx="160">
                  <c:v>30477.0</c:v>
                </c:pt>
                <c:pt idx="161">
                  <c:v>30478.0</c:v>
                </c:pt>
                <c:pt idx="162">
                  <c:v>30479.0</c:v>
                </c:pt>
                <c:pt idx="163">
                  <c:v>30480.0</c:v>
                </c:pt>
                <c:pt idx="164">
                  <c:v>30481.0</c:v>
                </c:pt>
                <c:pt idx="165">
                  <c:v>30482.0</c:v>
                </c:pt>
                <c:pt idx="166">
                  <c:v>30483.0</c:v>
                </c:pt>
                <c:pt idx="167">
                  <c:v>30484.0</c:v>
                </c:pt>
                <c:pt idx="168">
                  <c:v>30485.0</c:v>
                </c:pt>
                <c:pt idx="169">
                  <c:v>30486.0</c:v>
                </c:pt>
                <c:pt idx="170">
                  <c:v>30487.0</c:v>
                </c:pt>
                <c:pt idx="171">
                  <c:v>30488.0</c:v>
                </c:pt>
                <c:pt idx="172">
                  <c:v>30489.0</c:v>
                </c:pt>
                <c:pt idx="173">
                  <c:v>30490.0</c:v>
                </c:pt>
                <c:pt idx="174">
                  <c:v>30491.0</c:v>
                </c:pt>
                <c:pt idx="175">
                  <c:v>30492.0</c:v>
                </c:pt>
                <c:pt idx="176">
                  <c:v>30493.0</c:v>
                </c:pt>
                <c:pt idx="177">
                  <c:v>30494.0</c:v>
                </c:pt>
                <c:pt idx="178">
                  <c:v>30495.0</c:v>
                </c:pt>
                <c:pt idx="179">
                  <c:v>30496.0</c:v>
                </c:pt>
                <c:pt idx="180">
                  <c:v>30497.0</c:v>
                </c:pt>
                <c:pt idx="181">
                  <c:v>30498.0</c:v>
                </c:pt>
                <c:pt idx="182">
                  <c:v>30499.0</c:v>
                </c:pt>
                <c:pt idx="183">
                  <c:v>30500.0</c:v>
                </c:pt>
                <c:pt idx="184">
                  <c:v>30501.0</c:v>
                </c:pt>
                <c:pt idx="185">
                  <c:v>30502.0</c:v>
                </c:pt>
                <c:pt idx="186">
                  <c:v>30503.0</c:v>
                </c:pt>
                <c:pt idx="187">
                  <c:v>30504.0</c:v>
                </c:pt>
                <c:pt idx="188">
                  <c:v>30505.0</c:v>
                </c:pt>
                <c:pt idx="189">
                  <c:v>30506.0</c:v>
                </c:pt>
                <c:pt idx="190">
                  <c:v>30507.0</c:v>
                </c:pt>
                <c:pt idx="191">
                  <c:v>30508.0</c:v>
                </c:pt>
                <c:pt idx="192">
                  <c:v>30509.0</c:v>
                </c:pt>
                <c:pt idx="193">
                  <c:v>30510.0</c:v>
                </c:pt>
                <c:pt idx="194">
                  <c:v>30511.0</c:v>
                </c:pt>
                <c:pt idx="195">
                  <c:v>30512.0</c:v>
                </c:pt>
                <c:pt idx="196">
                  <c:v>30513.0</c:v>
                </c:pt>
                <c:pt idx="197">
                  <c:v>30514.0</c:v>
                </c:pt>
                <c:pt idx="198">
                  <c:v>30515.0</c:v>
                </c:pt>
                <c:pt idx="199">
                  <c:v>30516.0</c:v>
                </c:pt>
                <c:pt idx="200">
                  <c:v>30517.0</c:v>
                </c:pt>
                <c:pt idx="201">
                  <c:v>30518.0</c:v>
                </c:pt>
                <c:pt idx="202">
                  <c:v>30519.0</c:v>
                </c:pt>
                <c:pt idx="203">
                  <c:v>30520.0</c:v>
                </c:pt>
                <c:pt idx="204">
                  <c:v>30521.0</c:v>
                </c:pt>
                <c:pt idx="205">
                  <c:v>30522.0</c:v>
                </c:pt>
                <c:pt idx="206">
                  <c:v>30523.0</c:v>
                </c:pt>
                <c:pt idx="207">
                  <c:v>30524.0</c:v>
                </c:pt>
                <c:pt idx="208">
                  <c:v>30525.0</c:v>
                </c:pt>
                <c:pt idx="209">
                  <c:v>30526.0</c:v>
                </c:pt>
                <c:pt idx="210">
                  <c:v>30527.0</c:v>
                </c:pt>
                <c:pt idx="211">
                  <c:v>30528.0</c:v>
                </c:pt>
                <c:pt idx="212">
                  <c:v>30529.0</c:v>
                </c:pt>
                <c:pt idx="213">
                  <c:v>30530.0</c:v>
                </c:pt>
                <c:pt idx="214">
                  <c:v>30531.0</c:v>
                </c:pt>
                <c:pt idx="215">
                  <c:v>30532.0</c:v>
                </c:pt>
                <c:pt idx="216">
                  <c:v>30533.0</c:v>
                </c:pt>
                <c:pt idx="217">
                  <c:v>30534.0</c:v>
                </c:pt>
                <c:pt idx="218">
                  <c:v>30535.0</c:v>
                </c:pt>
                <c:pt idx="219">
                  <c:v>30536.0</c:v>
                </c:pt>
                <c:pt idx="220">
                  <c:v>30537.0</c:v>
                </c:pt>
                <c:pt idx="221">
                  <c:v>30538.0</c:v>
                </c:pt>
                <c:pt idx="222">
                  <c:v>30539.0</c:v>
                </c:pt>
                <c:pt idx="223">
                  <c:v>30540.0</c:v>
                </c:pt>
                <c:pt idx="224">
                  <c:v>30541.0</c:v>
                </c:pt>
                <c:pt idx="225">
                  <c:v>30542.0</c:v>
                </c:pt>
                <c:pt idx="226">
                  <c:v>30543.0</c:v>
                </c:pt>
                <c:pt idx="227">
                  <c:v>30544.0</c:v>
                </c:pt>
                <c:pt idx="228">
                  <c:v>30545.0</c:v>
                </c:pt>
                <c:pt idx="229">
                  <c:v>30546.0</c:v>
                </c:pt>
                <c:pt idx="230">
                  <c:v>30547.0</c:v>
                </c:pt>
                <c:pt idx="231">
                  <c:v>30548.0</c:v>
                </c:pt>
                <c:pt idx="232">
                  <c:v>30549.0</c:v>
                </c:pt>
                <c:pt idx="233">
                  <c:v>30550.0</c:v>
                </c:pt>
                <c:pt idx="234">
                  <c:v>30551.0</c:v>
                </c:pt>
                <c:pt idx="235">
                  <c:v>30552.0</c:v>
                </c:pt>
                <c:pt idx="236">
                  <c:v>30553.0</c:v>
                </c:pt>
                <c:pt idx="237">
                  <c:v>30554.0</c:v>
                </c:pt>
                <c:pt idx="238">
                  <c:v>30555.0</c:v>
                </c:pt>
                <c:pt idx="239">
                  <c:v>30556.0</c:v>
                </c:pt>
                <c:pt idx="240">
                  <c:v>30557.0</c:v>
                </c:pt>
                <c:pt idx="241">
                  <c:v>30558.0</c:v>
                </c:pt>
                <c:pt idx="242">
                  <c:v>30559.0</c:v>
                </c:pt>
                <c:pt idx="243">
                  <c:v>30560.0</c:v>
                </c:pt>
                <c:pt idx="244">
                  <c:v>30561.0</c:v>
                </c:pt>
                <c:pt idx="245">
                  <c:v>30562.0</c:v>
                </c:pt>
                <c:pt idx="246">
                  <c:v>30563.0</c:v>
                </c:pt>
                <c:pt idx="247">
                  <c:v>30564.0</c:v>
                </c:pt>
                <c:pt idx="248">
                  <c:v>30565.0</c:v>
                </c:pt>
                <c:pt idx="249">
                  <c:v>30566.0</c:v>
                </c:pt>
                <c:pt idx="250">
                  <c:v>30567.0</c:v>
                </c:pt>
                <c:pt idx="251">
                  <c:v>30568.0</c:v>
                </c:pt>
                <c:pt idx="252">
                  <c:v>30569.0</c:v>
                </c:pt>
                <c:pt idx="253">
                  <c:v>30570.0</c:v>
                </c:pt>
                <c:pt idx="254">
                  <c:v>30571.0</c:v>
                </c:pt>
                <c:pt idx="255">
                  <c:v>30572.0</c:v>
                </c:pt>
                <c:pt idx="256">
                  <c:v>30573.0</c:v>
                </c:pt>
                <c:pt idx="257">
                  <c:v>30574.0</c:v>
                </c:pt>
                <c:pt idx="258">
                  <c:v>30575.0</c:v>
                </c:pt>
                <c:pt idx="259">
                  <c:v>30576.0</c:v>
                </c:pt>
                <c:pt idx="260">
                  <c:v>30577.0</c:v>
                </c:pt>
                <c:pt idx="261">
                  <c:v>30578.0</c:v>
                </c:pt>
                <c:pt idx="262">
                  <c:v>30579.0</c:v>
                </c:pt>
                <c:pt idx="263">
                  <c:v>30580.0</c:v>
                </c:pt>
                <c:pt idx="264">
                  <c:v>30581.0</c:v>
                </c:pt>
                <c:pt idx="265">
                  <c:v>30582.0</c:v>
                </c:pt>
                <c:pt idx="266">
                  <c:v>30583.0</c:v>
                </c:pt>
                <c:pt idx="267">
                  <c:v>30584.0</c:v>
                </c:pt>
                <c:pt idx="268">
                  <c:v>30585.0</c:v>
                </c:pt>
                <c:pt idx="269">
                  <c:v>30586.0</c:v>
                </c:pt>
                <c:pt idx="270">
                  <c:v>30587.0</c:v>
                </c:pt>
                <c:pt idx="271">
                  <c:v>30588.0</c:v>
                </c:pt>
                <c:pt idx="272">
                  <c:v>30589.0</c:v>
                </c:pt>
                <c:pt idx="273">
                  <c:v>30590.0</c:v>
                </c:pt>
                <c:pt idx="274">
                  <c:v>30591.0</c:v>
                </c:pt>
                <c:pt idx="275">
                  <c:v>30592.0</c:v>
                </c:pt>
                <c:pt idx="276">
                  <c:v>30593.0</c:v>
                </c:pt>
                <c:pt idx="277">
                  <c:v>30594.0</c:v>
                </c:pt>
                <c:pt idx="278">
                  <c:v>30595.0</c:v>
                </c:pt>
                <c:pt idx="279">
                  <c:v>30596.0</c:v>
                </c:pt>
                <c:pt idx="280">
                  <c:v>30597.0</c:v>
                </c:pt>
                <c:pt idx="281">
                  <c:v>30598.0</c:v>
                </c:pt>
                <c:pt idx="282">
                  <c:v>30599.0</c:v>
                </c:pt>
                <c:pt idx="283">
                  <c:v>30600.0</c:v>
                </c:pt>
                <c:pt idx="284">
                  <c:v>30601.0</c:v>
                </c:pt>
                <c:pt idx="285">
                  <c:v>30602.0</c:v>
                </c:pt>
                <c:pt idx="286">
                  <c:v>30603.0</c:v>
                </c:pt>
                <c:pt idx="287">
                  <c:v>30604.0</c:v>
                </c:pt>
                <c:pt idx="288">
                  <c:v>30605.0</c:v>
                </c:pt>
                <c:pt idx="289">
                  <c:v>30606.0</c:v>
                </c:pt>
                <c:pt idx="290">
                  <c:v>30607.0</c:v>
                </c:pt>
                <c:pt idx="291">
                  <c:v>30608.0</c:v>
                </c:pt>
                <c:pt idx="292">
                  <c:v>30609.0</c:v>
                </c:pt>
                <c:pt idx="293">
                  <c:v>30610.0</c:v>
                </c:pt>
                <c:pt idx="294">
                  <c:v>30611.0</c:v>
                </c:pt>
                <c:pt idx="295">
                  <c:v>30612.0</c:v>
                </c:pt>
                <c:pt idx="296">
                  <c:v>30613.0</c:v>
                </c:pt>
                <c:pt idx="297">
                  <c:v>30614.0</c:v>
                </c:pt>
                <c:pt idx="298">
                  <c:v>30615.0</c:v>
                </c:pt>
                <c:pt idx="299">
                  <c:v>30616.0</c:v>
                </c:pt>
                <c:pt idx="300">
                  <c:v>30617.0</c:v>
                </c:pt>
                <c:pt idx="301">
                  <c:v>30618.0</c:v>
                </c:pt>
                <c:pt idx="302">
                  <c:v>30619.0</c:v>
                </c:pt>
                <c:pt idx="303">
                  <c:v>30620.0</c:v>
                </c:pt>
                <c:pt idx="304">
                  <c:v>30621.0</c:v>
                </c:pt>
                <c:pt idx="305">
                  <c:v>30622.0</c:v>
                </c:pt>
                <c:pt idx="306">
                  <c:v>30623.0</c:v>
                </c:pt>
                <c:pt idx="307">
                  <c:v>30624.0</c:v>
                </c:pt>
                <c:pt idx="308">
                  <c:v>30625.0</c:v>
                </c:pt>
                <c:pt idx="309">
                  <c:v>30626.0</c:v>
                </c:pt>
                <c:pt idx="310">
                  <c:v>30627.0</c:v>
                </c:pt>
                <c:pt idx="311">
                  <c:v>30628.0</c:v>
                </c:pt>
                <c:pt idx="312">
                  <c:v>30629.0</c:v>
                </c:pt>
                <c:pt idx="313">
                  <c:v>30630.0</c:v>
                </c:pt>
                <c:pt idx="314">
                  <c:v>30631.0</c:v>
                </c:pt>
                <c:pt idx="315">
                  <c:v>30632.0</c:v>
                </c:pt>
                <c:pt idx="316">
                  <c:v>30633.0</c:v>
                </c:pt>
                <c:pt idx="317">
                  <c:v>30634.0</c:v>
                </c:pt>
                <c:pt idx="318">
                  <c:v>30635.0</c:v>
                </c:pt>
                <c:pt idx="319">
                  <c:v>30636.0</c:v>
                </c:pt>
                <c:pt idx="320">
                  <c:v>30637.0</c:v>
                </c:pt>
                <c:pt idx="321">
                  <c:v>30638.0</c:v>
                </c:pt>
                <c:pt idx="322">
                  <c:v>30639.0</c:v>
                </c:pt>
                <c:pt idx="323">
                  <c:v>30640.0</c:v>
                </c:pt>
                <c:pt idx="324">
                  <c:v>30641.0</c:v>
                </c:pt>
                <c:pt idx="325">
                  <c:v>30642.0</c:v>
                </c:pt>
                <c:pt idx="326">
                  <c:v>30643.0</c:v>
                </c:pt>
                <c:pt idx="327">
                  <c:v>30644.0</c:v>
                </c:pt>
                <c:pt idx="328">
                  <c:v>30645.0</c:v>
                </c:pt>
                <c:pt idx="329">
                  <c:v>30646.0</c:v>
                </c:pt>
                <c:pt idx="330">
                  <c:v>30647.0</c:v>
                </c:pt>
                <c:pt idx="331">
                  <c:v>30648.0</c:v>
                </c:pt>
                <c:pt idx="332">
                  <c:v>30649.0</c:v>
                </c:pt>
                <c:pt idx="333">
                  <c:v>30650.0</c:v>
                </c:pt>
                <c:pt idx="334">
                  <c:v>30651.0</c:v>
                </c:pt>
                <c:pt idx="335">
                  <c:v>30652.0</c:v>
                </c:pt>
                <c:pt idx="336">
                  <c:v>30653.0</c:v>
                </c:pt>
                <c:pt idx="337">
                  <c:v>30654.0</c:v>
                </c:pt>
                <c:pt idx="338">
                  <c:v>30655.0</c:v>
                </c:pt>
                <c:pt idx="339">
                  <c:v>30656.0</c:v>
                </c:pt>
                <c:pt idx="340">
                  <c:v>30657.0</c:v>
                </c:pt>
                <c:pt idx="341">
                  <c:v>30658.0</c:v>
                </c:pt>
                <c:pt idx="342">
                  <c:v>30659.0</c:v>
                </c:pt>
                <c:pt idx="343">
                  <c:v>30660.0</c:v>
                </c:pt>
                <c:pt idx="344">
                  <c:v>30661.0</c:v>
                </c:pt>
                <c:pt idx="345">
                  <c:v>30662.0</c:v>
                </c:pt>
                <c:pt idx="346">
                  <c:v>30663.0</c:v>
                </c:pt>
                <c:pt idx="347">
                  <c:v>30664.0</c:v>
                </c:pt>
                <c:pt idx="348">
                  <c:v>30665.0</c:v>
                </c:pt>
                <c:pt idx="349">
                  <c:v>30666.0</c:v>
                </c:pt>
                <c:pt idx="350">
                  <c:v>30667.0</c:v>
                </c:pt>
                <c:pt idx="351">
                  <c:v>30668.0</c:v>
                </c:pt>
                <c:pt idx="352">
                  <c:v>30669.0</c:v>
                </c:pt>
                <c:pt idx="353">
                  <c:v>30670.0</c:v>
                </c:pt>
                <c:pt idx="354">
                  <c:v>30671.0</c:v>
                </c:pt>
                <c:pt idx="355">
                  <c:v>30672.0</c:v>
                </c:pt>
                <c:pt idx="356">
                  <c:v>30673.0</c:v>
                </c:pt>
                <c:pt idx="357">
                  <c:v>30674.0</c:v>
                </c:pt>
                <c:pt idx="358">
                  <c:v>30675.0</c:v>
                </c:pt>
                <c:pt idx="359">
                  <c:v>30676.0</c:v>
                </c:pt>
                <c:pt idx="360">
                  <c:v>30677.0</c:v>
                </c:pt>
                <c:pt idx="361">
                  <c:v>30678.0</c:v>
                </c:pt>
                <c:pt idx="362">
                  <c:v>30679.0</c:v>
                </c:pt>
                <c:pt idx="363">
                  <c:v>30680.0</c:v>
                </c:pt>
                <c:pt idx="364">
                  <c:v>30681.0</c:v>
                </c:pt>
              </c:numCache>
            </c:numRef>
          </c:xVal>
          <c:yVal>
            <c:numRef>
              <c:f>Data!$E$3:$E$367</c:f>
              <c:numCache>
                <c:formatCode>0.00</c:formatCode>
                <c:ptCount val="365"/>
                <c:pt idx="0">
                  <c:v>6.512909999999986</c:v>
                </c:pt>
                <c:pt idx="1">
                  <c:v>6.229740000000001</c:v>
                </c:pt>
                <c:pt idx="2">
                  <c:v>6.512909999999986</c:v>
                </c:pt>
                <c:pt idx="3">
                  <c:v>6.512909999999986</c:v>
                </c:pt>
                <c:pt idx="4">
                  <c:v>6.852713999999985</c:v>
                </c:pt>
                <c:pt idx="5">
                  <c:v>6.965981999999975</c:v>
                </c:pt>
                <c:pt idx="6">
                  <c:v>6.512909999999986</c:v>
                </c:pt>
                <c:pt idx="7">
                  <c:v>6.626177999999974</c:v>
                </c:pt>
                <c:pt idx="8">
                  <c:v>6.427958999999976</c:v>
                </c:pt>
                <c:pt idx="9">
                  <c:v>6.512909999999986</c:v>
                </c:pt>
                <c:pt idx="10">
                  <c:v>6.626177999999974</c:v>
                </c:pt>
                <c:pt idx="11">
                  <c:v>6.512909999999986</c:v>
                </c:pt>
                <c:pt idx="12">
                  <c:v>6.427958999999976</c:v>
                </c:pt>
                <c:pt idx="13">
                  <c:v>6.343007999999997</c:v>
                </c:pt>
                <c:pt idx="14">
                  <c:v>6.739446000000013</c:v>
                </c:pt>
                <c:pt idx="15">
                  <c:v>6.427958999999976</c:v>
                </c:pt>
                <c:pt idx="16">
                  <c:v>6.173105999999986</c:v>
                </c:pt>
                <c:pt idx="17">
                  <c:v>6.343007999999997</c:v>
                </c:pt>
                <c:pt idx="18">
                  <c:v>6.258057</c:v>
                </c:pt>
                <c:pt idx="19">
                  <c:v>6.173105999999986</c:v>
                </c:pt>
                <c:pt idx="20">
                  <c:v>6.173105999999986</c:v>
                </c:pt>
                <c:pt idx="21">
                  <c:v>6.088154999999976</c:v>
                </c:pt>
                <c:pt idx="22">
                  <c:v>6.003204</c:v>
                </c:pt>
                <c:pt idx="23">
                  <c:v>6.003204</c:v>
                </c:pt>
                <c:pt idx="24">
                  <c:v>6.003204</c:v>
                </c:pt>
                <c:pt idx="25">
                  <c:v>5.918253000000012</c:v>
                </c:pt>
                <c:pt idx="26">
                  <c:v>6.003204</c:v>
                </c:pt>
                <c:pt idx="27">
                  <c:v>6.427958999999976</c:v>
                </c:pt>
                <c:pt idx="28">
                  <c:v>6.088154999999976</c:v>
                </c:pt>
                <c:pt idx="29">
                  <c:v>6.088154999999976</c:v>
                </c:pt>
                <c:pt idx="30">
                  <c:v>6.173105999999986</c:v>
                </c:pt>
                <c:pt idx="31">
                  <c:v>6.003204</c:v>
                </c:pt>
                <c:pt idx="32">
                  <c:v>6.739446000000013</c:v>
                </c:pt>
                <c:pt idx="33">
                  <c:v>7.19251799999996</c:v>
                </c:pt>
                <c:pt idx="34">
                  <c:v>7.645589999999971</c:v>
                </c:pt>
                <c:pt idx="35">
                  <c:v>7.19251799999996</c:v>
                </c:pt>
                <c:pt idx="36">
                  <c:v>6.173105999999986</c:v>
                </c:pt>
                <c:pt idx="37">
                  <c:v>5.918253000000012</c:v>
                </c:pt>
                <c:pt idx="38">
                  <c:v>6.343007999999997</c:v>
                </c:pt>
                <c:pt idx="39">
                  <c:v>6.427958999999976</c:v>
                </c:pt>
                <c:pt idx="40">
                  <c:v>6.088154999999976</c:v>
                </c:pt>
                <c:pt idx="41">
                  <c:v>6.626177999999974</c:v>
                </c:pt>
                <c:pt idx="42">
                  <c:v>6.739446000000013</c:v>
                </c:pt>
                <c:pt idx="43">
                  <c:v>7.079250000000013</c:v>
                </c:pt>
                <c:pt idx="44">
                  <c:v>6.626177999999974</c:v>
                </c:pt>
                <c:pt idx="45">
                  <c:v>6.173105999999986</c:v>
                </c:pt>
                <c:pt idx="46">
                  <c:v>6.626177999999974</c:v>
                </c:pt>
                <c:pt idx="47">
                  <c:v>6.427958999999976</c:v>
                </c:pt>
                <c:pt idx="48">
                  <c:v>6.512909999999986</c:v>
                </c:pt>
                <c:pt idx="49">
                  <c:v>6.427958999999976</c:v>
                </c:pt>
                <c:pt idx="50">
                  <c:v>6.343007999999997</c:v>
                </c:pt>
                <c:pt idx="51">
                  <c:v>6.343007999999997</c:v>
                </c:pt>
                <c:pt idx="52">
                  <c:v>6.739446000000013</c:v>
                </c:pt>
                <c:pt idx="53">
                  <c:v>7.787174999999975</c:v>
                </c:pt>
                <c:pt idx="54">
                  <c:v>7.645589999999971</c:v>
                </c:pt>
                <c:pt idx="55">
                  <c:v>8.070345000000001</c:v>
                </c:pt>
                <c:pt idx="56">
                  <c:v>7.787174999999975</c:v>
                </c:pt>
                <c:pt idx="57">
                  <c:v>7.928760000000001</c:v>
                </c:pt>
                <c:pt idx="58">
                  <c:v>8.2827225</c:v>
                </c:pt>
                <c:pt idx="59">
                  <c:v>8.636685000000003</c:v>
                </c:pt>
                <c:pt idx="60">
                  <c:v>8.070345000000001</c:v>
                </c:pt>
                <c:pt idx="61">
                  <c:v>7.787174999999975</c:v>
                </c:pt>
                <c:pt idx="62">
                  <c:v>8.353515000000024</c:v>
                </c:pt>
                <c:pt idx="63">
                  <c:v>7.928760000000001</c:v>
                </c:pt>
                <c:pt idx="64">
                  <c:v>7.787174999999975</c:v>
                </c:pt>
                <c:pt idx="65">
                  <c:v>7.532322000000002</c:v>
                </c:pt>
                <c:pt idx="66">
                  <c:v>7.645589999999971</c:v>
                </c:pt>
                <c:pt idx="67">
                  <c:v>8.495100000000002</c:v>
                </c:pt>
                <c:pt idx="68">
                  <c:v>9.571146</c:v>
                </c:pt>
                <c:pt idx="69">
                  <c:v>10.250754</c:v>
                </c:pt>
                <c:pt idx="70">
                  <c:v>10.76046</c:v>
                </c:pt>
                <c:pt idx="71">
                  <c:v>10.42065600000002</c:v>
                </c:pt>
                <c:pt idx="72">
                  <c:v>11.156898</c:v>
                </c:pt>
                <c:pt idx="73">
                  <c:v>12.74265</c:v>
                </c:pt>
                <c:pt idx="74">
                  <c:v>11.751555</c:v>
                </c:pt>
                <c:pt idx="75">
                  <c:v>11.35511700000005</c:v>
                </c:pt>
                <c:pt idx="76">
                  <c:v>10.958679</c:v>
                </c:pt>
                <c:pt idx="77">
                  <c:v>10.76046</c:v>
                </c:pt>
                <c:pt idx="78">
                  <c:v>9.910950000000001</c:v>
                </c:pt>
                <c:pt idx="79">
                  <c:v>9.231341999999998</c:v>
                </c:pt>
                <c:pt idx="80">
                  <c:v>10.958679</c:v>
                </c:pt>
                <c:pt idx="81">
                  <c:v>9.910950000000001</c:v>
                </c:pt>
                <c:pt idx="82">
                  <c:v>10.42065600000002</c:v>
                </c:pt>
                <c:pt idx="83">
                  <c:v>9.910950000000001</c:v>
                </c:pt>
                <c:pt idx="84">
                  <c:v>9.910950000000001</c:v>
                </c:pt>
                <c:pt idx="85">
                  <c:v>9.741047999999997</c:v>
                </c:pt>
                <c:pt idx="86">
                  <c:v>9.910950000000001</c:v>
                </c:pt>
                <c:pt idx="87">
                  <c:v>9.910950000000001</c:v>
                </c:pt>
                <c:pt idx="88">
                  <c:v>10.590558</c:v>
                </c:pt>
                <c:pt idx="89">
                  <c:v>11.35511700000005</c:v>
                </c:pt>
                <c:pt idx="90">
                  <c:v>11.35511700000005</c:v>
                </c:pt>
                <c:pt idx="91">
                  <c:v>11.751555</c:v>
                </c:pt>
                <c:pt idx="92">
                  <c:v>11.751555</c:v>
                </c:pt>
                <c:pt idx="93">
                  <c:v>12.96918600000008</c:v>
                </c:pt>
                <c:pt idx="94">
                  <c:v>11.949774</c:v>
                </c:pt>
                <c:pt idx="95">
                  <c:v>10.958679</c:v>
                </c:pt>
                <c:pt idx="96">
                  <c:v>11.35511700000005</c:v>
                </c:pt>
                <c:pt idx="97">
                  <c:v>10.250754</c:v>
                </c:pt>
                <c:pt idx="98">
                  <c:v>10.76046</c:v>
                </c:pt>
                <c:pt idx="99">
                  <c:v>10.590558</c:v>
                </c:pt>
                <c:pt idx="100">
                  <c:v>9.741047999999997</c:v>
                </c:pt>
                <c:pt idx="101">
                  <c:v>10.958679</c:v>
                </c:pt>
                <c:pt idx="102">
                  <c:v>11.55333600000004</c:v>
                </c:pt>
                <c:pt idx="103">
                  <c:v>11.751555</c:v>
                </c:pt>
                <c:pt idx="104">
                  <c:v>9.741047999999997</c:v>
                </c:pt>
                <c:pt idx="105">
                  <c:v>9.910950000000001</c:v>
                </c:pt>
                <c:pt idx="106">
                  <c:v>9.061440000000002</c:v>
                </c:pt>
                <c:pt idx="107">
                  <c:v>10.958679</c:v>
                </c:pt>
                <c:pt idx="108">
                  <c:v>12.544431</c:v>
                </c:pt>
                <c:pt idx="109">
                  <c:v>16.14068999999997</c:v>
                </c:pt>
                <c:pt idx="110">
                  <c:v>17.52822299999985</c:v>
                </c:pt>
                <c:pt idx="111">
                  <c:v>18.29278199999989</c:v>
                </c:pt>
                <c:pt idx="112">
                  <c:v>19.56704699999989</c:v>
                </c:pt>
                <c:pt idx="113">
                  <c:v>26.61798000000017</c:v>
                </c:pt>
                <c:pt idx="114">
                  <c:v>38.79429000000001</c:v>
                </c:pt>
                <c:pt idx="115">
                  <c:v>43.89135</c:v>
                </c:pt>
                <c:pt idx="116">
                  <c:v>41.90916</c:v>
                </c:pt>
                <c:pt idx="117">
                  <c:v>37.66161</c:v>
                </c:pt>
                <c:pt idx="118">
                  <c:v>37.66161</c:v>
                </c:pt>
                <c:pt idx="119">
                  <c:v>39.07746</c:v>
                </c:pt>
                <c:pt idx="120">
                  <c:v>34.54674</c:v>
                </c:pt>
                <c:pt idx="121">
                  <c:v>30.29918999999997</c:v>
                </c:pt>
                <c:pt idx="122">
                  <c:v>27.75066</c:v>
                </c:pt>
                <c:pt idx="123">
                  <c:v>30.01601999999999</c:v>
                </c:pt>
                <c:pt idx="124">
                  <c:v>36.8121</c:v>
                </c:pt>
                <c:pt idx="125">
                  <c:v>43.89135</c:v>
                </c:pt>
                <c:pt idx="126">
                  <c:v>38.51112000000001</c:v>
                </c:pt>
                <c:pt idx="127">
                  <c:v>40.77648000000001</c:v>
                </c:pt>
                <c:pt idx="128">
                  <c:v>54.93498</c:v>
                </c:pt>
                <c:pt idx="129">
                  <c:v>71.92517999999998</c:v>
                </c:pt>
                <c:pt idx="130">
                  <c:v>79.57076999999998</c:v>
                </c:pt>
                <c:pt idx="131">
                  <c:v>62.01423</c:v>
                </c:pt>
                <c:pt idx="132">
                  <c:v>57.76668000000001</c:v>
                </c:pt>
                <c:pt idx="133">
                  <c:v>49.83792</c:v>
                </c:pt>
                <c:pt idx="134">
                  <c:v>43.89135</c:v>
                </c:pt>
                <c:pt idx="135">
                  <c:v>41.34282</c:v>
                </c:pt>
                <c:pt idx="136">
                  <c:v>38.51112000000001</c:v>
                </c:pt>
                <c:pt idx="137">
                  <c:v>34.2635700000002</c:v>
                </c:pt>
                <c:pt idx="138">
                  <c:v>35.96259000000001</c:v>
                </c:pt>
                <c:pt idx="139">
                  <c:v>33.41406</c:v>
                </c:pt>
                <c:pt idx="140">
                  <c:v>32.28138000000001</c:v>
                </c:pt>
                <c:pt idx="141">
                  <c:v>42.75867</c:v>
                </c:pt>
                <c:pt idx="142">
                  <c:v>60.88155</c:v>
                </c:pt>
                <c:pt idx="143">
                  <c:v>82.68563999999998</c:v>
                </c:pt>
                <c:pt idx="144">
                  <c:v>102.50754</c:v>
                </c:pt>
                <c:pt idx="145">
                  <c:v>107.88777</c:v>
                </c:pt>
                <c:pt idx="146">
                  <c:v>119.49774</c:v>
                </c:pt>
                <c:pt idx="147">
                  <c:v>144.9830400000002</c:v>
                </c:pt>
                <c:pt idx="148">
                  <c:v>150.64644</c:v>
                </c:pt>
                <c:pt idx="149">
                  <c:v>147.2484</c:v>
                </c:pt>
                <c:pt idx="150">
                  <c:v>161.97324</c:v>
                </c:pt>
                <c:pt idx="151">
                  <c:v>148.3810800000008</c:v>
                </c:pt>
                <c:pt idx="152">
                  <c:v>145.54938</c:v>
                </c:pt>
                <c:pt idx="153">
                  <c:v>111.85215</c:v>
                </c:pt>
                <c:pt idx="154">
                  <c:v>99.10949999999998</c:v>
                </c:pt>
                <c:pt idx="155">
                  <c:v>104.48973</c:v>
                </c:pt>
                <c:pt idx="156">
                  <c:v>100.80852</c:v>
                </c:pt>
                <c:pt idx="157">
                  <c:v>97.12730999999998</c:v>
                </c:pt>
                <c:pt idx="158">
                  <c:v>109.86996</c:v>
                </c:pt>
                <c:pt idx="159">
                  <c:v>103.6402200000003</c:v>
                </c:pt>
                <c:pt idx="160">
                  <c:v>89.48172000000002</c:v>
                </c:pt>
                <c:pt idx="161">
                  <c:v>95.42828999999998</c:v>
                </c:pt>
                <c:pt idx="162">
                  <c:v>120.06408</c:v>
                </c:pt>
                <c:pt idx="163">
                  <c:v>98.54316000000032</c:v>
                </c:pt>
                <c:pt idx="164">
                  <c:v>73.90737</c:v>
                </c:pt>
                <c:pt idx="165">
                  <c:v>72.49152000000056</c:v>
                </c:pt>
                <c:pt idx="166">
                  <c:v>83.53515</c:v>
                </c:pt>
                <c:pt idx="167">
                  <c:v>92.59659</c:v>
                </c:pt>
                <c:pt idx="168">
                  <c:v>120.06408</c:v>
                </c:pt>
                <c:pt idx="169">
                  <c:v>152.0622900000004</c:v>
                </c:pt>
                <c:pt idx="170">
                  <c:v>159.70788</c:v>
                </c:pt>
                <c:pt idx="171">
                  <c:v>151.49595</c:v>
                </c:pt>
                <c:pt idx="172">
                  <c:v>146.11572</c:v>
                </c:pt>
                <c:pt idx="173">
                  <c:v>139.31964</c:v>
                </c:pt>
                <c:pt idx="174">
                  <c:v>154.04448</c:v>
                </c:pt>
                <c:pt idx="175">
                  <c:v>135.35526</c:v>
                </c:pt>
                <c:pt idx="176">
                  <c:v>121.19676</c:v>
                </c:pt>
                <c:pt idx="177">
                  <c:v>117.51555</c:v>
                </c:pt>
                <c:pt idx="178">
                  <c:v>102.22437</c:v>
                </c:pt>
                <c:pt idx="179">
                  <c:v>101.37486</c:v>
                </c:pt>
                <c:pt idx="180">
                  <c:v>99.95901</c:v>
                </c:pt>
                <c:pt idx="181">
                  <c:v>97.97682</c:v>
                </c:pt>
                <c:pt idx="182">
                  <c:v>93.44610000000045</c:v>
                </c:pt>
                <c:pt idx="183">
                  <c:v>94.57877999999937</c:v>
                </c:pt>
                <c:pt idx="184">
                  <c:v>101.65803</c:v>
                </c:pt>
                <c:pt idx="185">
                  <c:v>95.42828999999998</c:v>
                </c:pt>
                <c:pt idx="186">
                  <c:v>90.89757</c:v>
                </c:pt>
                <c:pt idx="187">
                  <c:v>89.48172000000002</c:v>
                </c:pt>
                <c:pt idx="188">
                  <c:v>92.59659</c:v>
                </c:pt>
                <c:pt idx="189">
                  <c:v>80.98662000000045</c:v>
                </c:pt>
                <c:pt idx="190">
                  <c:v>84.10149</c:v>
                </c:pt>
                <c:pt idx="191">
                  <c:v>72.77469</c:v>
                </c:pt>
                <c:pt idx="192">
                  <c:v>66.54495000000022</c:v>
                </c:pt>
                <c:pt idx="193">
                  <c:v>58.89936000000001</c:v>
                </c:pt>
                <c:pt idx="194">
                  <c:v>56.06766</c:v>
                </c:pt>
                <c:pt idx="195">
                  <c:v>52.66962000000001</c:v>
                </c:pt>
                <c:pt idx="196">
                  <c:v>47.85573</c:v>
                </c:pt>
                <c:pt idx="197">
                  <c:v>47.85573</c:v>
                </c:pt>
                <c:pt idx="198">
                  <c:v>47.00622000000001</c:v>
                </c:pt>
                <c:pt idx="199">
                  <c:v>49.83792</c:v>
                </c:pt>
                <c:pt idx="200">
                  <c:v>50.68743</c:v>
                </c:pt>
                <c:pt idx="201">
                  <c:v>47.57256000000001</c:v>
                </c:pt>
                <c:pt idx="202">
                  <c:v>50.40426</c:v>
                </c:pt>
                <c:pt idx="203">
                  <c:v>51.25377</c:v>
                </c:pt>
                <c:pt idx="204">
                  <c:v>49.55475</c:v>
                </c:pt>
                <c:pt idx="205">
                  <c:v>45.59037000000016</c:v>
                </c:pt>
                <c:pt idx="206">
                  <c:v>56.634</c:v>
                </c:pt>
                <c:pt idx="207">
                  <c:v>55.2181500000002</c:v>
                </c:pt>
                <c:pt idx="208">
                  <c:v>43.89135</c:v>
                </c:pt>
                <c:pt idx="209">
                  <c:v>38.79429000000001</c:v>
                </c:pt>
                <c:pt idx="210">
                  <c:v>39.36063</c:v>
                </c:pt>
                <c:pt idx="211">
                  <c:v>37.09527000000006</c:v>
                </c:pt>
                <c:pt idx="212">
                  <c:v>37.09527000000006</c:v>
                </c:pt>
                <c:pt idx="213">
                  <c:v>35.96259000000001</c:v>
                </c:pt>
                <c:pt idx="214">
                  <c:v>37.09527000000006</c:v>
                </c:pt>
                <c:pt idx="215">
                  <c:v>35.11308</c:v>
                </c:pt>
                <c:pt idx="216">
                  <c:v>35.67942</c:v>
                </c:pt>
                <c:pt idx="217">
                  <c:v>36.24576000000001</c:v>
                </c:pt>
                <c:pt idx="218">
                  <c:v>39.07746</c:v>
                </c:pt>
                <c:pt idx="219">
                  <c:v>39.64380000000001</c:v>
                </c:pt>
                <c:pt idx="220">
                  <c:v>36.24576000000001</c:v>
                </c:pt>
                <c:pt idx="221">
                  <c:v>33.13089</c:v>
                </c:pt>
                <c:pt idx="222">
                  <c:v>31.71503999999988</c:v>
                </c:pt>
                <c:pt idx="223">
                  <c:v>30.58235999999986</c:v>
                </c:pt>
                <c:pt idx="224">
                  <c:v>28.03382999999999</c:v>
                </c:pt>
                <c:pt idx="225">
                  <c:v>26.05163999999989</c:v>
                </c:pt>
                <c:pt idx="226">
                  <c:v>26.90114999999986</c:v>
                </c:pt>
                <c:pt idx="227">
                  <c:v>23.78627999999986</c:v>
                </c:pt>
                <c:pt idx="228">
                  <c:v>20.95458</c:v>
                </c:pt>
                <c:pt idx="229">
                  <c:v>19.31219399999999</c:v>
                </c:pt>
                <c:pt idx="230">
                  <c:v>21.23774999999988</c:v>
                </c:pt>
                <c:pt idx="231">
                  <c:v>19.56704699999989</c:v>
                </c:pt>
                <c:pt idx="232">
                  <c:v>18.03792900000002</c:v>
                </c:pt>
                <c:pt idx="233">
                  <c:v>17.046834</c:v>
                </c:pt>
                <c:pt idx="234">
                  <c:v>16.59376199999999</c:v>
                </c:pt>
                <c:pt idx="235">
                  <c:v>16.14068999999997</c:v>
                </c:pt>
                <c:pt idx="236">
                  <c:v>17.27337</c:v>
                </c:pt>
                <c:pt idx="237">
                  <c:v>17.78307599999999</c:v>
                </c:pt>
                <c:pt idx="238">
                  <c:v>18.03792900000002</c:v>
                </c:pt>
                <c:pt idx="239">
                  <c:v>17.046834</c:v>
                </c:pt>
                <c:pt idx="240">
                  <c:v>16.59376199999999</c:v>
                </c:pt>
                <c:pt idx="241">
                  <c:v>16.82029799999999</c:v>
                </c:pt>
                <c:pt idx="242">
                  <c:v>16.367226</c:v>
                </c:pt>
                <c:pt idx="243">
                  <c:v>15.234546</c:v>
                </c:pt>
                <c:pt idx="244">
                  <c:v>15.687618</c:v>
                </c:pt>
                <c:pt idx="245">
                  <c:v>15.00801</c:v>
                </c:pt>
                <c:pt idx="246">
                  <c:v>14.328402</c:v>
                </c:pt>
                <c:pt idx="247">
                  <c:v>13.87533000000005</c:v>
                </c:pt>
                <c:pt idx="248">
                  <c:v>12.96918600000008</c:v>
                </c:pt>
                <c:pt idx="249">
                  <c:v>12.346212</c:v>
                </c:pt>
                <c:pt idx="250">
                  <c:v>12.96918600000008</c:v>
                </c:pt>
                <c:pt idx="251">
                  <c:v>13.87533000000005</c:v>
                </c:pt>
                <c:pt idx="252">
                  <c:v>12.346212</c:v>
                </c:pt>
                <c:pt idx="253">
                  <c:v>11.751555</c:v>
                </c:pt>
                <c:pt idx="254">
                  <c:v>10.76046</c:v>
                </c:pt>
                <c:pt idx="255">
                  <c:v>10.42065600000002</c:v>
                </c:pt>
                <c:pt idx="256">
                  <c:v>9.741047999999997</c:v>
                </c:pt>
                <c:pt idx="257">
                  <c:v>9.910950000000001</c:v>
                </c:pt>
                <c:pt idx="258">
                  <c:v>9.741047999999997</c:v>
                </c:pt>
                <c:pt idx="259">
                  <c:v>8.778269999999997</c:v>
                </c:pt>
                <c:pt idx="260">
                  <c:v>8.636685000000003</c:v>
                </c:pt>
                <c:pt idx="261">
                  <c:v>8.919855</c:v>
                </c:pt>
                <c:pt idx="262">
                  <c:v>9.571146</c:v>
                </c:pt>
                <c:pt idx="263">
                  <c:v>9.571146</c:v>
                </c:pt>
                <c:pt idx="264">
                  <c:v>8.919855</c:v>
                </c:pt>
                <c:pt idx="265">
                  <c:v>9.231341999999998</c:v>
                </c:pt>
                <c:pt idx="266">
                  <c:v>8.495100000000002</c:v>
                </c:pt>
                <c:pt idx="267">
                  <c:v>8.211929999999998</c:v>
                </c:pt>
                <c:pt idx="268">
                  <c:v>7.928760000000001</c:v>
                </c:pt>
                <c:pt idx="269">
                  <c:v>8.495100000000002</c:v>
                </c:pt>
                <c:pt idx="270">
                  <c:v>8.353515000000024</c:v>
                </c:pt>
                <c:pt idx="271">
                  <c:v>8.070345000000001</c:v>
                </c:pt>
                <c:pt idx="272">
                  <c:v>10.590558</c:v>
                </c:pt>
                <c:pt idx="273">
                  <c:v>21.80409000000002</c:v>
                </c:pt>
                <c:pt idx="274">
                  <c:v>22.37042999999989</c:v>
                </c:pt>
                <c:pt idx="275">
                  <c:v>19.31219399999999</c:v>
                </c:pt>
                <c:pt idx="276">
                  <c:v>18.03792900000002</c:v>
                </c:pt>
                <c:pt idx="277">
                  <c:v>16.59376199999999</c:v>
                </c:pt>
                <c:pt idx="278">
                  <c:v>15.234546</c:v>
                </c:pt>
                <c:pt idx="279">
                  <c:v>15.00801</c:v>
                </c:pt>
                <c:pt idx="280">
                  <c:v>15.00801</c:v>
                </c:pt>
                <c:pt idx="281">
                  <c:v>14.328402</c:v>
                </c:pt>
                <c:pt idx="282">
                  <c:v>14.101866</c:v>
                </c:pt>
                <c:pt idx="283">
                  <c:v>14.781474</c:v>
                </c:pt>
                <c:pt idx="284">
                  <c:v>13.87533000000005</c:v>
                </c:pt>
                <c:pt idx="285">
                  <c:v>12.96918600000008</c:v>
                </c:pt>
                <c:pt idx="286">
                  <c:v>12.346212</c:v>
                </c:pt>
                <c:pt idx="287">
                  <c:v>11.751555</c:v>
                </c:pt>
                <c:pt idx="288">
                  <c:v>11.949774</c:v>
                </c:pt>
                <c:pt idx="289">
                  <c:v>11.156898</c:v>
                </c:pt>
                <c:pt idx="290">
                  <c:v>10.590558</c:v>
                </c:pt>
                <c:pt idx="291">
                  <c:v>10.76046</c:v>
                </c:pt>
                <c:pt idx="292">
                  <c:v>10.250754</c:v>
                </c:pt>
                <c:pt idx="293">
                  <c:v>9.741047999999997</c:v>
                </c:pt>
                <c:pt idx="294">
                  <c:v>9.401244</c:v>
                </c:pt>
                <c:pt idx="295">
                  <c:v>9.061440000000002</c:v>
                </c:pt>
                <c:pt idx="296">
                  <c:v>9.061440000000002</c:v>
                </c:pt>
                <c:pt idx="297">
                  <c:v>9.741047999999997</c:v>
                </c:pt>
                <c:pt idx="298">
                  <c:v>9.061440000000002</c:v>
                </c:pt>
                <c:pt idx="299">
                  <c:v>9.061440000000002</c:v>
                </c:pt>
                <c:pt idx="300">
                  <c:v>8.919855</c:v>
                </c:pt>
                <c:pt idx="301">
                  <c:v>8.070345000000001</c:v>
                </c:pt>
                <c:pt idx="302">
                  <c:v>8.070345000000001</c:v>
                </c:pt>
                <c:pt idx="303">
                  <c:v>8.353515000000024</c:v>
                </c:pt>
                <c:pt idx="304">
                  <c:v>8.919855</c:v>
                </c:pt>
                <c:pt idx="305">
                  <c:v>8.070345000000001</c:v>
                </c:pt>
                <c:pt idx="306">
                  <c:v>8.495100000000002</c:v>
                </c:pt>
                <c:pt idx="307">
                  <c:v>7.645589999999971</c:v>
                </c:pt>
                <c:pt idx="308">
                  <c:v>7.532322000000002</c:v>
                </c:pt>
                <c:pt idx="309">
                  <c:v>7.419054</c:v>
                </c:pt>
                <c:pt idx="310">
                  <c:v>7.787174999999975</c:v>
                </c:pt>
                <c:pt idx="311">
                  <c:v>8.070345000000001</c:v>
                </c:pt>
                <c:pt idx="312">
                  <c:v>8.919855</c:v>
                </c:pt>
                <c:pt idx="313">
                  <c:v>7.419054</c:v>
                </c:pt>
                <c:pt idx="314">
                  <c:v>7.645589999999971</c:v>
                </c:pt>
                <c:pt idx="315">
                  <c:v>7.419054</c:v>
                </c:pt>
                <c:pt idx="316">
                  <c:v>7.305785999999975</c:v>
                </c:pt>
                <c:pt idx="317">
                  <c:v>7.305785999999975</c:v>
                </c:pt>
                <c:pt idx="318">
                  <c:v>7.305785999999975</c:v>
                </c:pt>
                <c:pt idx="319">
                  <c:v>6.852713999999985</c:v>
                </c:pt>
                <c:pt idx="320">
                  <c:v>7.079250000000013</c:v>
                </c:pt>
                <c:pt idx="321">
                  <c:v>7.19251799999996</c:v>
                </c:pt>
                <c:pt idx="322">
                  <c:v>7.19251799999996</c:v>
                </c:pt>
                <c:pt idx="323">
                  <c:v>6.739446000000013</c:v>
                </c:pt>
                <c:pt idx="324">
                  <c:v>6.965981999999975</c:v>
                </c:pt>
                <c:pt idx="325">
                  <c:v>6.852713999999985</c:v>
                </c:pt>
                <c:pt idx="326">
                  <c:v>6.512909999999986</c:v>
                </c:pt>
                <c:pt idx="327">
                  <c:v>7.079250000000013</c:v>
                </c:pt>
                <c:pt idx="328">
                  <c:v>7.419054</c:v>
                </c:pt>
                <c:pt idx="329">
                  <c:v>7.645589999999971</c:v>
                </c:pt>
                <c:pt idx="330">
                  <c:v>7.419054</c:v>
                </c:pt>
                <c:pt idx="331">
                  <c:v>7.419054</c:v>
                </c:pt>
                <c:pt idx="332">
                  <c:v>7.079250000000013</c:v>
                </c:pt>
                <c:pt idx="333">
                  <c:v>7.079250000000013</c:v>
                </c:pt>
                <c:pt idx="334">
                  <c:v>7.645589999999971</c:v>
                </c:pt>
                <c:pt idx="335">
                  <c:v>8.353515000000024</c:v>
                </c:pt>
                <c:pt idx="336">
                  <c:v>8.070345000000001</c:v>
                </c:pt>
                <c:pt idx="337">
                  <c:v>8.070345000000001</c:v>
                </c:pt>
                <c:pt idx="338">
                  <c:v>7.787174999999975</c:v>
                </c:pt>
                <c:pt idx="339">
                  <c:v>7.419054</c:v>
                </c:pt>
                <c:pt idx="340">
                  <c:v>7.787174999999975</c:v>
                </c:pt>
                <c:pt idx="341">
                  <c:v>7.787174999999975</c:v>
                </c:pt>
                <c:pt idx="342">
                  <c:v>7.787174999999975</c:v>
                </c:pt>
                <c:pt idx="343">
                  <c:v>7.787174999999975</c:v>
                </c:pt>
                <c:pt idx="344">
                  <c:v>7.928760000000001</c:v>
                </c:pt>
                <c:pt idx="345">
                  <c:v>7.787174999999975</c:v>
                </c:pt>
                <c:pt idx="346">
                  <c:v>7.645589999999971</c:v>
                </c:pt>
                <c:pt idx="347">
                  <c:v>7.645589999999971</c:v>
                </c:pt>
                <c:pt idx="348">
                  <c:v>7.645589999999971</c:v>
                </c:pt>
                <c:pt idx="349">
                  <c:v>7.419054</c:v>
                </c:pt>
                <c:pt idx="350">
                  <c:v>7.532322000000002</c:v>
                </c:pt>
                <c:pt idx="351">
                  <c:v>7.928760000000001</c:v>
                </c:pt>
                <c:pt idx="352">
                  <c:v>7.928760000000001</c:v>
                </c:pt>
                <c:pt idx="353">
                  <c:v>7.928760000000001</c:v>
                </c:pt>
                <c:pt idx="354">
                  <c:v>7.787174999999975</c:v>
                </c:pt>
                <c:pt idx="355">
                  <c:v>7.419054</c:v>
                </c:pt>
                <c:pt idx="356">
                  <c:v>7.532322000000002</c:v>
                </c:pt>
                <c:pt idx="357">
                  <c:v>7.645589999999971</c:v>
                </c:pt>
                <c:pt idx="358">
                  <c:v>8.211929999999998</c:v>
                </c:pt>
                <c:pt idx="359">
                  <c:v>8.636685000000003</c:v>
                </c:pt>
                <c:pt idx="360">
                  <c:v>8.778269999999997</c:v>
                </c:pt>
                <c:pt idx="361">
                  <c:v>8.353515000000024</c:v>
                </c:pt>
                <c:pt idx="362">
                  <c:v>7.645589999999971</c:v>
                </c:pt>
                <c:pt idx="363">
                  <c:v>7.419054</c:v>
                </c:pt>
                <c:pt idx="364">
                  <c:v>7.645589999999971</c:v>
                </c:pt>
              </c:numCache>
            </c:numRef>
          </c:yVal>
        </c:ser>
        <c:ser>
          <c:idx val="1"/>
          <c:order val="1"/>
          <c:tx>
            <c:v> Simulated, static Eo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Data!$D$3:$D$367</c:f>
              <c:numCache>
                <c:formatCode>General</c:formatCode>
                <c:ptCount val="365"/>
                <c:pt idx="0">
                  <c:v>30317.0</c:v>
                </c:pt>
                <c:pt idx="1">
                  <c:v>30318.0</c:v>
                </c:pt>
                <c:pt idx="2">
                  <c:v>30319.0</c:v>
                </c:pt>
                <c:pt idx="3">
                  <c:v>30320.0</c:v>
                </c:pt>
                <c:pt idx="4">
                  <c:v>30321.0</c:v>
                </c:pt>
                <c:pt idx="5">
                  <c:v>30322.0</c:v>
                </c:pt>
                <c:pt idx="6">
                  <c:v>30323.0</c:v>
                </c:pt>
                <c:pt idx="7">
                  <c:v>30324.0</c:v>
                </c:pt>
                <c:pt idx="8">
                  <c:v>30325.0</c:v>
                </c:pt>
                <c:pt idx="9">
                  <c:v>30326.0</c:v>
                </c:pt>
                <c:pt idx="10">
                  <c:v>30327.0</c:v>
                </c:pt>
                <c:pt idx="11">
                  <c:v>30328.0</c:v>
                </c:pt>
                <c:pt idx="12">
                  <c:v>30329.0</c:v>
                </c:pt>
                <c:pt idx="13">
                  <c:v>30330.0</c:v>
                </c:pt>
                <c:pt idx="14">
                  <c:v>30331.0</c:v>
                </c:pt>
                <c:pt idx="15">
                  <c:v>30332.0</c:v>
                </c:pt>
                <c:pt idx="16">
                  <c:v>30333.0</c:v>
                </c:pt>
                <c:pt idx="17">
                  <c:v>30334.0</c:v>
                </c:pt>
                <c:pt idx="18">
                  <c:v>30335.0</c:v>
                </c:pt>
                <c:pt idx="19">
                  <c:v>30336.0</c:v>
                </c:pt>
                <c:pt idx="20">
                  <c:v>30337.0</c:v>
                </c:pt>
                <c:pt idx="21">
                  <c:v>30338.0</c:v>
                </c:pt>
                <c:pt idx="22">
                  <c:v>30339.0</c:v>
                </c:pt>
                <c:pt idx="23">
                  <c:v>30340.0</c:v>
                </c:pt>
                <c:pt idx="24">
                  <c:v>30341.0</c:v>
                </c:pt>
                <c:pt idx="25">
                  <c:v>30342.0</c:v>
                </c:pt>
                <c:pt idx="26">
                  <c:v>30343.0</c:v>
                </c:pt>
                <c:pt idx="27">
                  <c:v>30344.0</c:v>
                </c:pt>
                <c:pt idx="28">
                  <c:v>30345.0</c:v>
                </c:pt>
                <c:pt idx="29">
                  <c:v>30346.0</c:v>
                </c:pt>
                <c:pt idx="30">
                  <c:v>30347.0</c:v>
                </c:pt>
                <c:pt idx="31">
                  <c:v>30348.0</c:v>
                </c:pt>
                <c:pt idx="32">
                  <c:v>30349.0</c:v>
                </c:pt>
                <c:pt idx="33">
                  <c:v>30350.0</c:v>
                </c:pt>
                <c:pt idx="34">
                  <c:v>30351.0</c:v>
                </c:pt>
                <c:pt idx="35">
                  <c:v>30352.0</c:v>
                </c:pt>
                <c:pt idx="36">
                  <c:v>30353.0</c:v>
                </c:pt>
                <c:pt idx="37">
                  <c:v>30354.0</c:v>
                </c:pt>
                <c:pt idx="38">
                  <c:v>30355.0</c:v>
                </c:pt>
                <c:pt idx="39">
                  <c:v>30356.0</c:v>
                </c:pt>
                <c:pt idx="40">
                  <c:v>30357.0</c:v>
                </c:pt>
                <c:pt idx="41">
                  <c:v>30358.0</c:v>
                </c:pt>
                <c:pt idx="42">
                  <c:v>30359.0</c:v>
                </c:pt>
                <c:pt idx="43">
                  <c:v>30360.0</c:v>
                </c:pt>
                <c:pt idx="44">
                  <c:v>30361.0</c:v>
                </c:pt>
                <c:pt idx="45">
                  <c:v>30362.0</c:v>
                </c:pt>
                <c:pt idx="46">
                  <c:v>30363.0</c:v>
                </c:pt>
                <c:pt idx="47">
                  <c:v>30364.0</c:v>
                </c:pt>
                <c:pt idx="48">
                  <c:v>30365.0</c:v>
                </c:pt>
                <c:pt idx="49">
                  <c:v>30366.0</c:v>
                </c:pt>
                <c:pt idx="50">
                  <c:v>30367.0</c:v>
                </c:pt>
                <c:pt idx="51">
                  <c:v>30368.0</c:v>
                </c:pt>
                <c:pt idx="52">
                  <c:v>30369.0</c:v>
                </c:pt>
                <c:pt idx="53">
                  <c:v>30370.0</c:v>
                </c:pt>
                <c:pt idx="54">
                  <c:v>30371.0</c:v>
                </c:pt>
                <c:pt idx="55">
                  <c:v>30372.0</c:v>
                </c:pt>
                <c:pt idx="56">
                  <c:v>30373.0</c:v>
                </c:pt>
                <c:pt idx="57">
                  <c:v>30374.0</c:v>
                </c:pt>
                <c:pt idx="58">
                  <c:v>30375.0</c:v>
                </c:pt>
                <c:pt idx="59">
                  <c:v>30376.0</c:v>
                </c:pt>
                <c:pt idx="60">
                  <c:v>30377.0</c:v>
                </c:pt>
                <c:pt idx="61">
                  <c:v>30378.0</c:v>
                </c:pt>
                <c:pt idx="62">
                  <c:v>30379.0</c:v>
                </c:pt>
                <c:pt idx="63">
                  <c:v>30380.0</c:v>
                </c:pt>
                <c:pt idx="64">
                  <c:v>30381.0</c:v>
                </c:pt>
                <c:pt idx="65">
                  <c:v>30382.0</c:v>
                </c:pt>
                <c:pt idx="66">
                  <c:v>30383.0</c:v>
                </c:pt>
                <c:pt idx="67">
                  <c:v>30384.0</c:v>
                </c:pt>
                <c:pt idx="68">
                  <c:v>30385.0</c:v>
                </c:pt>
                <c:pt idx="69">
                  <c:v>30386.0</c:v>
                </c:pt>
                <c:pt idx="70">
                  <c:v>30387.0</c:v>
                </c:pt>
                <c:pt idx="71">
                  <c:v>30388.0</c:v>
                </c:pt>
                <c:pt idx="72">
                  <c:v>30389.0</c:v>
                </c:pt>
                <c:pt idx="73">
                  <c:v>30390.0</c:v>
                </c:pt>
                <c:pt idx="74">
                  <c:v>30391.0</c:v>
                </c:pt>
                <c:pt idx="75">
                  <c:v>30392.0</c:v>
                </c:pt>
                <c:pt idx="76">
                  <c:v>30393.0</c:v>
                </c:pt>
                <c:pt idx="77">
                  <c:v>30394.0</c:v>
                </c:pt>
                <c:pt idx="78">
                  <c:v>30395.0</c:v>
                </c:pt>
                <c:pt idx="79">
                  <c:v>30396.0</c:v>
                </c:pt>
                <c:pt idx="80">
                  <c:v>30397.0</c:v>
                </c:pt>
                <c:pt idx="81">
                  <c:v>30398.0</c:v>
                </c:pt>
                <c:pt idx="82">
                  <c:v>30399.0</c:v>
                </c:pt>
                <c:pt idx="83">
                  <c:v>30400.0</c:v>
                </c:pt>
                <c:pt idx="84">
                  <c:v>30401.0</c:v>
                </c:pt>
                <c:pt idx="85">
                  <c:v>30402.0</c:v>
                </c:pt>
                <c:pt idx="86">
                  <c:v>30403.0</c:v>
                </c:pt>
                <c:pt idx="87">
                  <c:v>30404.0</c:v>
                </c:pt>
                <c:pt idx="88">
                  <c:v>30405.0</c:v>
                </c:pt>
                <c:pt idx="89">
                  <c:v>30406.0</c:v>
                </c:pt>
                <c:pt idx="90">
                  <c:v>30407.0</c:v>
                </c:pt>
                <c:pt idx="91">
                  <c:v>30408.0</c:v>
                </c:pt>
                <c:pt idx="92">
                  <c:v>30409.0</c:v>
                </c:pt>
                <c:pt idx="93">
                  <c:v>30410.0</c:v>
                </c:pt>
                <c:pt idx="94">
                  <c:v>30411.0</c:v>
                </c:pt>
                <c:pt idx="95">
                  <c:v>30412.0</c:v>
                </c:pt>
                <c:pt idx="96">
                  <c:v>30413.0</c:v>
                </c:pt>
                <c:pt idx="97">
                  <c:v>30414.0</c:v>
                </c:pt>
                <c:pt idx="98">
                  <c:v>30415.0</c:v>
                </c:pt>
                <c:pt idx="99">
                  <c:v>30416.0</c:v>
                </c:pt>
                <c:pt idx="100">
                  <c:v>30417.0</c:v>
                </c:pt>
                <c:pt idx="101">
                  <c:v>30418.0</c:v>
                </c:pt>
                <c:pt idx="102">
                  <c:v>30419.0</c:v>
                </c:pt>
                <c:pt idx="103">
                  <c:v>30420.0</c:v>
                </c:pt>
                <c:pt idx="104">
                  <c:v>30421.0</c:v>
                </c:pt>
                <c:pt idx="105">
                  <c:v>30422.0</c:v>
                </c:pt>
                <c:pt idx="106">
                  <c:v>30423.0</c:v>
                </c:pt>
                <c:pt idx="107">
                  <c:v>30424.0</c:v>
                </c:pt>
                <c:pt idx="108">
                  <c:v>30425.0</c:v>
                </c:pt>
                <c:pt idx="109">
                  <c:v>30426.0</c:v>
                </c:pt>
                <c:pt idx="110">
                  <c:v>30427.0</c:v>
                </c:pt>
                <c:pt idx="111">
                  <c:v>30428.0</c:v>
                </c:pt>
                <c:pt idx="112">
                  <c:v>30429.0</c:v>
                </c:pt>
                <c:pt idx="113">
                  <c:v>30430.0</c:v>
                </c:pt>
                <c:pt idx="114">
                  <c:v>30431.0</c:v>
                </c:pt>
                <c:pt idx="115">
                  <c:v>30432.0</c:v>
                </c:pt>
                <c:pt idx="116">
                  <c:v>30433.0</c:v>
                </c:pt>
                <c:pt idx="117">
                  <c:v>30434.0</c:v>
                </c:pt>
                <c:pt idx="118">
                  <c:v>30435.0</c:v>
                </c:pt>
                <c:pt idx="119">
                  <c:v>30436.0</c:v>
                </c:pt>
                <c:pt idx="120">
                  <c:v>30437.0</c:v>
                </c:pt>
                <c:pt idx="121">
                  <c:v>30438.0</c:v>
                </c:pt>
                <c:pt idx="122">
                  <c:v>30439.0</c:v>
                </c:pt>
                <c:pt idx="123">
                  <c:v>30440.0</c:v>
                </c:pt>
                <c:pt idx="124">
                  <c:v>30441.0</c:v>
                </c:pt>
                <c:pt idx="125">
                  <c:v>30442.0</c:v>
                </c:pt>
                <c:pt idx="126">
                  <c:v>30443.0</c:v>
                </c:pt>
                <c:pt idx="127">
                  <c:v>30444.0</c:v>
                </c:pt>
                <c:pt idx="128">
                  <c:v>30445.0</c:v>
                </c:pt>
                <c:pt idx="129">
                  <c:v>30446.0</c:v>
                </c:pt>
                <c:pt idx="130">
                  <c:v>30447.0</c:v>
                </c:pt>
                <c:pt idx="131">
                  <c:v>30448.0</c:v>
                </c:pt>
                <c:pt idx="132">
                  <c:v>30449.0</c:v>
                </c:pt>
                <c:pt idx="133">
                  <c:v>30450.0</c:v>
                </c:pt>
                <c:pt idx="134">
                  <c:v>30451.0</c:v>
                </c:pt>
                <c:pt idx="135">
                  <c:v>30452.0</c:v>
                </c:pt>
                <c:pt idx="136">
                  <c:v>30453.0</c:v>
                </c:pt>
                <c:pt idx="137">
                  <c:v>30454.0</c:v>
                </c:pt>
                <c:pt idx="138">
                  <c:v>30455.0</c:v>
                </c:pt>
                <c:pt idx="139">
                  <c:v>30456.0</c:v>
                </c:pt>
                <c:pt idx="140">
                  <c:v>30457.0</c:v>
                </c:pt>
                <c:pt idx="141">
                  <c:v>30458.0</c:v>
                </c:pt>
                <c:pt idx="142">
                  <c:v>30459.0</c:v>
                </c:pt>
                <c:pt idx="143">
                  <c:v>30460.0</c:v>
                </c:pt>
                <c:pt idx="144">
                  <c:v>30461.0</c:v>
                </c:pt>
                <c:pt idx="145">
                  <c:v>30462.0</c:v>
                </c:pt>
                <c:pt idx="146">
                  <c:v>30463.0</c:v>
                </c:pt>
                <c:pt idx="147">
                  <c:v>30464.0</c:v>
                </c:pt>
                <c:pt idx="148">
                  <c:v>30465.0</c:v>
                </c:pt>
                <c:pt idx="149">
                  <c:v>30466.0</c:v>
                </c:pt>
                <c:pt idx="150">
                  <c:v>30467.0</c:v>
                </c:pt>
                <c:pt idx="151">
                  <c:v>30468.0</c:v>
                </c:pt>
                <c:pt idx="152">
                  <c:v>30469.0</c:v>
                </c:pt>
                <c:pt idx="153">
                  <c:v>30470.0</c:v>
                </c:pt>
                <c:pt idx="154">
                  <c:v>30471.0</c:v>
                </c:pt>
                <c:pt idx="155">
                  <c:v>30472.0</c:v>
                </c:pt>
                <c:pt idx="156">
                  <c:v>30473.0</c:v>
                </c:pt>
                <c:pt idx="157">
                  <c:v>30474.0</c:v>
                </c:pt>
                <c:pt idx="158">
                  <c:v>30475.0</c:v>
                </c:pt>
                <c:pt idx="159">
                  <c:v>30476.0</c:v>
                </c:pt>
                <c:pt idx="160">
                  <c:v>30477.0</c:v>
                </c:pt>
                <c:pt idx="161">
                  <c:v>30478.0</c:v>
                </c:pt>
                <c:pt idx="162">
                  <c:v>30479.0</c:v>
                </c:pt>
                <c:pt idx="163">
                  <c:v>30480.0</c:v>
                </c:pt>
                <c:pt idx="164">
                  <c:v>30481.0</c:v>
                </c:pt>
                <c:pt idx="165">
                  <c:v>30482.0</c:v>
                </c:pt>
                <c:pt idx="166">
                  <c:v>30483.0</c:v>
                </c:pt>
                <c:pt idx="167">
                  <c:v>30484.0</c:v>
                </c:pt>
                <c:pt idx="168">
                  <c:v>30485.0</c:v>
                </c:pt>
                <c:pt idx="169">
                  <c:v>30486.0</c:v>
                </c:pt>
                <c:pt idx="170">
                  <c:v>30487.0</c:v>
                </c:pt>
                <c:pt idx="171">
                  <c:v>30488.0</c:v>
                </c:pt>
                <c:pt idx="172">
                  <c:v>30489.0</c:v>
                </c:pt>
                <c:pt idx="173">
                  <c:v>30490.0</c:v>
                </c:pt>
                <c:pt idx="174">
                  <c:v>30491.0</c:v>
                </c:pt>
                <c:pt idx="175">
                  <c:v>30492.0</c:v>
                </c:pt>
                <c:pt idx="176">
                  <c:v>30493.0</c:v>
                </c:pt>
                <c:pt idx="177">
                  <c:v>30494.0</c:v>
                </c:pt>
                <c:pt idx="178">
                  <c:v>30495.0</c:v>
                </c:pt>
                <c:pt idx="179">
                  <c:v>30496.0</c:v>
                </c:pt>
                <c:pt idx="180">
                  <c:v>30497.0</c:v>
                </c:pt>
                <c:pt idx="181">
                  <c:v>30498.0</c:v>
                </c:pt>
                <c:pt idx="182">
                  <c:v>30499.0</c:v>
                </c:pt>
                <c:pt idx="183">
                  <c:v>30500.0</c:v>
                </c:pt>
                <c:pt idx="184">
                  <c:v>30501.0</c:v>
                </c:pt>
                <c:pt idx="185">
                  <c:v>30502.0</c:v>
                </c:pt>
                <c:pt idx="186">
                  <c:v>30503.0</c:v>
                </c:pt>
                <c:pt idx="187">
                  <c:v>30504.0</c:v>
                </c:pt>
                <c:pt idx="188">
                  <c:v>30505.0</c:v>
                </c:pt>
                <c:pt idx="189">
                  <c:v>30506.0</c:v>
                </c:pt>
                <c:pt idx="190">
                  <c:v>30507.0</c:v>
                </c:pt>
                <c:pt idx="191">
                  <c:v>30508.0</c:v>
                </c:pt>
                <c:pt idx="192">
                  <c:v>30509.0</c:v>
                </c:pt>
                <c:pt idx="193">
                  <c:v>30510.0</c:v>
                </c:pt>
                <c:pt idx="194">
                  <c:v>30511.0</c:v>
                </c:pt>
                <c:pt idx="195">
                  <c:v>30512.0</c:v>
                </c:pt>
                <c:pt idx="196">
                  <c:v>30513.0</c:v>
                </c:pt>
                <c:pt idx="197">
                  <c:v>30514.0</c:v>
                </c:pt>
                <c:pt idx="198">
                  <c:v>30515.0</c:v>
                </c:pt>
                <c:pt idx="199">
                  <c:v>30516.0</c:v>
                </c:pt>
                <c:pt idx="200">
                  <c:v>30517.0</c:v>
                </c:pt>
                <c:pt idx="201">
                  <c:v>30518.0</c:v>
                </c:pt>
                <c:pt idx="202">
                  <c:v>30519.0</c:v>
                </c:pt>
                <c:pt idx="203">
                  <c:v>30520.0</c:v>
                </c:pt>
                <c:pt idx="204">
                  <c:v>30521.0</c:v>
                </c:pt>
                <c:pt idx="205">
                  <c:v>30522.0</c:v>
                </c:pt>
                <c:pt idx="206">
                  <c:v>30523.0</c:v>
                </c:pt>
                <c:pt idx="207">
                  <c:v>30524.0</c:v>
                </c:pt>
                <c:pt idx="208">
                  <c:v>30525.0</c:v>
                </c:pt>
                <c:pt idx="209">
                  <c:v>30526.0</c:v>
                </c:pt>
                <c:pt idx="210">
                  <c:v>30527.0</c:v>
                </c:pt>
                <c:pt idx="211">
                  <c:v>30528.0</c:v>
                </c:pt>
                <c:pt idx="212">
                  <c:v>30529.0</c:v>
                </c:pt>
                <c:pt idx="213">
                  <c:v>30530.0</c:v>
                </c:pt>
                <c:pt idx="214">
                  <c:v>30531.0</c:v>
                </c:pt>
                <c:pt idx="215">
                  <c:v>30532.0</c:v>
                </c:pt>
                <c:pt idx="216">
                  <c:v>30533.0</c:v>
                </c:pt>
                <c:pt idx="217">
                  <c:v>30534.0</c:v>
                </c:pt>
                <c:pt idx="218">
                  <c:v>30535.0</c:v>
                </c:pt>
                <c:pt idx="219">
                  <c:v>30536.0</c:v>
                </c:pt>
                <c:pt idx="220">
                  <c:v>30537.0</c:v>
                </c:pt>
                <c:pt idx="221">
                  <c:v>30538.0</c:v>
                </c:pt>
                <c:pt idx="222">
                  <c:v>30539.0</c:v>
                </c:pt>
                <c:pt idx="223">
                  <c:v>30540.0</c:v>
                </c:pt>
                <c:pt idx="224">
                  <c:v>30541.0</c:v>
                </c:pt>
                <c:pt idx="225">
                  <c:v>30542.0</c:v>
                </c:pt>
                <c:pt idx="226">
                  <c:v>30543.0</c:v>
                </c:pt>
                <c:pt idx="227">
                  <c:v>30544.0</c:v>
                </c:pt>
                <c:pt idx="228">
                  <c:v>30545.0</c:v>
                </c:pt>
                <c:pt idx="229">
                  <c:v>30546.0</c:v>
                </c:pt>
                <c:pt idx="230">
                  <c:v>30547.0</c:v>
                </c:pt>
                <c:pt idx="231">
                  <c:v>30548.0</c:v>
                </c:pt>
                <c:pt idx="232">
                  <c:v>30549.0</c:v>
                </c:pt>
                <c:pt idx="233">
                  <c:v>30550.0</c:v>
                </c:pt>
                <c:pt idx="234">
                  <c:v>30551.0</c:v>
                </c:pt>
                <c:pt idx="235">
                  <c:v>30552.0</c:v>
                </c:pt>
                <c:pt idx="236">
                  <c:v>30553.0</c:v>
                </c:pt>
                <c:pt idx="237">
                  <c:v>30554.0</c:v>
                </c:pt>
                <c:pt idx="238">
                  <c:v>30555.0</c:v>
                </c:pt>
                <c:pt idx="239">
                  <c:v>30556.0</c:v>
                </c:pt>
                <c:pt idx="240">
                  <c:v>30557.0</c:v>
                </c:pt>
                <c:pt idx="241">
                  <c:v>30558.0</c:v>
                </c:pt>
                <c:pt idx="242">
                  <c:v>30559.0</c:v>
                </c:pt>
                <c:pt idx="243">
                  <c:v>30560.0</c:v>
                </c:pt>
                <c:pt idx="244">
                  <c:v>30561.0</c:v>
                </c:pt>
                <c:pt idx="245">
                  <c:v>30562.0</c:v>
                </c:pt>
                <c:pt idx="246">
                  <c:v>30563.0</c:v>
                </c:pt>
                <c:pt idx="247">
                  <c:v>30564.0</c:v>
                </c:pt>
                <c:pt idx="248">
                  <c:v>30565.0</c:v>
                </c:pt>
                <c:pt idx="249">
                  <c:v>30566.0</c:v>
                </c:pt>
                <c:pt idx="250">
                  <c:v>30567.0</c:v>
                </c:pt>
                <c:pt idx="251">
                  <c:v>30568.0</c:v>
                </c:pt>
                <c:pt idx="252">
                  <c:v>30569.0</c:v>
                </c:pt>
                <c:pt idx="253">
                  <c:v>30570.0</c:v>
                </c:pt>
                <c:pt idx="254">
                  <c:v>30571.0</c:v>
                </c:pt>
                <c:pt idx="255">
                  <c:v>30572.0</c:v>
                </c:pt>
                <c:pt idx="256">
                  <c:v>30573.0</c:v>
                </c:pt>
                <c:pt idx="257">
                  <c:v>30574.0</c:v>
                </c:pt>
                <c:pt idx="258">
                  <c:v>30575.0</c:v>
                </c:pt>
                <c:pt idx="259">
                  <c:v>30576.0</c:v>
                </c:pt>
                <c:pt idx="260">
                  <c:v>30577.0</c:v>
                </c:pt>
                <c:pt idx="261">
                  <c:v>30578.0</c:v>
                </c:pt>
                <c:pt idx="262">
                  <c:v>30579.0</c:v>
                </c:pt>
                <c:pt idx="263">
                  <c:v>30580.0</c:v>
                </c:pt>
                <c:pt idx="264">
                  <c:v>30581.0</c:v>
                </c:pt>
                <c:pt idx="265">
                  <c:v>30582.0</c:v>
                </c:pt>
                <c:pt idx="266">
                  <c:v>30583.0</c:v>
                </c:pt>
                <c:pt idx="267">
                  <c:v>30584.0</c:v>
                </c:pt>
                <c:pt idx="268">
                  <c:v>30585.0</c:v>
                </c:pt>
                <c:pt idx="269">
                  <c:v>30586.0</c:v>
                </c:pt>
                <c:pt idx="270">
                  <c:v>30587.0</c:v>
                </c:pt>
                <c:pt idx="271">
                  <c:v>30588.0</c:v>
                </c:pt>
                <c:pt idx="272">
                  <c:v>30589.0</c:v>
                </c:pt>
                <c:pt idx="273">
                  <c:v>30590.0</c:v>
                </c:pt>
                <c:pt idx="274">
                  <c:v>30591.0</c:v>
                </c:pt>
                <c:pt idx="275">
                  <c:v>30592.0</c:v>
                </c:pt>
                <c:pt idx="276">
                  <c:v>30593.0</c:v>
                </c:pt>
                <c:pt idx="277">
                  <c:v>30594.0</c:v>
                </c:pt>
                <c:pt idx="278">
                  <c:v>30595.0</c:v>
                </c:pt>
                <c:pt idx="279">
                  <c:v>30596.0</c:v>
                </c:pt>
                <c:pt idx="280">
                  <c:v>30597.0</c:v>
                </c:pt>
                <c:pt idx="281">
                  <c:v>30598.0</c:v>
                </c:pt>
                <c:pt idx="282">
                  <c:v>30599.0</c:v>
                </c:pt>
                <c:pt idx="283">
                  <c:v>30600.0</c:v>
                </c:pt>
                <c:pt idx="284">
                  <c:v>30601.0</c:v>
                </c:pt>
                <c:pt idx="285">
                  <c:v>30602.0</c:v>
                </c:pt>
                <c:pt idx="286">
                  <c:v>30603.0</c:v>
                </c:pt>
                <c:pt idx="287">
                  <c:v>30604.0</c:v>
                </c:pt>
                <c:pt idx="288">
                  <c:v>30605.0</c:v>
                </c:pt>
                <c:pt idx="289">
                  <c:v>30606.0</c:v>
                </c:pt>
                <c:pt idx="290">
                  <c:v>30607.0</c:v>
                </c:pt>
                <c:pt idx="291">
                  <c:v>30608.0</c:v>
                </c:pt>
                <c:pt idx="292">
                  <c:v>30609.0</c:v>
                </c:pt>
                <c:pt idx="293">
                  <c:v>30610.0</c:v>
                </c:pt>
                <c:pt idx="294">
                  <c:v>30611.0</c:v>
                </c:pt>
                <c:pt idx="295">
                  <c:v>30612.0</c:v>
                </c:pt>
                <c:pt idx="296">
                  <c:v>30613.0</c:v>
                </c:pt>
                <c:pt idx="297">
                  <c:v>30614.0</c:v>
                </c:pt>
                <c:pt idx="298">
                  <c:v>30615.0</c:v>
                </c:pt>
                <c:pt idx="299">
                  <c:v>30616.0</c:v>
                </c:pt>
                <c:pt idx="300">
                  <c:v>30617.0</c:v>
                </c:pt>
                <c:pt idx="301">
                  <c:v>30618.0</c:v>
                </c:pt>
                <c:pt idx="302">
                  <c:v>30619.0</c:v>
                </c:pt>
                <c:pt idx="303">
                  <c:v>30620.0</c:v>
                </c:pt>
                <c:pt idx="304">
                  <c:v>30621.0</c:v>
                </c:pt>
                <c:pt idx="305">
                  <c:v>30622.0</c:v>
                </c:pt>
                <c:pt idx="306">
                  <c:v>30623.0</c:v>
                </c:pt>
                <c:pt idx="307">
                  <c:v>30624.0</c:v>
                </c:pt>
                <c:pt idx="308">
                  <c:v>30625.0</c:v>
                </c:pt>
                <c:pt idx="309">
                  <c:v>30626.0</c:v>
                </c:pt>
                <c:pt idx="310">
                  <c:v>30627.0</c:v>
                </c:pt>
                <c:pt idx="311">
                  <c:v>30628.0</c:v>
                </c:pt>
                <c:pt idx="312">
                  <c:v>30629.0</c:v>
                </c:pt>
                <c:pt idx="313">
                  <c:v>30630.0</c:v>
                </c:pt>
                <c:pt idx="314">
                  <c:v>30631.0</c:v>
                </c:pt>
                <c:pt idx="315">
                  <c:v>30632.0</c:v>
                </c:pt>
                <c:pt idx="316">
                  <c:v>30633.0</c:v>
                </c:pt>
                <c:pt idx="317">
                  <c:v>30634.0</c:v>
                </c:pt>
                <c:pt idx="318">
                  <c:v>30635.0</c:v>
                </c:pt>
                <c:pt idx="319">
                  <c:v>30636.0</c:v>
                </c:pt>
                <c:pt idx="320">
                  <c:v>30637.0</c:v>
                </c:pt>
                <c:pt idx="321">
                  <c:v>30638.0</c:v>
                </c:pt>
                <c:pt idx="322">
                  <c:v>30639.0</c:v>
                </c:pt>
                <c:pt idx="323">
                  <c:v>30640.0</c:v>
                </c:pt>
                <c:pt idx="324">
                  <c:v>30641.0</c:v>
                </c:pt>
                <c:pt idx="325">
                  <c:v>30642.0</c:v>
                </c:pt>
                <c:pt idx="326">
                  <c:v>30643.0</c:v>
                </c:pt>
                <c:pt idx="327">
                  <c:v>30644.0</c:v>
                </c:pt>
                <c:pt idx="328">
                  <c:v>30645.0</c:v>
                </c:pt>
                <c:pt idx="329">
                  <c:v>30646.0</c:v>
                </c:pt>
                <c:pt idx="330">
                  <c:v>30647.0</c:v>
                </c:pt>
                <c:pt idx="331">
                  <c:v>30648.0</c:v>
                </c:pt>
                <c:pt idx="332">
                  <c:v>30649.0</c:v>
                </c:pt>
                <c:pt idx="333">
                  <c:v>30650.0</c:v>
                </c:pt>
                <c:pt idx="334">
                  <c:v>30651.0</c:v>
                </c:pt>
                <c:pt idx="335">
                  <c:v>30652.0</c:v>
                </c:pt>
                <c:pt idx="336">
                  <c:v>30653.0</c:v>
                </c:pt>
                <c:pt idx="337">
                  <c:v>30654.0</c:v>
                </c:pt>
                <c:pt idx="338">
                  <c:v>30655.0</c:v>
                </c:pt>
                <c:pt idx="339">
                  <c:v>30656.0</c:v>
                </c:pt>
                <c:pt idx="340">
                  <c:v>30657.0</c:v>
                </c:pt>
                <c:pt idx="341">
                  <c:v>30658.0</c:v>
                </c:pt>
                <c:pt idx="342">
                  <c:v>30659.0</c:v>
                </c:pt>
                <c:pt idx="343">
                  <c:v>30660.0</c:v>
                </c:pt>
                <c:pt idx="344">
                  <c:v>30661.0</c:v>
                </c:pt>
                <c:pt idx="345">
                  <c:v>30662.0</c:v>
                </c:pt>
                <c:pt idx="346">
                  <c:v>30663.0</c:v>
                </c:pt>
                <c:pt idx="347">
                  <c:v>30664.0</c:v>
                </c:pt>
                <c:pt idx="348">
                  <c:v>30665.0</c:v>
                </c:pt>
                <c:pt idx="349">
                  <c:v>30666.0</c:v>
                </c:pt>
                <c:pt idx="350">
                  <c:v>30667.0</c:v>
                </c:pt>
                <c:pt idx="351">
                  <c:v>30668.0</c:v>
                </c:pt>
                <c:pt idx="352">
                  <c:v>30669.0</c:v>
                </c:pt>
                <c:pt idx="353">
                  <c:v>30670.0</c:v>
                </c:pt>
                <c:pt idx="354">
                  <c:v>30671.0</c:v>
                </c:pt>
                <c:pt idx="355">
                  <c:v>30672.0</c:v>
                </c:pt>
                <c:pt idx="356">
                  <c:v>30673.0</c:v>
                </c:pt>
                <c:pt idx="357">
                  <c:v>30674.0</c:v>
                </c:pt>
                <c:pt idx="358">
                  <c:v>30675.0</c:v>
                </c:pt>
                <c:pt idx="359">
                  <c:v>30676.0</c:v>
                </c:pt>
                <c:pt idx="360">
                  <c:v>30677.0</c:v>
                </c:pt>
                <c:pt idx="361">
                  <c:v>30678.0</c:v>
                </c:pt>
                <c:pt idx="362">
                  <c:v>30679.0</c:v>
                </c:pt>
                <c:pt idx="363">
                  <c:v>30680.0</c:v>
                </c:pt>
                <c:pt idx="364">
                  <c:v>30681.0</c:v>
                </c:pt>
              </c:numCache>
            </c:numRef>
          </c:xVal>
          <c:yVal>
            <c:numRef>
              <c:f>Data!$F$3:$F$367</c:f>
              <c:numCache>
                <c:formatCode>0.00</c:formatCode>
                <c:ptCount val="365"/>
                <c:pt idx="0">
                  <c:v>6.57959995608023</c:v>
                </c:pt>
                <c:pt idx="1">
                  <c:v>6.540318762312587</c:v>
                </c:pt>
                <c:pt idx="2">
                  <c:v>6.501037568544938</c:v>
                </c:pt>
                <c:pt idx="3">
                  <c:v>6.461756374777297</c:v>
                </c:pt>
                <c:pt idx="4">
                  <c:v>6.422475181009657</c:v>
                </c:pt>
                <c:pt idx="5">
                  <c:v>6.393014285683925</c:v>
                </c:pt>
                <c:pt idx="6">
                  <c:v>6.35373309191628</c:v>
                </c:pt>
                <c:pt idx="7">
                  <c:v>6.324272196590548</c:v>
                </c:pt>
                <c:pt idx="8">
                  <c:v>6.314451898148635</c:v>
                </c:pt>
                <c:pt idx="9">
                  <c:v>6.284991002822905</c:v>
                </c:pt>
                <c:pt idx="10">
                  <c:v>6.255530107497171</c:v>
                </c:pt>
                <c:pt idx="11">
                  <c:v>6.618881149847866</c:v>
                </c:pt>
                <c:pt idx="12">
                  <c:v>7.532168904945578</c:v>
                </c:pt>
                <c:pt idx="13">
                  <c:v>7.689293680016182</c:v>
                </c:pt>
                <c:pt idx="14">
                  <c:v>7.591090695597043</c:v>
                </c:pt>
                <c:pt idx="15">
                  <c:v>7.52234860650367</c:v>
                </c:pt>
                <c:pt idx="16">
                  <c:v>7.345583234549267</c:v>
                </c:pt>
                <c:pt idx="17">
                  <c:v>7.208099056362519</c:v>
                </c:pt>
                <c:pt idx="18">
                  <c:v>7.100075773501501</c:v>
                </c:pt>
                <c:pt idx="19">
                  <c:v>7.001872789082412</c:v>
                </c:pt>
                <c:pt idx="20">
                  <c:v>6.903669804663334</c:v>
                </c:pt>
                <c:pt idx="21">
                  <c:v>6.815287118686085</c:v>
                </c:pt>
                <c:pt idx="22">
                  <c:v>6.726904432708888</c:v>
                </c:pt>
                <c:pt idx="23">
                  <c:v>6.648342045173638</c:v>
                </c:pt>
                <c:pt idx="24">
                  <c:v>6.57959995608023</c:v>
                </c:pt>
                <c:pt idx="25">
                  <c:v>6.501037568544938</c:v>
                </c:pt>
                <c:pt idx="26">
                  <c:v>6.442115777893465</c:v>
                </c:pt>
                <c:pt idx="27">
                  <c:v>6.422475181009657</c:v>
                </c:pt>
                <c:pt idx="28">
                  <c:v>6.402834584125834</c:v>
                </c:pt>
                <c:pt idx="29">
                  <c:v>6.343912793474392</c:v>
                </c:pt>
                <c:pt idx="30">
                  <c:v>6.343912793474392</c:v>
                </c:pt>
                <c:pt idx="31">
                  <c:v>6.275170704380995</c:v>
                </c:pt>
                <c:pt idx="32">
                  <c:v>6.21624891372956</c:v>
                </c:pt>
                <c:pt idx="33">
                  <c:v>6.167147421519966</c:v>
                </c:pt>
                <c:pt idx="34">
                  <c:v>6.118045929310392</c:v>
                </c:pt>
                <c:pt idx="35">
                  <c:v>6.068944437100867</c:v>
                </c:pt>
                <c:pt idx="36">
                  <c:v>6.019842944891313</c:v>
                </c:pt>
                <c:pt idx="37">
                  <c:v>5.980561751123702</c:v>
                </c:pt>
                <c:pt idx="38">
                  <c:v>5.941280557356027</c:v>
                </c:pt>
                <c:pt idx="39">
                  <c:v>5.901999363588391</c:v>
                </c:pt>
                <c:pt idx="40">
                  <c:v>5.862718169820729</c:v>
                </c:pt>
                <c:pt idx="41">
                  <c:v>5.823436976053059</c:v>
                </c:pt>
                <c:pt idx="42">
                  <c:v>5.79397608072737</c:v>
                </c:pt>
                <c:pt idx="43">
                  <c:v>5.774335483843553</c:v>
                </c:pt>
                <c:pt idx="44">
                  <c:v>5.892179065146466</c:v>
                </c:pt>
                <c:pt idx="45">
                  <c:v>5.941280557356027</c:v>
                </c:pt>
                <c:pt idx="46">
                  <c:v>5.970741452681793</c:v>
                </c:pt>
                <c:pt idx="47">
                  <c:v>6.000202348007488</c:v>
                </c:pt>
                <c:pt idx="48">
                  <c:v>6.000202348007488</c:v>
                </c:pt>
                <c:pt idx="49">
                  <c:v>6.059124138658939</c:v>
                </c:pt>
                <c:pt idx="50">
                  <c:v>6.118045929310392</c:v>
                </c:pt>
                <c:pt idx="51">
                  <c:v>6.510857866986814</c:v>
                </c:pt>
                <c:pt idx="52">
                  <c:v>6.864388610895629</c:v>
                </c:pt>
                <c:pt idx="53">
                  <c:v>7.532168904945578</c:v>
                </c:pt>
                <c:pt idx="54">
                  <c:v>8.111566513018322</c:v>
                </c:pt>
                <c:pt idx="55">
                  <c:v>8.445456660043326</c:v>
                </c:pt>
                <c:pt idx="56">
                  <c:v>10.3996960499836</c:v>
                </c:pt>
                <c:pt idx="57">
                  <c:v>8.504378450694652</c:v>
                </c:pt>
                <c:pt idx="58">
                  <c:v>8.141027408344</c:v>
                </c:pt>
                <c:pt idx="59">
                  <c:v>8.190128900553493</c:v>
                </c:pt>
                <c:pt idx="60">
                  <c:v>9.299822624489518</c:v>
                </c:pt>
                <c:pt idx="61">
                  <c:v>9.47658799644401</c:v>
                </c:pt>
                <c:pt idx="62">
                  <c:v>9.486408294885826</c:v>
                </c:pt>
                <c:pt idx="63">
                  <c:v>9.290002326047616</c:v>
                </c:pt>
                <c:pt idx="64">
                  <c:v>8.435636361601424</c:v>
                </c:pt>
                <c:pt idx="65">
                  <c:v>8.455276958485278</c:v>
                </c:pt>
                <c:pt idx="66">
                  <c:v>9.348924116699068</c:v>
                </c:pt>
                <c:pt idx="67">
                  <c:v>9.918501426329895</c:v>
                </c:pt>
                <c:pt idx="68">
                  <c:v>11.48974917703567</c:v>
                </c:pt>
                <c:pt idx="69">
                  <c:v>14.0724876672582</c:v>
                </c:pt>
                <c:pt idx="70">
                  <c:v>13.96446438439715</c:v>
                </c:pt>
                <c:pt idx="71">
                  <c:v>14.30817482986402</c:v>
                </c:pt>
                <c:pt idx="72">
                  <c:v>14.56350258935374</c:v>
                </c:pt>
                <c:pt idx="73">
                  <c:v>13.49309005918547</c:v>
                </c:pt>
                <c:pt idx="74">
                  <c:v>11.33262440196505</c:v>
                </c:pt>
                <c:pt idx="75">
                  <c:v>10.70412530168275</c:v>
                </c:pt>
                <c:pt idx="76">
                  <c:v>10.46843813907696</c:v>
                </c:pt>
                <c:pt idx="77">
                  <c:v>10.0756262014005</c:v>
                </c:pt>
                <c:pt idx="78">
                  <c:v>9.80065784502704</c:v>
                </c:pt>
                <c:pt idx="79">
                  <c:v>9.388205310466714</c:v>
                </c:pt>
                <c:pt idx="80">
                  <c:v>9.044494864999837</c:v>
                </c:pt>
                <c:pt idx="81">
                  <c:v>8.838268597719701</c:v>
                </c:pt>
                <c:pt idx="82">
                  <c:v>8.681143822649137</c:v>
                </c:pt>
                <c:pt idx="83">
                  <c:v>8.32761307874035</c:v>
                </c:pt>
                <c:pt idx="84">
                  <c:v>8.062465020808774</c:v>
                </c:pt>
                <c:pt idx="85">
                  <c:v>7.856238753528642</c:v>
                </c:pt>
                <c:pt idx="86">
                  <c:v>7.71875457534188</c:v>
                </c:pt>
                <c:pt idx="87">
                  <c:v>8.386534869391876</c:v>
                </c:pt>
                <c:pt idx="88">
                  <c:v>9.005213671232193</c:v>
                </c:pt>
                <c:pt idx="89">
                  <c:v>11.6861551458738</c:v>
                </c:pt>
                <c:pt idx="90">
                  <c:v>11.67633484743197</c:v>
                </c:pt>
                <c:pt idx="91">
                  <c:v>9.594431577746856</c:v>
                </c:pt>
                <c:pt idx="92">
                  <c:v>8.87754979148741</c:v>
                </c:pt>
                <c:pt idx="93">
                  <c:v>8.484737853810926</c:v>
                </c:pt>
                <c:pt idx="94">
                  <c:v>7.974082334831563</c:v>
                </c:pt>
                <c:pt idx="95">
                  <c:v>7.70893427689991</c:v>
                </c:pt>
                <c:pt idx="96">
                  <c:v>7.52234860650367</c:v>
                </c:pt>
                <c:pt idx="97">
                  <c:v>7.365223831433092</c:v>
                </c:pt>
                <c:pt idx="98">
                  <c:v>7.541989203387486</c:v>
                </c:pt>
                <c:pt idx="99">
                  <c:v>8.671323524207221</c:v>
                </c:pt>
                <c:pt idx="100">
                  <c:v>9.309642922931427</c:v>
                </c:pt>
                <c:pt idx="101">
                  <c:v>10.17382918581955</c:v>
                </c:pt>
                <c:pt idx="102">
                  <c:v>8.023183827041114</c:v>
                </c:pt>
                <c:pt idx="103">
                  <c:v>7.483067412736052</c:v>
                </c:pt>
                <c:pt idx="104">
                  <c:v>7.433965920526467</c:v>
                </c:pt>
                <c:pt idx="105">
                  <c:v>7.924980842621957</c:v>
                </c:pt>
                <c:pt idx="106">
                  <c:v>9.653353368398303</c:v>
                </c:pt>
                <c:pt idx="107">
                  <c:v>15.09379870521687</c:v>
                </c:pt>
                <c:pt idx="108">
                  <c:v>17.28372525776278</c:v>
                </c:pt>
                <c:pt idx="109">
                  <c:v>20.78957180152493</c:v>
                </c:pt>
                <c:pt idx="110">
                  <c:v>18.5996452489789</c:v>
                </c:pt>
                <c:pt idx="111">
                  <c:v>18.04970853623188</c:v>
                </c:pt>
                <c:pt idx="112">
                  <c:v>21.51627388622654</c:v>
                </c:pt>
                <c:pt idx="113">
                  <c:v>27.32007026539582</c:v>
                </c:pt>
                <c:pt idx="114">
                  <c:v>32.72123440844675</c:v>
                </c:pt>
                <c:pt idx="115">
                  <c:v>28.19407682672588</c:v>
                </c:pt>
                <c:pt idx="116">
                  <c:v>25.04176102687256</c:v>
                </c:pt>
                <c:pt idx="117">
                  <c:v>27.02546131213849</c:v>
                </c:pt>
                <c:pt idx="118">
                  <c:v>28.29227981114483</c:v>
                </c:pt>
                <c:pt idx="119">
                  <c:v>27.17276578876713</c:v>
                </c:pt>
                <c:pt idx="120">
                  <c:v>24.64894908919608</c:v>
                </c:pt>
                <c:pt idx="121">
                  <c:v>19.98430732928852</c:v>
                </c:pt>
                <c:pt idx="122">
                  <c:v>21.13328224699202</c:v>
                </c:pt>
                <c:pt idx="123">
                  <c:v>27.58521832332724</c:v>
                </c:pt>
                <c:pt idx="124">
                  <c:v>29.62784039924493</c:v>
                </c:pt>
                <c:pt idx="125">
                  <c:v>28.57706846596043</c:v>
                </c:pt>
                <c:pt idx="126">
                  <c:v>27.88964757502648</c:v>
                </c:pt>
                <c:pt idx="127">
                  <c:v>32.95692157105211</c:v>
                </c:pt>
                <c:pt idx="128">
                  <c:v>45.19301342967346</c:v>
                </c:pt>
                <c:pt idx="129">
                  <c:v>47.54988505573179</c:v>
                </c:pt>
                <c:pt idx="130">
                  <c:v>46.62677700219243</c:v>
                </c:pt>
                <c:pt idx="131">
                  <c:v>42.16836150956493</c:v>
                </c:pt>
                <c:pt idx="132">
                  <c:v>33.40865529938051</c:v>
                </c:pt>
                <c:pt idx="133">
                  <c:v>32.7408750053305</c:v>
                </c:pt>
                <c:pt idx="134">
                  <c:v>33.37919440405477</c:v>
                </c:pt>
                <c:pt idx="135">
                  <c:v>30.47238606524918</c:v>
                </c:pt>
                <c:pt idx="136">
                  <c:v>34.96026245320194</c:v>
                </c:pt>
                <c:pt idx="137">
                  <c:v>29.12700517870746</c:v>
                </c:pt>
                <c:pt idx="138">
                  <c:v>33.12386664456511</c:v>
                </c:pt>
                <c:pt idx="139">
                  <c:v>36.83593945560701</c:v>
                </c:pt>
                <c:pt idx="140">
                  <c:v>34.51834902331612</c:v>
                </c:pt>
                <c:pt idx="141">
                  <c:v>45.10463074369601</c:v>
                </c:pt>
                <c:pt idx="142">
                  <c:v>55.77929515005328</c:v>
                </c:pt>
                <c:pt idx="143">
                  <c:v>74.40840129435804</c:v>
                </c:pt>
                <c:pt idx="144">
                  <c:v>101.0901521610296</c:v>
                </c:pt>
                <c:pt idx="145">
                  <c:v>117.6275347372074</c:v>
                </c:pt>
                <c:pt idx="146">
                  <c:v>136.1093364048836</c:v>
                </c:pt>
                <c:pt idx="147">
                  <c:v>160.3654735564042</c:v>
                </c:pt>
                <c:pt idx="148">
                  <c:v>165.8157391916637</c:v>
                </c:pt>
                <c:pt idx="149">
                  <c:v>157.203337458108</c:v>
                </c:pt>
                <c:pt idx="150">
                  <c:v>143.8575518755511</c:v>
                </c:pt>
                <c:pt idx="151">
                  <c:v>129.4118928675004</c:v>
                </c:pt>
                <c:pt idx="152">
                  <c:v>117.4998708574623</c:v>
                </c:pt>
                <c:pt idx="153">
                  <c:v>105.8038954131468</c:v>
                </c:pt>
                <c:pt idx="154">
                  <c:v>99.0180691897865</c:v>
                </c:pt>
                <c:pt idx="155">
                  <c:v>97.58430561726753</c:v>
                </c:pt>
                <c:pt idx="156">
                  <c:v>92.61523460566066</c:v>
                </c:pt>
                <c:pt idx="157">
                  <c:v>97.6235868110343</c:v>
                </c:pt>
                <c:pt idx="158">
                  <c:v>102.9952900587604</c:v>
                </c:pt>
                <c:pt idx="159">
                  <c:v>106.7466440635706</c:v>
                </c:pt>
                <c:pt idx="160">
                  <c:v>105.0182715377935</c:v>
                </c:pt>
                <c:pt idx="161">
                  <c:v>108.867828527023</c:v>
                </c:pt>
                <c:pt idx="162">
                  <c:v>107.7777753999709</c:v>
                </c:pt>
                <c:pt idx="163">
                  <c:v>93.1160698261981</c:v>
                </c:pt>
                <c:pt idx="164">
                  <c:v>78.97484006984656</c:v>
                </c:pt>
                <c:pt idx="165">
                  <c:v>79.20070693401051</c:v>
                </c:pt>
                <c:pt idx="166">
                  <c:v>88.51034985694174</c:v>
                </c:pt>
                <c:pt idx="167">
                  <c:v>99.15555336797324</c:v>
                </c:pt>
                <c:pt idx="168">
                  <c:v>110.2230297120067</c:v>
                </c:pt>
                <c:pt idx="169">
                  <c:v>125.2677269250144</c:v>
                </c:pt>
                <c:pt idx="170">
                  <c:v>124.403540662126</c:v>
                </c:pt>
                <c:pt idx="171">
                  <c:v>120.917334715248</c:v>
                </c:pt>
                <c:pt idx="172">
                  <c:v>115.1921007236135</c:v>
                </c:pt>
                <c:pt idx="173">
                  <c:v>114.9662338594496</c:v>
                </c:pt>
                <c:pt idx="174">
                  <c:v>119.2773448754484</c:v>
                </c:pt>
                <c:pt idx="175">
                  <c:v>114.3377347591673</c:v>
                </c:pt>
                <c:pt idx="176">
                  <c:v>94.49091160806607</c:v>
                </c:pt>
                <c:pt idx="177">
                  <c:v>86.16329852932526</c:v>
                </c:pt>
                <c:pt idx="178">
                  <c:v>88.7362167211064</c:v>
                </c:pt>
                <c:pt idx="179">
                  <c:v>82.79493616374985</c:v>
                </c:pt>
                <c:pt idx="180">
                  <c:v>80.65411110341294</c:v>
                </c:pt>
                <c:pt idx="181">
                  <c:v>77.43305321446657</c:v>
                </c:pt>
                <c:pt idx="182">
                  <c:v>72.75859115611635</c:v>
                </c:pt>
                <c:pt idx="183">
                  <c:v>70.83381266150252</c:v>
                </c:pt>
                <c:pt idx="184">
                  <c:v>70.32315714252239</c:v>
                </c:pt>
                <c:pt idx="185">
                  <c:v>70.16603236745178</c:v>
                </c:pt>
                <c:pt idx="186">
                  <c:v>70.2642353518717</c:v>
                </c:pt>
                <c:pt idx="187">
                  <c:v>68.09394939620941</c:v>
                </c:pt>
                <c:pt idx="188">
                  <c:v>64.37205628672449</c:v>
                </c:pt>
                <c:pt idx="189">
                  <c:v>60.89567063828881</c:v>
                </c:pt>
                <c:pt idx="190">
                  <c:v>57.22287902101417</c:v>
                </c:pt>
                <c:pt idx="191">
                  <c:v>51.73333219198622</c:v>
                </c:pt>
                <c:pt idx="192">
                  <c:v>46.26342595984173</c:v>
                </c:pt>
                <c:pt idx="193">
                  <c:v>42.6790170285443</c:v>
                </c:pt>
                <c:pt idx="194">
                  <c:v>39.44813884115603</c:v>
                </c:pt>
                <c:pt idx="195">
                  <c:v>36.57079139767581</c:v>
                </c:pt>
                <c:pt idx="196">
                  <c:v>34.25320096538483</c:v>
                </c:pt>
                <c:pt idx="197">
                  <c:v>32.18111799414166</c:v>
                </c:pt>
                <c:pt idx="198">
                  <c:v>32.60339082714386</c:v>
                </c:pt>
                <c:pt idx="199">
                  <c:v>34.7638564843642</c:v>
                </c:pt>
                <c:pt idx="200">
                  <c:v>31.4053144172307</c:v>
                </c:pt>
                <c:pt idx="201">
                  <c:v>28.81275562856625</c:v>
                </c:pt>
                <c:pt idx="202">
                  <c:v>41.31399554511865</c:v>
                </c:pt>
                <c:pt idx="203">
                  <c:v>32.71141411000485</c:v>
                </c:pt>
                <c:pt idx="204">
                  <c:v>28.41012339244789</c:v>
                </c:pt>
                <c:pt idx="205">
                  <c:v>35.4316367784141</c:v>
                </c:pt>
                <c:pt idx="206">
                  <c:v>36.37438542883735</c:v>
                </c:pt>
                <c:pt idx="207">
                  <c:v>28.43958428777352</c:v>
                </c:pt>
                <c:pt idx="208">
                  <c:v>25.61133833650333</c:v>
                </c:pt>
                <c:pt idx="209">
                  <c:v>23.98116879514615</c:v>
                </c:pt>
                <c:pt idx="210">
                  <c:v>22.87147507121023</c:v>
                </c:pt>
                <c:pt idx="211">
                  <c:v>21.98764821143812</c:v>
                </c:pt>
                <c:pt idx="212">
                  <c:v>21.23148523141113</c:v>
                </c:pt>
                <c:pt idx="213">
                  <c:v>20.52442374359353</c:v>
                </c:pt>
                <c:pt idx="214">
                  <c:v>19.87628404642744</c:v>
                </c:pt>
                <c:pt idx="215">
                  <c:v>19.26742554302887</c:v>
                </c:pt>
                <c:pt idx="216">
                  <c:v>18.68802793495617</c:v>
                </c:pt>
                <c:pt idx="217">
                  <c:v>18.13809122220923</c:v>
                </c:pt>
                <c:pt idx="218">
                  <c:v>17.61761540478802</c:v>
                </c:pt>
                <c:pt idx="219">
                  <c:v>17.12660048269246</c:v>
                </c:pt>
                <c:pt idx="220">
                  <c:v>16.6552261574807</c:v>
                </c:pt>
                <c:pt idx="221">
                  <c:v>16.2034924291528</c:v>
                </c:pt>
                <c:pt idx="222">
                  <c:v>15.78121959615064</c:v>
                </c:pt>
                <c:pt idx="223">
                  <c:v>15.36876706159038</c:v>
                </c:pt>
                <c:pt idx="224">
                  <c:v>14.98577542235586</c:v>
                </c:pt>
                <c:pt idx="225">
                  <c:v>14.62242438000517</c:v>
                </c:pt>
                <c:pt idx="226">
                  <c:v>14.26889363609637</c:v>
                </c:pt>
                <c:pt idx="227">
                  <c:v>13.9350034890714</c:v>
                </c:pt>
                <c:pt idx="228">
                  <c:v>13.62075393893026</c:v>
                </c:pt>
                <c:pt idx="229">
                  <c:v>13.31632468723103</c:v>
                </c:pt>
                <c:pt idx="230">
                  <c:v>13.03153603241567</c:v>
                </c:pt>
                <c:pt idx="231">
                  <c:v>12.75656767604212</c:v>
                </c:pt>
                <c:pt idx="232">
                  <c:v>12.50123991655244</c:v>
                </c:pt>
                <c:pt idx="233">
                  <c:v>12.25573245550475</c:v>
                </c:pt>
                <c:pt idx="234">
                  <c:v>12.01022499445689</c:v>
                </c:pt>
                <c:pt idx="235">
                  <c:v>11.78435813029288</c:v>
                </c:pt>
                <c:pt idx="236">
                  <c:v>11.57813186301282</c:v>
                </c:pt>
                <c:pt idx="237">
                  <c:v>11.3719055957327</c:v>
                </c:pt>
                <c:pt idx="238">
                  <c:v>11.17549962689452</c:v>
                </c:pt>
                <c:pt idx="239">
                  <c:v>10.98891395649817</c:v>
                </c:pt>
                <c:pt idx="240">
                  <c:v>10.80232828610187</c:v>
                </c:pt>
                <c:pt idx="241">
                  <c:v>10.63538321258942</c:v>
                </c:pt>
                <c:pt idx="242">
                  <c:v>10.46843813907696</c:v>
                </c:pt>
                <c:pt idx="243">
                  <c:v>10.31131336400632</c:v>
                </c:pt>
                <c:pt idx="244">
                  <c:v>10.16400888737767</c:v>
                </c:pt>
                <c:pt idx="245">
                  <c:v>10.02652470919092</c:v>
                </c:pt>
                <c:pt idx="246">
                  <c:v>9.88904053100424</c:v>
                </c:pt>
                <c:pt idx="247">
                  <c:v>9.761376651259318</c:v>
                </c:pt>
                <c:pt idx="248">
                  <c:v>9.63371277151445</c:v>
                </c:pt>
                <c:pt idx="249">
                  <c:v>9.515869190211548</c:v>
                </c:pt>
                <c:pt idx="250">
                  <c:v>9.398025608908625</c:v>
                </c:pt>
                <c:pt idx="251">
                  <c:v>9.290002326047616</c:v>
                </c:pt>
                <c:pt idx="252">
                  <c:v>9.181979043186532</c:v>
                </c:pt>
                <c:pt idx="253">
                  <c:v>9.073955760325548</c:v>
                </c:pt>
                <c:pt idx="254">
                  <c:v>8.985573074348376</c:v>
                </c:pt>
                <c:pt idx="255">
                  <c:v>8.887370089929264</c:v>
                </c:pt>
                <c:pt idx="256">
                  <c:v>8.798987403952022</c:v>
                </c:pt>
                <c:pt idx="257">
                  <c:v>8.710604717974871</c:v>
                </c:pt>
                <c:pt idx="258">
                  <c:v>8.632042330439583</c:v>
                </c:pt>
                <c:pt idx="259">
                  <c:v>8.543659644462385</c:v>
                </c:pt>
                <c:pt idx="260">
                  <c:v>8.474917555369026</c:v>
                </c:pt>
                <c:pt idx="261">
                  <c:v>8.396355167833718</c:v>
                </c:pt>
                <c:pt idx="262">
                  <c:v>8.32761307874035</c:v>
                </c:pt>
                <c:pt idx="263">
                  <c:v>8.258870989646968</c:v>
                </c:pt>
                <c:pt idx="264">
                  <c:v>8.190128900553493</c:v>
                </c:pt>
                <c:pt idx="265">
                  <c:v>8.121386811460222</c:v>
                </c:pt>
                <c:pt idx="266">
                  <c:v>8.062465020808774</c:v>
                </c:pt>
                <c:pt idx="267">
                  <c:v>8.003543230157324</c:v>
                </c:pt>
                <c:pt idx="268">
                  <c:v>7.944621439505831</c:v>
                </c:pt>
                <c:pt idx="269">
                  <c:v>7.885699648854383</c:v>
                </c:pt>
                <c:pt idx="270">
                  <c:v>10.26221187179677</c:v>
                </c:pt>
                <c:pt idx="271">
                  <c:v>32.33824276921195</c:v>
                </c:pt>
                <c:pt idx="272">
                  <c:v>27.33971086227963</c:v>
                </c:pt>
                <c:pt idx="273">
                  <c:v>25.58187744117761</c:v>
                </c:pt>
                <c:pt idx="274">
                  <c:v>14.6322446784471</c:v>
                </c:pt>
                <c:pt idx="275">
                  <c:v>12.550341408762</c:v>
                </c:pt>
                <c:pt idx="276">
                  <c:v>12.42267752901715</c:v>
                </c:pt>
                <c:pt idx="277">
                  <c:v>13.99392527972287</c:v>
                </c:pt>
                <c:pt idx="278">
                  <c:v>13.84662080309422</c:v>
                </c:pt>
                <c:pt idx="279">
                  <c:v>13.66003513269792</c:v>
                </c:pt>
                <c:pt idx="280">
                  <c:v>12.46195872278479</c:v>
                </c:pt>
                <c:pt idx="281">
                  <c:v>11.2933432081974</c:v>
                </c:pt>
                <c:pt idx="282">
                  <c:v>11.10675753780114</c:v>
                </c:pt>
                <c:pt idx="283">
                  <c:v>10.42915694530932</c:v>
                </c:pt>
                <c:pt idx="284">
                  <c:v>10.10508709672628</c:v>
                </c:pt>
                <c:pt idx="285">
                  <c:v>9.879220232562317</c:v>
                </c:pt>
                <c:pt idx="286">
                  <c:v>9.682814263724054</c:v>
                </c:pt>
                <c:pt idx="287">
                  <c:v>9.506048891769674</c:v>
                </c:pt>
                <c:pt idx="288">
                  <c:v>9.348924116699068</c:v>
                </c:pt>
                <c:pt idx="289">
                  <c:v>9.692634562166025</c:v>
                </c:pt>
                <c:pt idx="290">
                  <c:v>9.614072174630648</c:v>
                </c:pt>
                <c:pt idx="291">
                  <c:v>9.781017248143145</c:v>
                </c:pt>
                <c:pt idx="292">
                  <c:v>8.975752775906476</c:v>
                </c:pt>
                <c:pt idx="293">
                  <c:v>8.700784419532972</c:v>
                </c:pt>
                <c:pt idx="294">
                  <c:v>8.543659644462385</c:v>
                </c:pt>
                <c:pt idx="295">
                  <c:v>8.425816063159457</c:v>
                </c:pt>
                <c:pt idx="296">
                  <c:v>8.307972481856456</c:v>
                </c:pt>
                <c:pt idx="297">
                  <c:v>8.199949198995508</c:v>
                </c:pt>
                <c:pt idx="298">
                  <c:v>8.101746214576406</c:v>
                </c:pt>
                <c:pt idx="299">
                  <c:v>8.003543230157324</c:v>
                </c:pt>
                <c:pt idx="300">
                  <c:v>7.915160544180097</c:v>
                </c:pt>
                <c:pt idx="301">
                  <c:v>7.826777858202885</c:v>
                </c:pt>
                <c:pt idx="302">
                  <c:v>7.738395172225701</c:v>
                </c:pt>
                <c:pt idx="303">
                  <c:v>7.659832784690416</c:v>
                </c:pt>
                <c:pt idx="304">
                  <c:v>7.581270397155143</c:v>
                </c:pt>
                <c:pt idx="305">
                  <c:v>7.512528308061746</c:v>
                </c:pt>
                <c:pt idx="306">
                  <c:v>7.443786218968378</c:v>
                </c:pt>
                <c:pt idx="307">
                  <c:v>7.375044129875</c:v>
                </c:pt>
                <c:pt idx="308">
                  <c:v>7.316122339223538</c:v>
                </c:pt>
                <c:pt idx="309">
                  <c:v>7.247380250130162</c:v>
                </c:pt>
                <c:pt idx="310">
                  <c:v>7.188458459478698</c:v>
                </c:pt>
                <c:pt idx="311">
                  <c:v>7.139356967269144</c:v>
                </c:pt>
                <c:pt idx="312">
                  <c:v>7.080435176617677</c:v>
                </c:pt>
                <c:pt idx="313">
                  <c:v>7.031333684408177</c:v>
                </c:pt>
                <c:pt idx="314">
                  <c:v>6.982232192198606</c:v>
                </c:pt>
                <c:pt idx="315">
                  <c:v>6.933130699989017</c:v>
                </c:pt>
                <c:pt idx="316">
                  <c:v>6.884029207779434</c:v>
                </c:pt>
                <c:pt idx="317">
                  <c:v>6.844748014011842</c:v>
                </c:pt>
                <c:pt idx="318">
                  <c:v>6.79564652180227</c:v>
                </c:pt>
                <c:pt idx="319">
                  <c:v>6.75636532803465</c:v>
                </c:pt>
                <c:pt idx="320">
                  <c:v>6.717084134266959</c:v>
                </c:pt>
                <c:pt idx="321">
                  <c:v>6.677802940499336</c:v>
                </c:pt>
                <c:pt idx="322">
                  <c:v>6.638521746731691</c:v>
                </c:pt>
                <c:pt idx="323">
                  <c:v>6.609060851405934</c:v>
                </c:pt>
                <c:pt idx="324">
                  <c:v>6.569779657638318</c:v>
                </c:pt>
                <c:pt idx="325">
                  <c:v>6.5304984638707</c:v>
                </c:pt>
                <c:pt idx="326">
                  <c:v>6.501037568544938</c:v>
                </c:pt>
                <c:pt idx="327">
                  <c:v>6.471576673219211</c:v>
                </c:pt>
                <c:pt idx="328">
                  <c:v>6.432295479451573</c:v>
                </c:pt>
                <c:pt idx="329">
                  <c:v>6.402834584125834</c:v>
                </c:pt>
                <c:pt idx="330">
                  <c:v>6.37337368880014</c:v>
                </c:pt>
                <c:pt idx="331">
                  <c:v>6.343912793474392</c:v>
                </c:pt>
                <c:pt idx="332">
                  <c:v>6.314451898148635</c:v>
                </c:pt>
                <c:pt idx="333">
                  <c:v>6.284991002822905</c:v>
                </c:pt>
                <c:pt idx="334">
                  <c:v>6.265350405939087</c:v>
                </c:pt>
                <c:pt idx="335">
                  <c:v>6.23588951061335</c:v>
                </c:pt>
                <c:pt idx="336">
                  <c:v>6.206428615287653</c:v>
                </c:pt>
                <c:pt idx="337">
                  <c:v>6.17696771996189</c:v>
                </c:pt>
                <c:pt idx="338">
                  <c:v>6.157327123078066</c:v>
                </c:pt>
                <c:pt idx="339">
                  <c:v>6.127866227752325</c:v>
                </c:pt>
                <c:pt idx="340">
                  <c:v>6.108225630868509</c:v>
                </c:pt>
                <c:pt idx="341">
                  <c:v>6.078764735542793</c:v>
                </c:pt>
                <c:pt idx="342">
                  <c:v>6.059124138658939</c:v>
                </c:pt>
                <c:pt idx="343">
                  <c:v>6.02966324333325</c:v>
                </c:pt>
                <c:pt idx="344">
                  <c:v>6.010022646449396</c:v>
                </c:pt>
                <c:pt idx="345">
                  <c:v>5.990382049565579</c:v>
                </c:pt>
                <c:pt idx="346">
                  <c:v>5.970741452681793</c:v>
                </c:pt>
                <c:pt idx="347">
                  <c:v>5.941280557356027</c:v>
                </c:pt>
                <c:pt idx="348">
                  <c:v>5.921639960472207</c:v>
                </c:pt>
                <c:pt idx="349">
                  <c:v>5.901999363588391</c:v>
                </c:pt>
                <c:pt idx="350">
                  <c:v>5.882358766704567</c:v>
                </c:pt>
                <c:pt idx="351">
                  <c:v>5.862718169820729</c:v>
                </c:pt>
                <c:pt idx="352">
                  <c:v>5.833257274495009</c:v>
                </c:pt>
                <c:pt idx="353">
                  <c:v>5.813616677611185</c:v>
                </c:pt>
                <c:pt idx="354">
                  <c:v>5.79397608072737</c:v>
                </c:pt>
                <c:pt idx="355">
                  <c:v>5.774335483843553</c:v>
                </c:pt>
                <c:pt idx="356">
                  <c:v>5.754694886959715</c:v>
                </c:pt>
                <c:pt idx="357">
                  <c:v>5.735054290075896</c:v>
                </c:pt>
                <c:pt idx="358">
                  <c:v>5.715413693192081</c:v>
                </c:pt>
                <c:pt idx="359">
                  <c:v>5.695773096308255</c:v>
                </c:pt>
                <c:pt idx="360">
                  <c:v>5.67613249942444</c:v>
                </c:pt>
                <c:pt idx="361">
                  <c:v>5.656491902540616</c:v>
                </c:pt>
                <c:pt idx="362">
                  <c:v>5.636851305656791</c:v>
                </c:pt>
                <c:pt idx="363">
                  <c:v>5.627031007214869</c:v>
                </c:pt>
                <c:pt idx="364">
                  <c:v>5.60739041033106</c:v>
                </c:pt>
              </c:numCache>
            </c:numRef>
          </c:yVal>
        </c:ser>
        <c:ser>
          <c:idx val="4"/>
          <c:order val="2"/>
          <c:tx>
            <c:v> Simulated, dynamic Eo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Data!$D$3:$D$367</c:f>
              <c:numCache>
                <c:formatCode>General</c:formatCode>
                <c:ptCount val="365"/>
                <c:pt idx="0">
                  <c:v>30317.0</c:v>
                </c:pt>
                <c:pt idx="1">
                  <c:v>30318.0</c:v>
                </c:pt>
                <c:pt idx="2">
                  <c:v>30319.0</c:v>
                </c:pt>
                <c:pt idx="3">
                  <c:v>30320.0</c:v>
                </c:pt>
                <c:pt idx="4">
                  <c:v>30321.0</c:v>
                </c:pt>
                <c:pt idx="5">
                  <c:v>30322.0</c:v>
                </c:pt>
                <c:pt idx="6">
                  <c:v>30323.0</c:v>
                </c:pt>
                <c:pt idx="7">
                  <c:v>30324.0</c:v>
                </c:pt>
                <c:pt idx="8">
                  <c:v>30325.0</c:v>
                </c:pt>
                <c:pt idx="9">
                  <c:v>30326.0</c:v>
                </c:pt>
                <c:pt idx="10">
                  <c:v>30327.0</c:v>
                </c:pt>
                <c:pt idx="11">
                  <c:v>30328.0</c:v>
                </c:pt>
                <c:pt idx="12">
                  <c:v>30329.0</c:v>
                </c:pt>
                <c:pt idx="13">
                  <c:v>30330.0</c:v>
                </c:pt>
                <c:pt idx="14">
                  <c:v>30331.0</c:v>
                </c:pt>
                <c:pt idx="15">
                  <c:v>30332.0</c:v>
                </c:pt>
                <c:pt idx="16">
                  <c:v>30333.0</c:v>
                </c:pt>
                <c:pt idx="17">
                  <c:v>30334.0</c:v>
                </c:pt>
                <c:pt idx="18">
                  <c:v>30335.0</c:v>
                </c:pt>
                <c:pt idx="19">
                  <c:v>30336.0</c:v>
                </c:pt>
                <c:pt idx="20">
                  <c:v>30337.0</c:v>
                </c:pt>
                <c:pt idx="21">
                  <c:v>30338.0</c:v>
                </c:pt>
                <c:pt idx="22">
                  <c:v>30339.0</c:v>
                </c:pt>
                <c:pt idx="23">
                  <c:v>30340.0</c:v>
                </c:pt>
                <c:pt idx="24">
                  <c:v>30341.0</c:v>
                </c:pt>
                <c:pt idx="25">
                  <c:v>30342.0</c:v>
                </c:pt>
                <c:pt idx="26">
                  <c:v>30343.0</c:v>
                </c:pt>
                <c:pt idx="27">
                  <c:v>30344.0</c:v>
                </c:pt>
                <c:pt idx="28">
                  <c:v>30345.0</c:v>
                </c:pt>
                <c:pt idx="29">
                  <c:v>30346.0</c:v>
                </c:pt>
                <c:pt idx="30">
                  <c:v>30347.0</c:v>
                </c:pt>
                <c:pt idx="31">
                  <c:v>30348.0</c:v>
                </c:pt>
                <c:pt idx="32">
                  <c:v>30349.0</c:v>
                </c:pt>
                <c:pt idx="33">
                  <c:v>30350.0</c:v>
                </c:pt>
                <c:pt idx="34">
                  <c:v>30351.0</c:v>
                </c:pt>
                <c:pt idx="35">
                  <c:v>30352.0</c:v>
                </c:pt>
                <c:pt idx="36">
                  <c:v>30353.0</c:v>
                </c:pt>
                <c:pt idx="37">
                  <c:v>30354.0</c:v>
                </c:pt>
                <c:pt idx="38">
                  <c:v>30355.0</c:v>
                </c:pt>
                <c:pt idx="39">
                  <c:v>30356.0</c:v>
                </c:pt>
                <c:pt idx="40">
                  <c:v>30357.0</c:v>
                </c:pt>
                <c:pt idx="41">
                  <c:v>30358.0</c:v>
                </c:pt>
                <c:pt idx="42">
                  <c:v>30359.0</c:v>
                </c:pt>
                <c:pt idx="43">
                  <c:v>30360.0</c:v>
                </c:pt>
                <c:pt idx="44">
                  <c:v>30361.0</c:v>
                </c:pt>
                <c:pt idx="45">
                  <c:v>30362.0</c:v>
                </c:pt>
                <c:pt idx="46">
                  <c:v>30363.0</c:v>
                </c:pt>
                <c:pt idx="47">
                  <c:v>30364.0</c:v>
                </c:pt>
                <c:pt idx="48">
                  <c:v>30365.0</c:v>
                </c:pt>
                <c:pt idx="49">
                  <c:v>30366.0</c:v>
                </c:pt>
                <c:pt idx="50">
                  <c:v>30367.0</c:v>
                </c:pt>
                <c:pt idx="51">
                  <c:v>30368.0</c:v>
                </c:pt>
                <c:pt idx="52">
                  <c:v>30369.0</c:v>
                </c:pt>
                <c:pt idx="53">
                  <c:v>30370.0</c:v>
                </c:pt>
                <c:pt idx="54">
                  <c:v>30371.0</c:v>
                </c:pt>
                <c:pt idx="55">
                  <c:v>30372.0</c:v>
                </c:pt>
                <c:pt idx="56">
                  <c:v>30373.0</c:v>
                </c:pt>
                <c:pt idx="57">
                  <c:v>30374.0</c:v>
                </c:pt>
                <c:pt idx="58">
                  <c:v>30375.0</c:v>
                </c:pt>
                <c:pt idx="59">
                  <c:v>30376.0</c:v>
                </c:pt>
                <c:pt idx="60">
                  <c:v>30377.0</c:v>
                </c:pt>
                <c:pt idx="61">
                  <c:v>30378.0</c:v>
                </c:pt>
                <c:pt idx="62">
                  <c:v>30379.0</c:v>
                </c:pt>
                <c:pt idx="63">
                  <c:v>30380.0</c:v>
                </c:pt>
                <c:pt idx="64">
                  <c:v>30381.0</c:v>
                </c:pt>
                <c:pt idx="65">
                  <c:v>30382.0</c:v>
                </c:pt>
                <c:pt idx="66">
                  <c:v>30383.0</c:v>
                </c:pt>
                <c:pt idx="67">
                  <c:v>30384.0</c:v>
                </c:pt>
                <c:pt idx="68">
                  <c:v>30385.0</c:v>
                </c:pt>
                <c:pt idx="69">
                  <c:v>30386.0</c:v>
                </c:pt>
                <c:pt idx="70">
                  <c:v>30387.0</c:v>
                </c:pt>
                <c:pt idx="71">
                  <c:v>30388.0</c:v>
                </c:pt>
                <c:pt idx="72">
                  <c:v>30389.0</c:v>
                </c:pt>
                <c:pt idx="73">
                  <c:v>30390.0</c:v>
                </c:pt>
                <c:pt idx="74">
                  <c:v>30391.0</c:v>
                </c:pt>
                <c:pt idx="75">
                  <c:v>30392.0</c:v>
                </c:pt>
                <c:pt idx="76">
                  <c:v>30393.0</c:v>
                </c:pt>
                <c:pt idx="77">
                  <c:v>30394.0</c:v>
                </c:pt>
                <c:pt idx="78">
                  <c:v>30395.0</c:v>
                </c:pt>
                <c:pt idx="79">
                  <c:v>30396.0</c:v>
                </c:pt>
                <c:pt idx="80">
                  <c:v>30397.0</c:v>
                </c:pt>
                <c:pt idx="81">
                  <c:v>30398.0</c:v>
                </c:pt>
                <c:pt idx="82">
                  <c:v>30399.0</c:v>
                </c:pt>
                <c:pt idx="83">
                  <c:v>30400.0</c:v>
                </c:pt>
                <c:pt idx="84">
                  <c:v>30401.0</c:v>
                </c:pt>
                <c:pt idx="85">
                  <c:v>30402.0</c:v>
                </c:pt>
                <c:pt idx="86">
                  <c:v>30403.0</c:v>
                </c:pt>
                <c:pt idx="87">
                  <c:v>30404.0</c:v>
                </c:pt>
                <c:pt idx="88">
                  <c:v>30405.0</c:v>
                </c:pt>
                <c:pt idx="89">
                  <c:v>30406.0</c:v>
                </c:pt>
                <c:pt idx="90">
                  <c:v>30407.0</c:v>
                </c:pt>
                <c:pt idx="91">
                  <c:v>30408.0</c:v>
                </c:pt>
                <c:pt idx="92">
                  <c:v>30409.0</c:v>
                </c:pt>
                <c:pt idx="93">
                  <c:v>30410.0</c:v>
                </c:pt>
                <c:pt idx="94">
                  <c:v>30411.0</c:v>
                </c:pt>
                <c:pt idx="95">
                  <c:v>30412.0</c:v>
                </c:pt>
                <c:pt idx="96">
                  <c:v>30413.0</c:v>
                </c:pt>
                <c:pt idx="97">
                  <c:v>30414.0</c:v>
                </c:pt>
                <c:pt idx="98">
                  <c:v>30415.0</c:v>
                </c:pt>
                <c:pt idx="99">
                  <c:v>30416.0</c:v>
                </c:pt>
                <c:pt idx="100">
                  <c:v>30417.0</c:v>
                </c:pt>
                <c:pt idx="101">
                  <c:v>30418.0</c:v>
                </c:pt>
                <c:pt idx="102">
                  <c:v>30419.0</c:v>
                </c:pt>
                <c:pt idx="103">
                  <c:v>30420.0</c:v>
                </c:pt>
                <c:pt idx="104">
                  <c:v>30421.0</c:v>
                </c:pt>
                <c:pt idx="105">
                  <c:v>30422.0</c:v>
                </c:pt>
                <c:pt idx="106">
                  <c:v>30423.0</c:v>
                </c:pt>
                <c:pt idx="107">
                  <c:v>30424.0</c:v>
                </c:pt>
                <c:pt idx="108">
                  <c:v>30425.0</c:v>
                </c:pt>
                <c:pt idx="109">
                  <c:v>30426.0</c:v>
                </c:pt>
                <c:pt idx="110">
                  <c:v>30427.0</c:v>
                </c:pt>
                <c:pt idx="111">
                  <c:v>30428.0</c:v>
                </c:pt>
                <c:pt idx="112">
                  <c:v>30429.0</c:v>
                </c:pt>
                <c:pt idx="113">
                  <c:v>30430.0</c:v>
                </c:pt>
                <c:pt idx="114">
                  <c:v>30431.0</c:v>
                </c:pt>
                <c:pt idx="115">
                  <c:v>30432.0</c:v>
                </c:pt>
                <c:pt idx="116">
                  <c:v>30433.0</c:v>
                </c:pt>
                <c:pt idx="117">
                  <c:v>30434.0</c:v>
                </c:pt>
                <c:pt idx="118">
                  <c:v>30435.0</c:v>
                </c:pt>
                <c:pt idx="119">
                  <c:v>30436.0</c:v>
                </c:pt>
                <c:pt idx="120">
                  <c:v>30437.0</c:v>
                </c:pt>
                <c:pt idx="121">
                  <c:v>30438.0</c:v>
                </c:pt>
                <c:pt idx="122">
                  <c:v>30439.0</c:v>
                </c:pt>
                <c:pt idx="123">
                  <c:v>30440.0</c:v>
                </c:pt>
                <c:pt idx="124">
                  <c:v>30441.0</c:v>
                </c:pt>
                <c:pt idx="125">
                  <c:v>30442.0</c:v>
                </c:pt>
                <c:pt idx="126">
                  <c:v>30443.0</c:v>
                </c:pt>
                <c:pt idx="127">
                  <c:v>30444.0</c:v>
                </c:pt>
                <c:pt idx="128">
                  <c:v>30445.0</c:v>
                </c:pt>
                <c:pt idx="129">
                  <c:v>30446.0</c:v>
                </c:pt>
                <c:pt idx="130">
                  <c:v>30447.0</c:v>
                </c:pt>
                <c:pt idx="131">
                  <c:v>30448.0</c:v>
                </c:pt>
                <c:pt idx="132">
                  <c:v>30449.0</c:v>
                </c:pt>
                <c:pt idx="133">
                  <c:v>30450.0</c:v>
                </c:pt>
                <c:pt idx="134">
                  <c:v>30451.0</c:v>
                </c:pt>
                <c:pt idx="135">
                  <c:v>30452.0</c:v>
                </c:pt>
                <c:pt idx="136">
                  <c:v>30453.0</c:v>
                </c:pt>
                <c:pt idx="137">
                  <c:v>30454.0</c:v>
                </c:pt>
                <c:pt idx="138">
                  <c:v>30455.0</c:v>
                </c:pt>
                <c:pt idx="139">
                  <c:v>30456.0</c:v>
                </c:pt>
                <c:pt idx="140">
                  <c:v>30457.0</c:v>
                </c:pt>
                <c:pt idx="141">
                  <c:v>30458.0</c:v>
                </c:pt>
                <c:pt idx="142">
                  <c:v>30459.0</c:v>
                </c:pt>
                <c:pt idx="143">
                  <c:v>30460.0</c:v>
                </c:pt>
                <c:pt idx="144">
                  <c:v>30461.0</c:v>
                </c:pt>
                <c:pt idx="145">
                  <c:v>30462.0</c:v>
                </c:pt>
                <c:pt idx="146">
                  <c:v>30463.0</c:v>
                </c:pt>
                <c:pt idx="147">
                  <c:v>30464.0</c:v>
                </c:pt>
                <c:pt idx="148">
                  <c:v>30465.0</c:v>
                </c:pt>
                <c:pt idx="149">
                  <c:v>30466.0</c:v>
                </c:pt>
                <c:pt idx="150">
                  <c:v>30467.0</c:v>
                </c:pt>
                <c:pt idx="151">
                  <c:v>30468.0</c:v>
                </c:pt>
                <c:pt idx="152">
                  <c:v>30469.0</c:v>
                </c:pt>
                <c:pt idx="153">
                  <c:v>30470.0</c:v>
                </c:pt>
                <c:pt idx="154">
                  <c:v>30471.0</c:v>
                </c:pt>
                <c:pt idx="155">
                  <c:v>30472.0</c:v>
                </c:pt>
                <c:pt idx="156">
                  <c:v>30473.0</c:v>
                </c:pt>
                <c:pt idx="157">
                  <c:v>30474.0</c:v>
                </c:pt>
                <c:pt idx="158">
                  <c:v>30475.0</c:v>
                </c:pt>
                <c:pt idx="159">
                  <c:v>30476.0</c:v>
                </c:pt>
                <c:pt idx="160">
                  <c:v>30477.0</c:v>
                </c:pt>
                <c:pt idx="161">
                  <c:v>30478.0</c:v>
                </c:pt>
                <c:pt idx="162">
                  <c:v>30479.0</c:v>
                </c:pt>
                <c:pt idx="163">
                  <c:v>30480.0</c:v>
                </c:pt>
                <c:pt idx="164">
                  <c:v>30481.0</c:v>
                </c:pt>
                <c:pt idx="165">
                  <c:v>30482.0</c:v>
                </c:pt>
                <c:pt idx="166">
                  <c:v>30483.0</c:v>
                </c:pt>
                <c:pt idx="167">
                  <c:v>30484.0</c:v>
                </c:pt>
                <c:pt idx="168">
                  <c:v>30485.0</c:v>
                </c:pt>
                <c:pt idx="169">
                  <c:v>30486.0</c:v>
                </c:pt>
                <c:pt idx="170">
                  <c:v>30487.0</c:v>
                </c:pt>
                <c:pt idx="171">
                  <c:v>30488.0</c:v>
                </c:pt>
                <c:pt idx="172">
                  <c:v>30489.0</c:v>
                </c:pt>
                <c:pt idx="173">
                  <c:v>30490.0</c:v>
                </c:pt>
                <c:pt idx="174">
                  <c:v>30491.0</c:v>
                </c:pt>
                <c:pt idx="175">
                  <c:v>30492.0</c:v>
                </c:pt>
                <c:pt idx="176">
                  <c:v>30493.0</c:v>
                </c:pt>
                <c:pt idx="177">
                  <c:v>30494.0</c:v>
                </c:pt>
                <c:pt idx="178">
                  <c:v>30495.0</c:v>
                </c:pt>
                <c:pt idx="179">
                  <c:v>30496.0</c:v>
                </c:pt>
                <c:pt idx="180">
                  <c:v>30497.0</c:v>
                </c:pt>
                <c:pt idx="181">
                  <c:v>30498.0</c:v>
                </c:pt>
                <c:pt idx="182">
                  <c:v>30499.0</c:v>
                </c:pt>
                <c:pt idx="183">
                  <c:v>30500.0</c:v>
                </c:pt>
                <c:pt idx="184">
                  <c:v>30501.0</c:v>
                </c:pt>
                <c:pt idx="185">
                  <c:v>30502.0</c:v>
                </c:pt>
                <c:pt idx="186">
                  <c:v>30503.0</c:v>
                </c:pt>
                <c:pt idx="187">
                  <c:v>30504.0</c:v>
                </c:pt>
                <c:pt idx="188">
                  <c:v>30505.0</c:v>
                </c:pt>
                <c:pt idx="189">
                  <c:v>30506.0</c:v>
                </c:pt>
                <c:pt idx="190">
                  <c:v>30507.0</c:v>
                </c:pt>
                <c:pt idx="191">
                  <c:v>30508.0</c:v>
                </c:pt>
                <c:pt idx="192">
                  <c:v>30509.0</c:v>
                </c:pt>
                <c:pt idx="193">
                  <c:v>30510.0</c:v>
                </c:pt>
                <c:pt idx="194">
                  <c:v>30511.0</c:v>
                </c:pt>
                <c:pt idx="195">
                  <c:v>30512.0</c:v>
                </c:pt>
                <c:pt idx="196">
                  <c:v>30513.0</c:v>
                </c:pt>
                <c:pt idx="197">
                  <c:v>30514.0</c:v>
                </c:pt>
                <c:pt idx="198">
                  <c:v>30515.0</c:v>
                </c:pt>
                <c:pt idx="199">
                  <c:v>30516.0</c:v>
                </c:pt>
                <c:pt idx="200">
                  <c:v>30517.0</c:v>
                </c:pt>
                <c:pt idx="201">
                  <c:v>30518.0</c:v>
                </c:pt>
                <c:pt idx="202">
                  <c:v>30519.0</c:v>
                </c:pt>
                <c:pt idx="203">
                  <c:v>30520.0</c:v>
                </c:pt>
                <c:pt idx="204">
                  <c:v>30521.0</c:v>
                </c:pt>
                <c:pt idx="205">
                  <c:v>30522.0</c:v>
                </c:pt>
                <c:pt idx="206">
                  <c:v>30523.0</c:v>
                </c:pt>
                <c:pt idx="207">
                  <c:v>30524.0</c:v>
                </c:pt>
                <c:pt idx="208">
                  <c:v>30525.0</c:v>
                </c:pt>
                <c:pt idx="209">
                  <c:v>30526.0</c:v>
                </c:pt>
                <c:pt idx="210">
                  <c:v>30527.0</c:v>
                </c:pt>
                <c:pt idx="211">
                  <c:v>30528.0</c:v>
                </c:pt>
                <c:pt idx="212">
                  <c:v>30529.0</c:v>
                </c:pt>
                <c:pt idx="213">
                  <c:v>30530.0</c:v>
                </c:pt>
                <c:pt idx="214">
                  <c:v>30531.0</c:v>
                </c:pt>
                <c:pt idx="215">
                  <c:v>30532.0</c:v>
                </c:pt>
                <c:pt idx="216">
                  <c:v>30533.0</c:v>
                </c:pt>
                <c:pt idx="217">
                  <c:v>30534.0</c:v>
                </c:pt>
                <c:pt idx="218">
                  <c:v>30535.0</c:v>
                </c:pt>
                <c:pt idx="219">
                  <c:v>30536.0</c:v>
                </c:pt>
                <c:pt idx="220">
                  <c:v>30537.0</c:v>
                </c:pt>
                <c:pt idx="221">
                  <c:v>30538.0</c:v>
                </c:pt>
                <c:pt idx="222">
                  <c:v>30539.0</c:v>
                </c:pt>
                <c:pt idx="223">
                  <c:v>30540.0</c:v>
                </c:pt>
                <c:pt idx="224">
                  <c:v>30541.0</c:v>
                </c:pt>
                <c:pt idx="225">
                  <c:v>30542.0</c:v>
                </c:pt>
                <c:pt idx="226">
                  <c:v>30543.0</c:v>
                </c:pt>
                <c:pt idx="227">
                  <c:v>30544.0</c:v>
                </c:pt>
                <c:pt idx="228">
                  <c:v>30545.0</c:v>
                </c:pt>
                <c:pt idx="229">
                  <c:v>30546.0</c:v>
                </c:pt>
                <c:pt idx="230">
                  <c:v>30547.0</c:v>
                </c:pt>
                <c:pt idx="231">
                  <c:v>30548.0</c:v>
                </c:pt>
                <c:pt idx="232">
                  <c:v>30549.0</c:v>
                </c:pt>
                <c:pt idx="233">
                  <c:v>30550.0</c:v>
                </c:pt>
                <c:pt idx="234">
                  <c:v>30551.0</c:v>
                </c:pt>
                <c:pt idx="235">
                  <c:v>30552.0</c:v>
                </c:pt>
                <c:pt idx="236">
                  <c:v>30553.0</c:v>
                </c:pt>
                <c:pt idx="237">
                  <c:v>30554.0</c:v>
                </c:pt>
                <c:pt idx="238">
                  <c:v>30555.0</c:v>
                </c:pt>
                <c:pt idx="239">
                  <c:v>30556.0</c:v>
                </c:pt>
                <c:pt idx="240">
                  <c:v>30557.0</c:v>
                </c:pt>
                <c:pt idx="241">
                  <c:v>30558.0</c:v>
                </c:pt>
                <c:pt idx="242">
                  <c:v>30559.0</c:v>
                </c:pt>
                <c:pt idx="243">
                  <c:v>30560.0</c:v>
                </c:pt>
                <c:pt idx="244">
                  <c:v>30561.0</c:v>
                </c:pt>
                <c:pt idx="245">
                  <c:v>30562.0</c:v>
                </c:pt>
                <c:pt idx="246">
                  <c:v>30563.0</c:v>
                </c:pt>
                <c:pt idx="247">
                  <c:v>30564.0</c:v>
                </c:pt>
                <c:pt idx="248">
                  <c:v>30565.0</c:v>
                </c:pt>
                <c:pt idx="249">
                  <c:v>30566.0</c:v>
                </c:pt>
                <c:pt idx="250">
                  <c:v>30567.0</c:v>
                </c:pt>
                <c:pt idx="251">
                  <c:v>30568.0</c:v>
                </c:pt>
                <c:pt idx="252">
                  <c:v>30569.0</c:v>
                </c:pt>
                <c:pt idx="253">
                  <c:v>30570.0</c:v>
                </c:pt>
                <c:pt idx="254">
                  <c:v>30571.0</c:v>
                </c:pt>
                <c:pt idx="255">
                  <c:v>30572.0</c:v>
                </c:pt>
                <c:pt idx="256">
                  <c:v>30573.0</c:v>
                </c:pt>
                <c:pt idx="257">
                  <c:v>30574.0</c:v>
                </c:pt>
                <c:pt idx="258">
                  <c:v>30575.0</c:v>
                </c:pt>
                <c:pt idx="259">
                  <c:v>30576.0</c:v>
                </c:pt>
                <c:pt idx="260">
                  <c:v>30577.0</c:v>
                </c:pt>
                <c:pt idx="261">
                  <c:v>30578.0</c:v>
                </c:pt>
                <c:pt idx="262">
                  <c:v>30579.0</c:v>
                </c:pt>
                <c:pt idx="263">
                  <c:v>30580.0</c:v>
                </c:pt>
                <c:pt idx="264">
                  <c:v>30581.0</c:v>
                </c:pt>
                <c:pt idx="265">
                  <c:v>30582.0</c:v>
                </c:pt>
                <c:pt idx="266">
                  <c:v>30583.0</c:v>
                </c:pt>
                <c:pt idx="267">
                  <c:v>30584.0</c:v>
                </c:pt>
                <c:pt idx="268">
                  <c:v>30585.0</c:v>
                </c:pt>
                <c:pt idx="269">
                  <c:v>30586.0</c:v>
                </c:pt>
                <c:pt idx="270">
                  <c:v>30587.0</c:v>
                </c:pt>
                <c:pt idx="271">
                  <c:v>30588.0</c:v>
                </c:pt>
                <c:pt idx="272">
                  <c:v>30589.0</c:v>
                </c:pt>
                <c:pt idx="273">
                  <c:v>30590.0</c:v>
                </c:pt>
                <c:pt idx="274">
                  <c:v>30591.0</c:v>
                </c:pt>
                <c:pt idx="275">
                  <c:v>30592.0</c:v>
                </c:pt>
                <c:pt idx="276">
                  <c:v>30593.0</c:v>
                </c:pt>
                <c:pt idx="277">
                  <c:v>30594.0</c:v>
                </c:pt>
                <c:pt idx="278">
                  <c:v>30595.0</c:v>
                </c:pt>
                <c:pt idx="279">
                  <c:v>30596.0</c:v>
                </c:pt>
                <c:pt idx="280">
                  <c:v>30597.0</c:v>
                </c:pt>
                <c:pt idx="281">
                  <c:v>30598.0</c:v>
                </c:pt>
                <c:pt idx="282">
                  <c:v>30599.0</c:v>
                </c:pt>
                <c:pt idx="283">
                  <c:v>30600.0</c:v>
                </c:pt>
                <c:pt idx="284">
                  <c:v>30601.0</c:v>
                </c:pt>
                <c:pt idx="285">
                  <c:v>30602.0</c:v>
                </c:pt>
                <c:pt idx="286">
                  <c:v>30603.0</c:v>
                </c:pt>
                <c:pt idx="287">
                  <c:v>30604.0</c:v>
                </c:pt>
                <c:pt idx="288">
                  <c:v>30605.0</c:v>
                </c:pt>
                <c:pt idx="289">
                  <c:v>30606.0</c:v>
                </c:pt>
                <c:pt idx="290">
                  <c:v>30607.0</c:v>
                </c:pt>
                <c:pt idx="291">
                  <c:v>30608.0</c:v>
                </c:pt>
                <c:pt idx="292">
                  <c:v>30609.0</c:v>
                </c:pt>
                <c:pt idx="293">
                  <c:v>30610.0</c:v>
                </c:pt>
                <c:pt idx="294">
                  <c:v>30611.0</c:v>
                </c:pt>
                <c:pt idx="295">
                  <c:v>30612.0</c:v>
                </c:pt>
                <c:pt idx="296">
                  <c:v>30613.0</c:v>
                </c:pt>
                <c:pt idx="297">
                  <c:v>30614.0</c:v>
                </c:pt>
                <c:pt idx="298">
                  <c:v>30615.0</c:v>
                </c:pt>
                <c:pt idx="299">
                  <c:v>30616.0</c:v>
                </c:pt>
                <c:pt idx="300">
                  <c:v>30617.0</c:v>
                </c:pt>
                <c:pt idx="301">
                  <c:v>30618.0</c:v>
                </c:pt>
                <c:pt idx="302">
                  <c:v>30619.0</c:v>
                </c:pt>
                <c:pt idx="303">
                  <c:v>30620.0</c:v>
                </c:pt>
                <c:pt idx="304">
                  <c:v>30621.0</c:v>
                </c:pt>
                <c:pt idx="305">
                  <c:v>30622.0</c:v>
                </c:pt>
                <c:pt idx="306">
                  <c:v>30623.0</c:v>
                </c:pt>
                <c:pt idx="307">
                  <c:v>30624.0</c:v>
                </c:pt>
                <c:pt idx="308">
                  <c:v>30625.0</c:v>
                </c:pt>
                <c:pt idx="309">
                  <c:v>30626.0</c:v>
                </c:pt>
                <c:pt idx="310">
                  <c:v>30627.0</c:v>
                </c:pt>
                <c:pt idx="311">
                  <c:v>30628.0</c:v>
                </c:pt>
                <c:pt idx="312">
                  <c:v>30629.0</c:v>
                </c:pt>
                <c:pt idx="313">
                  <c:v>30630.0</c:v>
                </c:pt>
                <c:pt idx="314">
                  <c:v>30631.0</c:v>
                </c:pt>
                <c:pt idx="315">
                  <c:v>30632.0</c:v>
                </c:pt>
                <c:pt idx="316">
                  <c:v>30633.0</c:v>
                </c:pt>
                <c:pt idx="317">
                  <c:v>30634.0</c:v>
                </c:pt>
                <c:pt idx="318">
                  <c:v>30635.0</c:v>
                </c:pt>
                <c:pt idx="319">
                  <c:v>30636.0</c:v>
                </c:pt>
                <c:pt idx="320">
                  <c:v>30637.0</c:v>
                </c:pt>
                <c:pt idx="321">
                  <c:v>30638.0</c:v>
                </c:pt>
                <c:pt idx="322">
                  <c:v>30639.0</c:v>
                </c:pt>
                <c:pt idx="323">
                  <c:v>30640.0</c:v>
                </c:pt>
                <c:pt idx="324">
                  <c:v>30641.0</c:v>
                </c:pt>
                <c:pt idx="325">
                  <c:v>30642.0</c:v>
                </c:pt>
                <c:pt idx="326">
                  <c:v>30643.0</c:v>
                </c:pt>
                <c:pt idx="327">
                  <c:v>30644.0</c:v>
                </c:pt>
                <c:pt idx="328">
                  <c:v>30645.0</c:v>
                </c:pt>
                <c:pt idx="329">
                  <c:v>30646.0</c:v>
                </c:pt>
                <c:pt idx="330">
                  <c:v>30647.0</c:v>
                </c:pt>
                <c:pt idx="331">
                  <c:v>30648.0</c:v>
                </c:pt>
                <c:pt idx="332">
                  <c:v>30649.0</c:v>
                </c:pt>
                <c:pt idx="333">
                  <c:v>30650.0</c:v>
                </c:pt>
                <c:pt idx="334">
                  <c:v>30651.0</c:v>
                </c:pt>
                <c:pt idx="335">
                  <c:v>30652.0</c:v>
                </c:pt>
                <c:pt idx="336">
                  <c:v>30653.0</c:v>
                </c:pt>
                <c:pt idx="337">
                  <c:v>30654.0</c:v>
                </c:pt>
                <c:pt idx="338">
                  <c:v>30655.0</c:v>
                </c:pt>
                <c:pt idx="339">
                  <c:v>30656.0</c:v>
                </c:pt>
                <c:pt idx="340">
                  <c:v>30657.0</c:v>
                </c:pt>
                <c:pt idx="341">
                  <c:v>30658.0</c:v>
                </c:pt>
                <c:pt idx="342">
                  <c:v>30659.0</c:v>
                </c:pt>
                <c:pt idx="343">
                  <c:v>30660.0</c:v>
                </c:pt>
                <c:pt idx="344">
                  <c:v>30661.0</c:v>
                </c:pt>
                <c:pt idx="345">
                  <c:v>30662.0</c:v>
                </c:pt>
                <c:pt idx="346">
                  <c:v>30663.0</c:v>
                </c:pt>
                <c:pt idx="347">
                  <c:v>30664.0</c:v>
                </c:pt>
                <c:pt idx="348">
                  <c:v>30665.0</c:v>
                </c:pt>
                <c:pt idx="349">
                  <c:v>30666.0</c:v>
                </c:pt>
                <c:pt idx="350">
                  <c:v>30667.0</c:v>
                </c:pt>
                <c:pt idx="351">
                  <c:v>30668.0</c:v>
                </c:pt>
                <c:pt idx="352">
                  <c:v>30669.0</c:v>
                </c:pt>
                <c:pt idx="353">
                  <c:v>30670.0</c:v>
                </c:pt>
                <c:pt idx="354">
                  <c:v>30671.0</c:v>
                </c:pt>
                <c:pt idx="355">
                  <c:v>30672.0</c:v>
                </c:pt>
                <c:pt idx="356">
                  <c:v>30673.0</c:v>
                </c:pt>
                <c:pt idx="357">
                  <c:v>30674.0</c:v>
                </c:pt>
                <c:pt idx="358">
                  <c:v>30675.0</c:v>
                </c:pt>
                <c:pt idx="359">
                  <c:v>30676.0</c:v>
                </c:pt>
                <c:pt idx="360">
                  <c:v>30677.0</c:v>
                </c:pt>
                <c:pt idx="361">
                  <c:v>30678.0</c:v>
                </c:pt>
                <c:pt idx="362">
                  <c:v>30679.0</c:v>
                </c:pt>
                <c:pt idx="363">
                  <c:v>30680.0</c:v>
                </c:pt>
                <c:pt idx="364">
                  <c:v>30681.0</c:v>
                </c:pt>
              </c:numCache>
            </c:numRef>
          </c:xVal>
          <c:yVal>
            <c:numRef>
              <c:f>Data!$I$3:$I$367</c:f>
              <c:numCache>
                <c:formatCode>0.00</c:formatCode>
                <c:ptCount val="365"/>
                <c:pt idx="0">
                  <c:v>7.216756391249914</c:v>
                </c:pt>
                <c:pt idx="1">
                  <c:v>7.174614748089327</c:v>
                </c:pt>
                <c:pt idx="2">
                  <c:v>7.132473104928748</c:v>
                </c:pt>
                <c:pt idx="3">
                  <c:v>7.09033146176817</c:v>
                </c:pt>
                <c:pt idx="4">
                  <c:v>7.048189818607566</c:v>
                </c:pt>
                <c:pt idx="5">
                  <c:v>7.01658358623714</c:v>
                </c:pt>
                <c:pt idx="6">
                  <c:v>7.027118997027244</c:v>
                </c:pt>
                <c:pt idx="7">
                  <c:v>7.343181320731663</c:v>
                </c:pt>
                <c:pt idx="8">
                  <c:v>7.332645909941518</c:v>
                </c:pt>
                <c:pt idx="9">
                  <c:v>7.237827212830205</c:v>
                </c:pt>
                <c:pt idx="10">
                  <c:v>7.164079337299169</c:v>
                </c:pt>
                <c:pt idx="11">
                  <c:v>7.53281871495429</c:v>
                </c:pt>
                <c:pt idx="12">
                  <c:v>8.122801719202455</c:v>
                </c:pt>
                <c:pt idx="13">
                  <c:v>8.33350993500544</c:v>
                </c:pt>
                <c:pt idx="14">
                  <c:v>8.37565157816606</c:v>
                </c:pt>
                <c:pt idx="15">
                  <c:v>8.32297452421524</c:v>
                </c:pt>
                <c:pt idx="16">
                  <c:v>8.259762059474354</c:v>
                </c:pt>
                <c:pt idx="17">
                  <c:v>8.164943362363043</c:v>
                </c:pt>
                <c:pt idx="18">
                  <c:v>8.038518432881288</c:v>
                </c:pt>
                <c:pt idx="19">
                  <c:v>7.88048727102907</c:v>
                </c:pt>
                <c:pt idx="20">
                  <c:v>7.78566857391779</c:v>
                </c:pt>
                <c:pt idx="21">
                  <c:v>7.68031446601629</c:v>
                </c:pt>
                <c:pt idx="22">
                  <c:v>7.585495768904996</c:v>
                </c:pt>
                <c:pt idx="23">
                  <c:v>7.49067707179371</c:v>
                </c:pt>
                <c:pt idx="24">
                  <c:v>7.39585837468239</c:v>
                </c:pt>
                <c:pt idx="25">
                  <c:v>7.332645909941518</c:v>
                </c:pt>
                <c:pt idx="26">
                  <c:v>7.269433445200673</c:v>
                </c:pt>
                <c:pt idx="27">
                  <c:v>7.279968855990791</c:v>
                </c:pt>
                <c:pt idx="28">
                  <c:v>7.290504266780886</c:v>
                </c:pt>
                <c:pt idx="29">
                  <c:v>7.132473104928748</c:v>
                </c:pt>
                <c:pt idx="30">
                  <c:v>7.206220980459793</c:v>
                </c:pt>
                <c:pt idx="31">
                  <c:v>7.048189818607566</c:v>
                </c:pt>
                <c:pt idx="32">
                  <c:v>6.963906532286381</c:v>
                </c:pt>
                <c:pt idx="33">
                  <c:v>6.911229478335693</c:v>
                </c:pt>
                <c:pt idx="34">
                  <c:v>6.848017013594808</c:v>
                </c:pt>
                <c:pt idx="35">
                  <c:v>6.784804548853897</c:v>
                </c:pt>
                <c:pt idx="36">
                  <c:v>6.7426629056934</c:v>
                </c:pt>
                <c:pt idx="37">
                  <c:v>6.700521262532766</c:v>
                </c:pt>
                <c:pt idx="38">
                  <c:v>6.66891503016229</c:v>
                </c:pt>
                <c:pt idx="39">
                  <c:v>6.616237976211575</c:v>
                </c:pt>
                <c:pt idx="40">
                  <c:v>6.574096333051017</c:v>
                </c:pt>
                <c:pt idx="41">
                  <c:v>6.521419279100265</c:v>
                </c:pt>
                <c:pt idx="42">
                  <c:v>6.479277635939748</c:v>
                </c:pt>
                <c:pt idx="43">
                  <c:v>6.637308797791892</c:v>
                </c:pt>
                <c:pt idx="44">
                  <c:v>6.869087835175069</c:v>
                </c:pt>
                <c:pt idx="45">
                  <c:v>6.869087835175069</c:v>
                </c:pt>
                <c:pt idx="46">
                  <c:v>6.858552424384952</c:v>
                </c:pt>
                <c:pt idx="47">
                  <c:v>6.869087835175069</c:v>
                </c:pt>
                <c:pt idx="48">
                  <c:v>6.816410781224382</c:v>
                </c:pt>
                <c:pt idx="49">
                  <c:v>6.890158656755354</c:v>
                </c:pt>
                <c:pt idx="50">
                  <c:v>6.92176488912583</c:v>
                </c:pt>
                <c:pt idx="51">
                  <c:v>7.027118997027244</c:v>
                </c:pt>
                <c:pt idx="52">
                  <c:v>7.301039677571079</c:v>
                </c:pt>
                <c:pt idx="53">
                  <c:v>7.89102268181925</c:v>
                </c:pt>
                <c:pt idx="54">
                  <c:v>8.50207650764777</c:v>
                </c:pt>
                <c:pt idx="55">
                  <c:v>9.123665744266315</c:v>
                </c:pt>
                <c:pt idx="56">
                  <c:v>10.78826064910936</c:v>
                </c:pt>
                <c:pt idx="57">
                  <c:v>9.18687820900719</c:v>
                </c:pt>
                <c:pt idx="58">
                  <c:v>8.923492939253552</c:v>
                </c:pt>
                <c:pt idx="59">
                  <c:v>9.144736565846624</c:v>
                </c:pt>
                <c:pt idx="60">
                  <c:v>10.51433996856557</c:v>
                </c:pt>
                <c:pt idx="61">
                  <c:v>10.07185271537944</c:v>
                </c:pt>
                <c:pt idx="62">
                  <c:v>10.79879605989951</c:v>
                </c:pt>
                <c:pt idx="63">
                  <c:v>10.59862325488674</c:v>
                </c:pt>
                <c:pt idx="64">
                  <c:v>9.049917868735294</c:v>
                </c:pt>
                <c:pt idx="65">
                  <c:v>9.08152410110573</c:v>
                </c:pt>
                <c:pt idx="66">
                  <c:v>9.987569429058275</c:v>
                </c:pt>
                <c:pt idx="67">
                  <c:v>10.18774223407105</c:v>
                </c:pt>
                <c:pt idx="68">
                  <c:v>11.28342495624628</c:v>
                </c:pt>
                <c:pt idx="69">
                  <c:v>13.14819266610202</c:v>
                </c:pt>
                <c:pt idx="70">
                  <c:v>13.92781306457277</c:v>
                </c:pt>
                <c:pt idx="71">
                  <c:v>14.00156094010385</c:v>
                </c:pt>
                <c:pt idx="72">
                  <c:v>14.52833147961108</c:v>
                </c:pt>
                <c:pt idx="73">
                  <c:v>14.54940230119143</c:v>
                </c:pt>
                <c:pt idx="74">
                  <c:v>11.95769124681555</c:v>
                </c:pt>
                <c:pt idx="75">
                  <c:v>11.22021249150534</c:v>
                </c:pt>
                <c:pt idx="76">
                  <c:v>10.80933147068967</c:v>
                </c:pt>
                <c:pt idx="77">
                  <c:v>10.51433996856557</c:v>
                </c:pt>
                <c:pt idx="78">
                  <c:v>10.36684421750363</c:v>
                </c:pt>
                <c:pt idx="79">
                  <c:v>9.892750731947026</c:v>
                </c:pt>
                <c:pt idx="80">
                  <c:v>9.502940532711564</c:v>
                </c:pt>
                <c:pt idx="81">
                  <c:v>9.42919265718055</c:v>
                </c:pt>
                <c:pt idx="82">
                  <c:v>9.334373960069218</c:v>
                </c:pt>
                <c:pt idx="83">
                  <c:v>8.839209652932377</c:v>
                </c:pt>
                <c:pt idx="84">
                  <c:v>8.523147329228004</c:v>
                </c:pt>
                <c:pt idx="85">
                  <c:v>8.31243911342518</c:v>
                </c:pt>
                <c:pt idx="86">
                  <c:v>8.396722399746325</c:v>
                </c:pt>
                <c:pt idx="87">
                  <c:v>9.608294640613002</c:v>
                </c:pt>
                <c:pt idx="88">
                  <c:v>10.60915866567685</c:v>
                </c:pt>
                <c:pt idx="89">
                  <c:v>14.00156094010385</c:v>
                </c:pt>
                <c:pt idx="90">
                  <c:v>12.96909068266955</c:v>
                </c:pt>
                <c:pt idx="91">
                  <c:v>10.11399435854002</c:v>
                </c:pt>
                <c:pt idx="92">
                  <c:v>9.555617586662375</c:v>
                </c:pt>
                <c:pt idx="93">
                  <c:v>8.986705403994417</c:v>
                </c:pt>
                <c:pt idx="94">
                  <c:v>8.438864042906818</c:v>
                </c:pt>
                <c:pt idx="95">
                  <c:v>8.143872540782748</c:v>
                </c:pt>
                <c:pt idx="96">
                  <c:v>7.954235146560126</c:v>
                </c:pt>
                <c:pt idx="97">
                  <c:v>8.133337129992583</c:v>
                </c:pt>
                <c:pt idx="98">
                  <c:v>8.491541096857563</c:v>
                </c:pt>
                <c:pt idx="99">
                  <c:v>10.19827764486111</c:v>
                </c:pt>
                <c:pt idx="100">
                  <c:v>10.07185271537944</c:v>
                </c:pt>
                <c:pt idx="101">
                  <c:v>11.50466858283928</c:v>
                </c:pt>
                <c:pt idx="102">
                  <c:v>8.923492939253552</c:v>
                </c:pt>
                <c:pt idx="103">
                  <c:v>8.217620416313748</c:v>
                </c:pt>
                <c:pt idx="104">
                  <c:v>8.301903702634931</c:v>
                </c:pt>
                <c:pt idx="105">
                  <c:v>9.197413619797336</c:v>
                </c:pt>
                <c:pt idx="106">
                  <c:v>10.36684421750363</c:v>
                </c:pt>
                <c:pt idx="107">
                  <c:v>12.87427198555824</c:v>
                </c:pt>
                <c:pt idx="108">
                  <c:v>14.6547564090929</c:v>
                </c:pt>
                <c:pt idx="109">
                  <c:v>17.9628753971987</c:v>
                </c:pt>
                <c:pt idx="110">
                  <c:v>16.61434281606002</c:v>
                </c:pt>
                <c:pt idx="111">
                  <c:v>17.10950712319692</c:v>
                </c:pt>
                <c:pt idx="112">
                  <c:v>19.35354962149793</c:v>
                </c:pt>
                <c:pt idx="113">
                  <c:v>22.98826634409819</c:v>
                </c:pt>
                <c:pt idx="114">
                  <c:v>25.4324816474121</c:v>
                </c:pt>
                <c:pt idx="115">
                  <c:v>23.25165161385193</c:v>
                </c:pt>
                <c:pt idx="116">
                  <c:v>22.70381025276422</c:v>
                </c:pt>
                <c:pt idx="117">
                  <c:v>24.22090940654527</c:v>
                </c:pt>
                <c:pt idx="118">
                  <c:v>25.16909637765848</c:v>
                </c:pt>
                <c:pt idx="119">
                  <c:v>24.41054680076767</c:v>
                </c:pt>
                <c:pt idx="120">
                  <c:v>23.56771393755618</c:v>
                </c:pt>
                <c:pt idx="121">
                  <c:v>21.6397337629596</c:v>
                </c:pt>
                <c:pt idx="122">
                  <c:v>23.48343065123494</c:v>
                </c:pt>
                <c:pt idx="123">
                  <c:v>28.22436550680078</c:v>
                </c:pt>
                <c:pt idx="124">
                  <c:v>30.42626636194112</c:v>
                </c:pt>
                <c:pt idx="125">
                  <c:v>30.93196607986824</c:v>
                </c:pt>
                <c:pt idx="126">
                  <c:v>32.05925503441385</c:v>
                </c:pt>
                <c:pt idx="127">
                  <c:v>36.23127770731136</c:v>
                </c:pt>
                <c:pt idx="128">
                  <c:v>42.33128055480582</c:v>
                </c:pt>
                <c:pt idx="129">
                  <c:v>43.37428622303014</c:v>
                </c:pt>
                <c:pt idx="130">
                  <c:v>43.63767149278405</c:v>
                </c:pt>
                <c:pt idx="131">
                  <c:v>42.04682446347185</c:v>
                </c:pt>
                <c:pt idx="132">
                  <c:v>38.34889527613093</c:v>
                </c:pt>
                <c:pt idx="133">
                  <c:v>38.25407657901931</c:v>
                </c:pt>
                <c:pt idx="134">
                  <c:v>38.369966097711</c:v>
                </c:pt>
                <c:pt idx="135">
                  <c:v>35.82039668649593</c:v>
                </c:pt>
                <c:pt idx="136">
                  <c:v>37.91694343373475</c:v>
                </c:pt>
                <c:pt idx="137">
                  <c:v>34.06098308454155</c:v>
                </c:pt>
                <c:pt idx="138">
                  <c:v>37.5376686452895</c:v>
                </c:pt>
                <c:pt idx="139">
                  <c:v>38.58067431351407</c:v>
                </c:pt>
                <c:pt idx="140">
                  <c:v>37.79051850425331</c:v>
                </c:pt>
                <c:pt idx="141">
                  <c:v>44.69121257179875</c:v>
                </c:pt>
                <c:pt idx="142">
                  <c:v>49.3057224978824</c:v>
                </c:pt>
                <c:pt idx="143">
                  <c:v>62.30641941292255</c:v>
                </c:pt>
                <c:pt idx="144">
                  <c:v>83.63009085217767</c:v>
                </c:pt>
                <c:pt idx="145">
                  <c:v>98.48502006628351</c:v>
                </c:pt>
                <c:pt idx="146">
                  <c:v>117.0378784677304</c:v>
                </c:pt>
                <c:pt idx="147">
                  <c:v>142.1332269698569</c:v>
                </c:pt>
                <c:pt idx="148">
                  <c:v>146.9795159333242</c:v>
                </c:pt>
                <c:pt idx="149">
                  <c:v>142.2069748453884</c:v>
                </c:pt>
                <c:pt idx="150">
                  <c:v>131.502997482602</c:v>
                </c:pt>
                <c:pt idx="151">
                  <c:v>124.1914223942394</c:v>
                </c:pt>
                <c:pt idx="152">
                  <c:v>113.7297594796245</c:v>
                </c:pt>
                <c:pt idx="153">
                  <c:v>105.185541328816</c:v>
                </c:pt>
                <c:pt idx="154">
                  <c:v>99.98104839848349</c:v>
                </c:pt>
                <c:pt idx="155">
                  <c:v>98.66412204971612</c:v>
                </c:pt>
                <c:pt idx="156">
                  <c:v>93.23838549279039</c:v>
                </c:pt>
                <c:pt idx="157">
                  <c:v>99.21196341080405</c:v>
                </c:pt>
                <c:pt idx="158">
                  <c:v>104.2794960008636</c:v>
                </c:pt>
                <c:pt idx="159">
                  <c:v>107.9247481342535</c:v>
                </c:pt>
                <c:pt idx="160">
                  <c:v>105.4699974201502</c:v>
                </c:pt>
                <c:pt idx="161">
                  <c:v>109.4207764664541</c:v>
                </c:pt>
                <c:pt idx="162">
                  <c:v>107.2926234868463</c:v>
                </c:pt>
                <c:pt idx="163">
                  <c:v>92.29019852167772</c:v>
                </c:pt>
                <c:pt idx="164">
                  <c:v>79.99537412957751</c:v>
                </c:pt>
                <c:pt idx="165">
                  <c:v>81.38604835387601</c:v>
                </c:pt>
                <c:pt idx="166">
                  <c:v>90.52024950893323</c:v>
                </c:pt>
                <c:pt idx="167">
                  <c:v>99.65445066398968</c:v>
                </c:pt>
                <c:pt idx="168">
                  <c:v>109.642020093048</c:v>
                </c:pt>
                <c:pt idx="169">
                  <c:v>122.9166376886318</c:v>
                </c:pt>
                <c:pt idx="170">
                  <c:v>119.3135271984015</c:v>
                </c:pt>
                <c:pt idx="171">
                  <c:v>114.6147339859968</c:v>
                </c:pt>
                <c:pt idx="172">
                  <c:v>108.1565271716374</c:v>
                </c:pt>
                <c:pt idx="173">
                  <c:v>109.0520370887993</c:v>
                </c:pt>
                <c:pt idx="174">
                  <c:v>114.9413317204913</c:v>
                </c:pt>
                <c:pt idx="175">
                  <c:v>111.4857169813235</c:v>
                </c:pt>
                <c:pt idx="176">
                  <c:v>92.75375659644345</c:v>
                </c:pt>
                <c:pt idx="177">
                  <c:v>85.63181890230555</c:v>
                </c:pt>
                <c:pt idx="178">
                  <c:v>89.08743364147342</c:v>
                </c:pt>
                <c:pt idx="179">
                  <c:v>81.4387254078275</c:v>
                </c:pt>
                <c:pt idx="180">
                  <c:v>77.18241944860857</c:v>
                </c:pt>
                <c:pt idx="181">
                  <c:v>72.62058657647455</c:v>
                </c:pt>
                <c:pt idx="182">
                  <c:v>67.53198316483495</c:v>
                </c:pt>
                <c:pt idx="183">
                  <c:v>65.1404449154717</c:v>
                </c:pt>
                <c:pt idx="184">
                  <c:v>65.36168854206443</c:v>
                </c:pt>
                <c:pt idx="185">
                  <c:v>66.78396899873461</c:v>
                </c:pt>
                <c:pt idx="186">
                  <c:v>67.64787268352644</c:v>
                </c:pt>
                <c:pt idx="187">
                  <c:v>64.90866587808864</c:v>
                </c:pt>
                <c:pt idx="188">
                  <c:v>60.42058088148645</c:v>
                </c:pt>
                <c:pt idx="189">
                  <c:v>56.66997464019458</c:v>
                </c:pt>
                <c:pt idx="190">
                  <c:v>52.9299038096928</c:v>
                </c:pt>
                <c:pt idx="191">
                  <c:v>48.56824374257246</c:v>
                </c:pt>
                <c:pt idx="192">
                  <c:v>44.16444203229145</c:v>
                </c:pt>
                <c:pt idx="193">
                  <c:v>41.3620227621126</c:v>
                </c:pt>
                <c:pt idx="194">
                  <c:v>38.40157233008166</c:v>
                </c:pt>
                <c:pt idx="195">
                  <c:v>36.3787734583736</c:v>
                </c:pt>
                <c:pt idx="196">
                  <c:v>34.78792642906141</c:v>
                </c:pt>
                <c:pt idx="197">
                  <c:v>33.41832302634241</c:v>
                </c:pt>
                <c:pt idx="198">
                  <c:v>32.15407373152516</c:v>
                </c:pt>
                <c:pt idx="199">
                  <c:v>30.98464313381886</c:v>
                </c:pt>
                <c:pt idx="200">
                  <c:v>29.87842500085366</c:v>
                </c:pt>
                <c:pt idx="201">
                  <c:v>28.82488392183913</c:v>
                </c:pt>
                <c:pt idx="202">
                  <c:v>35.9784278483481</c:v>
                </c:pt>
                <c:pt idx="203">
                  <c:v>29.72039383900133</c:v>
                </c:pt>
                <c:pt idx="204">
                  <c:v>26.98118703356338</c:v>
                </c:pt>
                <c:pt idx="205">
                  <c:v>32.21728619626595</c:v>
                </c:pt>
                <c:pt idx="206">
                  <c:v>32.923158719206</c:v>
                </c:pt>
                <c:pt idx="207">
                  <c:v>27.42367428674955</c:v>
                </c:pt>
                <c:pt idx="208">
                  <c:v>25.47462329057256</c:v>
                </c:pt>
                <c:pt idx="209">
                  <c:v>24.34733433602699</c:v>
                </c:pt>
                <c:pt idx="210">
                  <c:v>23.47289524044498</c:v>
                </c:pt>
                <c:pt idx="211">
                  <c:v>22.68273943118377</c:v>
                </c:pt>
                <c:pt idx="212">
                  <c:v>21.94526067587366</c:v>
                </c:pt>
                <c:pt idx="213">
                  <c:v>21.26045897451431</c:v>
                </c:pt>
                <c:pt idx="214">
                  <c:v>20.60726350552527</c:v>
                </c:pt>
                <c:pt idx="215">
                  <c:v>19.98567426890659</c:v>
                </c:pt>
                <c:pt idx="216">
                  <c:v>19.40622667544861</c:v>
                </c:pt>
                <c:pt idx="217">
                  <c:v>18.84784990357089</c:v>
                </c:pt>
                <c:pt idx="218">
                  <c:v>18.32107936406365</c:v>
                </c:pt>
                <c:pt idx="219">
                  <c:v>17.8259150569268</c:v>
                </c:pt>
                <c:pt idx="220">
                  <c:v>17.35182157137023</c:v>
                </c:pt>
                <c:pt idx="221">
                  <c:v>16.89879890739389</c:v>
                </c:pt>
                <c:pt idx="222">
                  <c:v>16.47738247578813</c:v>
                </c:pt>
                <c:pt idx="223">
                  <c:v>16.06650145497243</c:v>
                </c:pt>
                <c:pt idx="224">
                  <c:v>15.68722666652718</c:v>
                </c:pt>
                <c:pt idx="225">
                  <c:v>15.31848728887208</c:v>
                </c:pt>
                <c:pt idx="226">
                  <c:v>14.97081873279727</c:v>
                </c:pt>
                <c:pt idx="227">
                  <c:v>14.64422099830274</c:v>
                </c:pt>
                <c:pt idx="228">
                  <c:v>14.32815867459837</c:v>
                </c:pt>
                <c:pt idx="229">
                  <c:v>14.03316717247428</c:v>
                </c:pt>
                <c:pt idx="230">
                  <c:v>13.74871108114026</c:v>
                </c:pt>
                <c:pt idx="231">
                  <c:v>13.47479040059655</c:v>
                </c:pt>
                <c:pt idx="232">
                  <c:v>13.22194054163305</c:v>
                </c:pt>
                <c:pt idx="233">
                  <c:v>12.97962609345976</c:v>
                </c:pt>
                <c:pt idx="234">
                  <c:v>12.74784705607649</c:v>
                </c:pt>
                <c:pt idx="235">
                  <c:v>12.52660342948342</c:v>
                </c:pt>
                <c:pt idx="236">
                  <c:v>12.31589521368057</c:v>
                </c:pt>
                <c:pt idx="237">
                  <c:v>12.11572240866775</c:v>
                </c:pt>
                <c:pt idx="238">
                  <c:v>11.91554960365502</c:v>
                </c:pt>
                <c:pt idx="239">
                  <c:v>11.7364476202225</c:v>
                </c:pt>
                <c:pt idx="240">
                  <c:v>11.55734563679001</c:v>
                </c:pt>
                <c:pt idx="241">
                  <c:v>11.38877906414768</c:v>
                </c:pt>
                <c:pt idx="242">
                  <c:v>11.23074790229547</c:v>
                </c:pt>
                <c:pt idx="243">
                  <c:v>11.08325215123344</c:v>
                </c:pt>
                <c:pt idx="244">
                  <c:v>10.9357564001714</c:v>
                </c:pt>
                <c:pt idx="245">
                  <c:v>10.78826064910936</c:v>
                </c:pt>
                <c:pt idx="246">
                  <c:v>10.66183571962767</c:v>
                </c:pt>
                <c:pt idx="247">
                  <c:v>10.53541079014586</c:v>
                </c:pt>
                <c:pt idx="248">
                  <c:v>10.40898586066411</c:v>
                </c:pt>
                <c:pt idx="249">
                  <c:v>10.2930963419725</c:v>
                </c:pt>
                <c:pt idx="250">
                  <c:v>10.17720682328092</c:v>
                </c:pt>
                <c:pt idx="251">
                  <c:v>10.07185271537944</c:v>
                </c:pt>
                <c:pt idx="252">
                  <c:v>9.966498607478026</c:v>
                </c:pt>
                <c:pt idx="253">
                  <c:v>9.861144499576523</c:v>
                </c:pt>
                <c:pt idx="254">
                  <c:v>9.766325802465212</c:v>
                </c:pt>
                <c:pt idx="255">
                  <c:v>9.682042516144125</c:v>
                </c:pt>
                <c:pt idx="256">
                  <c:v>9.587223819032731</c:v>
                </c:pt>
                <c:pt idx="257">
                  <c:v>9.502940532711564</c:v>
                </c:pt>
                <c:pt idx="258">
                  <c:v>9.418657246390397</c:v>
                </c:pt>
                <c:pt idx="259">
                  <c:v>9.344909370859373</c:v>
                </c:pt>
                <c:pt idx="260">
                  <c:v>9.271161495328348</c:v>
                </c:pt>
                <c:pt idx="261">
                  <c:v>9.197413619797336</c:v>
                </c:pt>
                <c:pt idx="262">
                  <c:v>9.123665744266315</c:v>
                </c:pt>
                <c:pt idx="263">
                  <c:v>9.049917868735294</c:v>
                </c:pt>
                <c:pt idx="264">
                  <c:v>8.986705403994417</c:v>
                </c:pt>
                <c:pt idx="265">
                  <c:v>8.923492939253552</c:v>
                </c:pt>
                <c:pt idx="266">
                  <c:v>8.86028047451267</c:v>
                </c:pt>
                <c:pt idx="267">
                  <c:v>8.797068009771717</c:v>
                </c:pt>
                <c:pt idx="268">
                  <c:v>8.744390955821048</c:v>
                </c:pt>
                <c:pt idx="269">
                  <c:v>8.691713901870303</c:v>
                </c:pt>
                <c:pt idx="270">
                  <c:v>9.302767727698794</c:v>
                </c:pt>
                <c:pt idx="271">
                  <c:v>16.53005952973885</c:v>
                </c:pt>
                <c:pt idx="272">
                  <c:v>17.34128616058009</c:v>
                </c:pt>
                <c:pt idx="273">
                  <c:v>19.37462044307824</c:v>
                </c:pt>
                <c:pt idx="274">
                  <c:v>14.87600003568605</c:v>
                </c:pt>
                <c:pt idx="275">
                  <c:v>14.01209635089404</c:v>
                </c:pt>
                <c:pt idx="276">
                  <c:v>13.80138813509107</c:v>
                </c:pt>
                <c:pt idx="277">
                  <c:v>14.34922949617866</c:v>
                </c:pt>
                <c:pt idx="278">
                  <c:v>13.9804901185236</c:v>
                </c:pt>
                <c:pt idx="279">
                  <c:v>13.71710484876994</c:v>
                </c:pt>
                <c:pt idx="280">
                  <c:v>12.95855527187942</c:v>
                </c:pt>
                <c:pt idx="281">
                  <c:v>12.20000569498892</c:v>
                </c:pt>
                <c:pt idx="282">
                  <c:v>11.86287254970433</c:v>
                </c:pt>
                <c:pt idx="283">
                  <c:v>11.58895186916045</c:v>
                </c:pt>
                <c:pt idx="284">
                  <c:v>11.3255665994069</c:v>
                </c:pt>
                <c:pt idx="285">
                  <c:v>11.08325215123344</c:v>
                </c:pt>
                <c:pt idx="286">
                  <c:v>10.85147311385025</c:v>
                </c:pt>
                <c:pt idx="287">
                  <c:v>10.64076489804732</c:v>
                </c:pt>
                <c:pt idx="288">
                  <c:v>10.44059209303455</c:v>
                </c:pt>
                <c:pt idx="289">
                  <c:v>10.25095469881192</c:v>
                </c:pt>
                <c:pt idx="290">
                  <c:v>10.07185271537944</c:v>
                </c:pt>
                <c:pt idx="291">
                  <c:v>9.903286142737107</c:v>
                </c:pt>
                <c:pt idx="292">
                  <c:v>9.745254980884921</c:v>
                </c:pt>
                <c:pt idx="293">
                  <c:v>9.587223819032731</c:v>
                </c:pt>
                <c:pt idx="294">
                  <c:v>9.450263478760835</c:v>
                </c:pt>
                <c:pt idx="295">
                  <c:v>9.313303138488956</c:v>
                </c:pt>
                <c:pt idx="296">
                  <c:v>9.18687820900719</c:v>
                </c:pt>
                <c:pt idx="297">
                  <c:v>9.070988690315568</c:v>
                </c:pt>
                <c:pt idx="298">
                  <c:v>8.955099171624055</c:v>
                </c:pt>
                <c:pt idx="299">
                  <c:v>8.849745063722521</c:v>
                </c:pt>
                <c:pt idx="300">
                  <c:v>8.75492636661121</c:v>
                </c:pt>
                <c:pt idx="301">
                  <c:v>8.660107669499897</c:v>
                </c:pt>
                <c:pt idx="302">
                  <c:v>8.565288972388584</c:v>
                </c:pt>
                <c:pt idx="303">
                  <c:v>8.481005686067417</c:v>
                </c:pt>
                <c:pt idx="304">
                  <c:v>8.396722399746325</c:v>
                </c:pt>
                <c:pt idx="305">
                  <c:v>8.31243911342518</c:v>
                </c:pt>
                <c:pt idx="306">
                  <c:v>8.238691237894063</c:v>
                </c:pt>
                <c:pt idx="307">
                  <c:v>8.164943362363043</c:v>
                </c:pt>
                <c:pt idx="308">
                  <c:v>8.101730897622166</c:v>
                </c:pt>
                <c:pt idx="309">
                  <c:v>8.038518432881288</c:v>
                </c:pt>
                <c:pt idx="310">
                  <c:v>7.975305968140415</c:v>
                </c:pt>
                <c:pt idx="311">
                  <c:v>7.91209350339954</c:v>
                </c:pt>
                <c:pt idx="312">
                  <c:v>7.859416449448807</c:v>
                </c:pt>
                <c:pt idx="313">
                  <c:v>7.796203984707968</c:v>
                </c:pt>
                <c:pt idx="314">
                  <c:v>7.743526930757206</c:v>
                </c:pt>
                <c:pt idx="315">
                  <c:v>7.690849876806428</c:v>
                </c:pt>
                <c:pt idx="316">
                  <c:v>7.648708233645887</c:v>
                </c:pt>
                <c:pt idx="317">
                  <c:v>7.596031179695165</c:v>
                </c:pt>
                <c:pt idx="318">
                  <c:v>7.553889536534577</c:v>
                </c:pt>
                <c:pt idx="319">
                  <c:v>7.511747893374005</c:v>
                </c:pt>
                <c:pt idx="320">
                  <c:v>7.469606250213414</c:v>
                </c:pt>
                <c:pt idx="321">
                  <c:v>7.42746460705283</c:v>
                </c:pt>
                <c:pt idx="322">
                  <c:v>7.385322963892247</c:v>
                </c:pt>
                <c:pt idx="323">
                  <c:v>7.343181320731663</c:v>
                </c:pt>
                <c:pt idx="324">
                  <c:v>7.311575088361227</c:v>
                </c:pt>
                <c:pt idx="325">
                  <c:v>7.269433445200673</c:v>
                </c:pt>
                <c:pt idx="326">
                  <c:v>7.237827212830205</c:v>
                </c:pt>
                <c:pt idx="327">
                  <c:v>7.195685569669577</c:v>
                </c:pt>
                <c:pt idx="328">
                  <c:v>7.164079337299169</c:v>
                </c:pt>
                <c:pt idx="329">
                  <c:v>7.132473104928748</c:v>
                </c:pt>
                <c:pt idx="330">
                  <c:v>7.100866872558306</c:v>
                </c:pt>
                <c:pt idx="331">
                  <c:v>7.069260640187872</c:v>
                </c:pt>
                <c:pt idx="332">
                  <c:v>7.037654407817429</c:v>
                </c:pt>
                <c:pt idx="333">
                  <c:v>7.006048175446997</c:v>
                </c:pt>
                <c:pt idx="334">
                  <c:v>6.974441943076561</c:v>
                </c:pt>
                <c:pt idx="335">
                  <c:v>6.942835710706121</c:v>
                </c:pt>
                <c:pt idx="336">
                  <c:v>6.92176488912583</c:v>
                </c:pt>
                <c:pt idx="337">
                  <c:v>6.890158656755354</c:v>
                </c:pt>
                <c:pt idx="338">
                  <c:v>6.858552424384952</c:v>
                </c:pt>
                <c:pt idx="339">
                  <c:v>6.837481602804663</c:v>
                </c:pt>
                <c:pt idx="340">
                  <c:v>6.805875370434226</c:v>
                </c:pt>
                <c:pt idx="341">
                  <c:v>6.784804548853897</c:v>
                </c:pt>
                <c:pt idx="342">
                  <c:v>6.753198316483496</c:v>
                </c:pt>
                <c:pt idx="343">
                  <c:v>6.732127494903238</c:v>
                </c:pt>
                <c:pt idx="344">
                  <c:v>6.711056673322909</c:v>
                </c:pt>
                <c:pt idx="345">
                  <c:v>6.679450440952476</c:v>
                </c:pt>
                <c:pt idx="346">
                  <c:v>6.658379619372187</c:v>
                </c:pt>
                <c:pt idx="347">
                  <c:v>6.637308797791892</c:v>
                </c:pt>
                <c:pt idx="348">
                  <c:v>6.616237976211575</c:v>
                </c:pt>
                <c:pt idx="349">
                  <c:v>6.584631743841173</c:v>
                </c:pt>
                <c:pt idx="350">
                  <c:v>6.56356092226087</c:v>
                </c:pt>
                <c:pt idx="351">
                  <c:v>6.54249010068058</c:v>
                </c:pt>
                <c:pt idx="352">
                  <c:v>6.521419279100265</c:v>
                </c:pt>
                <c:pt idx="353">
                  <c:v>6.500348457519996</c:v>
                </c:pt>
                <c:pt idx="354">
                  <c:v>6.479277635939748</c:v>
                </c:pt>
                <c:pt idx="355">
                  <c:v>6.44767140356929</c:v>
                </c:pt>
                <c:pt idx="356">
                  <c:v>6.426600581988978</c:v>
                </c:pt>
                <c:pt idx="357">
                  <c:v>6.405529760408683</c:v>
                </c:pt>
                <c:pt idx="358">
                  <c:v>6.384458938828375</c:v>
                </c:pt>
                <c:pt idx="359">
                  <c:v>6.363388117248085</c:v>
                </c:pt>
                <c:pt idx="360">
                  <c:v>6.373923528038245</c:v>
                </c:pt>
                <c:pt idx="361">
                  <c:v>6.416065171198842</c:v>
                </c:pt>
                <c:pt idx="362">
                  <c:v>6.437135992779123</c:v>
                </c:pt>
                <c:pt idx="363">
                  <c:v>6.405529760408683</c:v>
                </c:pt>
                <c:pt idx="364">
                  <c:v>6.384458938828375</c:v>
                </c:pt>
              </c:numCache>
            </c:numRef>
          </c:yVal>
        </c:ser>
        <c:axId val="457406760"/>
        <c:axId val="457295768"/>
      </c:scatterChart>
      <c:valAx>
        <c:axId val="457406760"/>
        <c:scaling>
          <c:orientation val="minMax"/>
          <c:max val="30681.0"/>
          <c:min val="30317.0"/>
        </c:scaling>
        <c:axPos val="b"/>
        <c:numFmt formatCode="[$-409]mmm;@" sourceLinked="0"/>
        <c:tickLblPos val="nextTo"/>
        <c:txPr>
          <a:bodyPr rot="0"/>
          <a:lstStyle/>
          <a:p>
            <a:pPr>
              <a:defRPr sz="1600">
                <a:latin typeface="+mn-lt"/>
              </a:defRPr>
            </a:pPr>
            <a:endParaRPr lang="en-US"/>
          </a:p>
        </c:txPr>
        <c:crossAx val="457295768"/>
        <c:crosses val="autoZero"/>
        <c:crossBetween val="midCat"/>
        <c:majorUnit val="31.0"/>
      </c:valAx>
      <c:valAx>
        <c:axId val="4572957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 b="0">
                    <a:latin typeface="+mn-lt"/>
                  </a:defRPr>
                </a:pPr>
                <a:r>
                  <a:rPr lang="en-US" sz="1800" b="0">
                    <a:latin typeface="+mn-lt"/>
                  </a:rPr>
                  <a:t>Daily mean streamflow, m</a:t>
                </a:r>
                <a:r>
                  <a:rPr lang="en-US" sz="1800" b="0" baseline="30000">
                    <a:latin typeface="+mn-lt"/>
                  </a:rPr>
                  <a:t>3</a:t>
                </a:r>
                <a:r>
                  <a:rPr lang="en-US" sz="1800" b="0">
                    <a:latin typeface="+mn-lt"/>
                  </a:rPr>
                  <a:t>/sec</a:t>
                </a:r>
              </a:p>
            </c:rich>
          </c:tx>
          <c:layout>
            <c:manualLayout>
              <c:xMode val="edge"/>
              <c:yMode val="edge"/>
              <c:x val="0.0"/>
              <c:y val="0.152584589956916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800">
                <a:latin typeface="+mn-lt"/>
              </a:defRPr>
            </a:pPr>
            <a:endParaRPr lang="en-US"/>
          </a:p>
        </c:txPr>
        <c:crossAx val="457406760"/>
        <c:crosses val="autoZero"/>
        <c:crossBetween val="midCat"/>
        <c:majorUnit val="50.0"/>
      </c:valAx>
    </c:plotArea>
    <c:legend>
      <c:legendPos val="r"/>
      <c:layout>
        <c:manualLayout>
          <c:xMode val="edge"/>
          <c:yMode val="edge"/>
          <c:x val="0.560306867891514"/>
          <c:y val="0.11650618407369"/>
          <c:w val="0.432847331583552"/>
          <c:h val="0.176503769870747"/>
        </c:manualLayout>
      </c:layout>
      <c:txPr>
        <a:bodyPr/>
        <a:lstStyle/>
        <a:p>
          <a:pPr>
            <a:defRPr sz="1600">
              <a:latin typeface="+mn-lt"/>
            </a:defRPr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100">
          <a:latin typeface="Garamond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331559664257"/>
          <c:y val="0.0514005540974045"/>
          <c:w val="0.736017306710381"/>
          <c:h val="0.784584919212464"/>
        </c:manualLayout>
      </c:layout>
      <c:scatterChart>
        <c:scatterStyle val="lineMarker"/>
        <c:ser>
          <c:idx val="0"/>
          <c:order val="0"/>
          <c:tx>
            <c:v>Observed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Lakewood_CO!$D$2:$D$184</c:f>
              <c:numCache>
                <c:formatCode>m/d/yyyy</c:formatCode>
                <c:ptCount val="183"/>
                <c:pt idx="0">
                  <c:v>37347.0</c:v>
                </c:pt>
                <c:pt idx="1">
                  <c:v>37348.0</c:v>
                </c:pt>
                <c:pt idx="2">
                  <c:v>37349.0</c:v>
                </c:pt>
                <c:pt idx="3">
                  <c:v>37350.0</c:v>
                </c:pt>
                <c:pt idx="4">
                  <c:v>37351.0</c:v>
                </c:pt>
                <c:pt idx="5">
                  <c:v>37352.0</c:v>
                </c:pt>
                <c:pt idx="6">
                  <c:v>37353.0</c:v>
                </c:pt>
                <c:pt idx="7">
                  <c:v>37354.0</c:v>
                </c:pt>
                <c:pt idx="8">
                  <c:v>37355.0</c:v>
                </c:pt>
                <c:pt idx="9">
                  <c:v>37356.0</c:v>
                </c:pt>
                <c:pt idx="10">
                  <c:v>37357.0</c:v>
                </c:pt>
                <c:pt idx="11">
                  <c:v>37358.0</c:v>
                </c:pt>
                <c:pt idx="12">
                  <c:v>37359.0</c:v>
                </c:pt>
                <c:pt idx="13">
                  <c:v>37360.0</c:v>
                </c:pt>
                <c:pt idx="14">
                  <c:v>37361.0</c:v>
                </c:pt>
                <c:pt idx="15">
                  <c:v>37362.0</c:v>
                </c:pt>
                <c:pt idx="16">
                  <c:v>37363.0</c:v>
                </c:pt>
                <c:pt idx="17">
                  <c:v>37364.0</c:v>
                </c:pt>
                <c:pt idx="18">
                  <c:v>37365.0</c:v>
                </c:pt>
                <c:pt idx="19">
                  <c:v>37366.0</c:v>
                </c:pt>
                <c:pt idx="20">
                  <c:v>37367.0</c:v>
                </c:pt>
                <c:pt idx="21">
                  <c:v>37368.0</c:v>
                </c:pt>
                <c:pt idx="22">
                  <c:v>37369.0</c:v>
                </c:pt>
                <c:pt idx="23">
                  <c:v>37370.0</c:v>
                </c:pt>
                <c:pt idx="24">
                  <c:v>37371.0</c:v>
                </c:pt>
                <c:pt idx="25">
                  <c:v>37372.0</c:v>
                </c:pt>
                <c:pt idx="26">
                  <c:v>37373.0</c:v>
                </c:pt>
                <c:pt idx="27">
                  <c:v>37374.0</c:v>
                </c:pt>
                <c:pt idx="28">
                  <c:v>37375.0</c:v>
                </c:pt>
                <c:pt idx="29">
                  <c:v>37376.0</c:v>
                </c:pt>
                <c:pt idx="30">
                  <c:v>37377.0</c:v>
                </c:pt>
                <c:pt idx="31">
                  <c:v>37378.0</c:v>
                </c:pt>
                <c:pt idx="32">
                  <c:v>37379.0</c:v>
                </c:pt>
                <c:pt idx="33">
                  <c:v>37380.0</c:v>
                </c:pt>
                <c:pt idx="34">
                  <c:v>37381.0</c:v>
                </c:pt>
                <c:pt idx="35">
                  <c:v>37382.0</c:v>
                </c:pt>
                <c:pt idx="36">
                  <c:v>37383.0</c:v>
                </c:pt>
                <c:pt idx="37">
                  <c:v>37384.0</c:v>
                </c:pt>
                <c:pt idx="38">
                  <c:v>37385.0</c:v>
                </c:pt>
                <c:pt idx="39">
                  <c:v>37386.0</c:v>
                </c:pt>
                <c:pt idx="40">
                  <c:v>37387.0</c:v>
                </c:pt>
                <c:pt idx="41">
                  <c:v>37388.0</c:v>
                </c:pt>
                <c:pt idx="42">
                  <c:v>37389.0</c:v>
                </c:pt>
                <c:pt idx="43">
                  <c:v>37390.0</c:v>
                </c:pt>
                <c:pt idx="44">
                  <c:v>37391.0</c:v>
                </c:pt>
                <c:pt idx="45">
                  <c:v>37392.0</c:v>
                </c:pt>
                <c:pt idx="46">
                  <c:v>37393.0</c:v>
                </c:pt>
                <c:pt idx="47">
                  <c:v>37394.0</c:v>
                </c:pt>
                <c:pt idx="48">
                  <c:v>37395.0</c:v>
                </c:pt>
                <c:pt idx="49">
                  <c:v>37396.0</c:v>
                </c:pt>
                <c:pt idx="50">
                  <c:v>37397.0</c:v>
                </c:pt>
                <c:pt idx="51">
                  <c:v>37398.0</c:v>
                </c:pt>
                <c:pt idx="52">
                  <c:v>37399.0</c:v>
                </c:pt>
                <c:pt idx="53">
                  <c:v>37400.0</c:v>
                </c:pt>
                <c:pt idx="54">
                  <c:v>37401.0</c:v>
                </c:pt>
                <c:pt idx="55">
                  <c:v>37402.0</c:v>
                </c:pt>
                <c:pt idx="56">
                  <c:v>37403.0</c:v>
                </c:pt>
                <c:pt idx="57">
                  <c:v>37404.0</c:v>
                </c:pt>
                <c:pt idx="58">
                  <c:v>37405.0</c:v>
                </c:pt>
                <c:pt idx="59">
                  <c:v>37406.0</c:v>
                </c:pt>
                <c:pt idx="60">
                  <c:v>37407.0</c:v>
                </c:pt>
                <c:pt idx="61">
                  <c:v>37408.0</c:v>
                </c:pt>
                <c:pt idx="62">
                  <c:v>37409.0</c:v>
                </c:pt>
                <c:pt idx="63">
                  <c:v>37410.0</c:v>
                </c:pt>
                <c:pt idx="64">
                  <c:v>37411.0</c:v>
                </c:pt>
                <c:pt idx="65">
                  <c:v>37412.0</c:v>
                </c:pt>
                <c:pt idx="66">
                  <c:v>37413.0</c:v>
                </c:pt>
                <c:pt idx="67">
                  <c:v>37414.0</c:v>
                </c:pt>
                <c:pt idx="68">
                  <c:v>37415.0</c:v>
                </c:pt>
                <c:pt idx="69">
                  <c:v>37416.0</c:v>
                </c:pt>
                <c:pt idx="70">
                  <c:v>37417.0</c:v>
                </c:pt>
                <c:pt idx="71">
                  <c:v>37418.0</c:v>
                </c:pt>
                <c:pt idx="72">
                  <c:v>37419.0</c:v>
                </c:pt>
                <c:pt idx="73">
                  <c:v>37420.0</c:v>
                </c:pt>
                <c:pt idx="74">
                  <c:v>37421.0</c:v>
                </c:pt>
                <c:pt idx="75">
                  <c:v>37422.0</c:v>
                </c:pt>
                <c:pt idx="76">
                  <c:v>37423.0</c:v>
                </c:pt>
                <c:pt idx="77">
                  <c:v>37424.0</c:v>
                </c:pt>
                <c:pt idx="78">
                  <c:v>37425.0</c:v>
                </c:pt>
                <c:pt idx="79">
                  <c:v>37426.0</c:v>
                </c:pt>
                <c:pt idx="80">
                  <c:v>37427.0</c:v>
                </c:pt>
                <c:pt idx="81">
                  <c:v>37428.0</c:v>
                </c:pt>
                <c:pt idx="82">
                  <c:v>37429.0</c:v>
                </c:pt>
                <c:pt idx="83">
                  <c:v>37430.0</c:v>
                </c:pt>
                <c:pt idx="84">
                  <c:v>37431.0</c:v>
                </c:pt>
                <c:pt idx="85">
                  <c:v>37432.0</c:v>
                </c:pt>
                <c:pt idx="86">
                  <c:v>37433.0</c:v>
                </c:pt>
                <c:pt idx="87">
                  <c:v>37434.0</c:v>
                </c:pt>
                <c:pt idx="88">
                  <c:v>37435.0</c:v>
                </c:pt>
                <c:pt idx="89">
                  <c:v>37436.0</c:v>
                </c:pt>
                <c:pt idx="90">
                  <c:v>37437.0</c:v>
                </c:pt>
                <c:pt idx="91">
                  <c:v>37438.0</c:v>
                </c:pt>
                <c:pt idx="92">
                  <c:v>37439.0</c:v>
                </c:pt>
                <c:pt idx="93">
                  <c:v>37440.0</c:v>
                </c:pt>
                <c:pt idx="94">
                  <c:v>37441.0</c:v>
                </c:pt>
                <c:pt idx="95">
                  <c:v>37442.0</c:v>
                </c:pt>
                <c:pt idx="96">
                  <c:v>37443.0</c:v>
                </c:pt>
                <c:pt idx="97">
                  <c:v>37444.0</c:v>
                </c:pt>
                <c:pt idx="98">
                  <c:v>37445.0</c:v>
                </c:pt>
                <c:pt idx="99">
                  <c:v>37446.0</c:v>
                </c:pt>
                <c:pt idx="100">
                  <c:v>37447.0</c:v>
                </c:pt>
                <c:pt idx="101">
                  <c:v>37448.0</c:v>
                </c:pt>
                <c:pt idx="102">
                  <c:v>37449.0</c:v>
                </c:pt>
                <c:pt idx="103">
                  <c:v>37450.0</c:v>
                </c:pt>
                <c:pt idx="104">
                  <c:v>37451.0</c:v>
                </c:pt>
                <c:pt idx="105">
                  <c:v>37452.0</c:v>
                </c:pt>
                <c:pt idx="106">
                  <c:v>37453.0</c:v>
                </c:pt>
                <c:pt idx="107">
                  <c:v>37454.0</c:v>
                </c:pt>
                <c:pt idx="108">
                  <c:v>37455.0</c:v>
                </c:pt>
                <c:pt idx="109">
                  <c:v>37456.0</c:v>
                </c:pt>
                <c:pt idx="110">
                  <c:v>37457.0</c:v>
                </c:pt>
                <c:pt idx="111">
                  <c:v>37458.0</c:v>
                </c:pt>
                <c:pt idx="112">
                  <c:v>37459.0</c:v>
                </c:pt>
                <c:pt idx="113">
                  <c:v>37460.0</c:v>
                </c:pt>
                <c:pt idx="114">
                  <c:v>37461.0</c:v>
                </c:pt>
                <c:pt idx="115">
                  <c:v>37462.0</c:v>
                </c:pt>
                <c:pt idx="116">
                  <c:v>37463.0</c:v>
                </c:pt>
                <c:pt idx="117">
                  <c:v>37464.0</c:v>
                </c:pt>
                <c:pt idx="118">
                  <c:v>37465.0</c:v>
                </c:pt>
                <c:pt idx="119">
                  <c:v>37466.0</c:v>
                </c:pt>
                <c:pt idx="120">
                  <c:v>37467.0</c:v>
                </c:pt>
                <c:pt idx="121">
                  <c:v>37468.0</c:v>
                </c:pt>
                <c:pt idx="122">
                  <c:v>37469.0</c:v>
                </c:pt>
                <c:pt idx="123">
                  <c:v>37470.0</c:v>
                </c:pt>
                <c:pt idx="124">
                  <c:v>37471.0</c:v>
                </c:pt>
                <c:pt idx="125">
                  <c:v>37472.0</c:v>
                </c:pt>
                <c:pt idx="126">
                  <c:v>37473.0</c:v>
                </c:pt>
                <c:pt idx="127">
                  <c:v>37474.0</c:v>
                </c:pt>
                <c:pt idx="128">
                  <c:v>37475.0</c:v>
                </c:pt>
                <c:pt idx="129">
                  <c:v>37476.0</c:v>
                </c:pt>
                <c:pt idx="130">
                  <c:v>37477.0</c:v>
                </c:pt>
                <c:pt idx="131">
                  <c:v>37478.0</c:v>
                </c:pt>
                <c:pt idx="132">
                  <c:v>37479.0</c:v>
                </c:pt>
                <c:pt idx="133">
                  <c:v>37480.0</c:v>
                </c:pt>
                <c:pt idx="134">
                  <c:v>37481.0</c:v>
                </c:pt>
                <c:pt idx="135">
                  <c:v>37482.0</c:v>
                </c:pt>
                <c:pt idx="136">
                  <c:v>37483.0</c:v>
                </c:pt>
                <c:pt idx="137">
                  <c:v>37484.0</c:v>
                </c:pt>
                <c:pt idx="138">
                  <c:v>37485.0</c:v>
                </c:pt>
                <c:pt idx="139">
                  <c:v>37486.0</c:v>
                </c:pt>
                <c:pt idx="140">
                  <c:v>37487.0</c:v>
                </c:pt>
                <c:pt idx="141">
                  <c:v>37488.0</c:v>
                </c:pt>
                <c:pt idx="142">
                  <c:v>37489.0</c:v>
                </c:pt>
                <c:pt idx="143">
                  <c:v>37490.0</c:v>
                </c:pt>
                <c:pt idx="144">
                  <c:v>37491.0</c:v>
                </c:pt>
                <c:pt idx="145">
                  <c:v>37492.0</c:v>
                </c:pt>
                <c:pt idx="146">
                  <c:v>37493.0</c:v>
                </c:pt>
                <c:pt idx="147">
                  <c:v>37494.0</c:v>
                </c:pt>
                <c:pt idx="148">
                  <c:v>37495.0</c:v>
                </c:pt>
                <c:pt idx="149">
                  <c:v>37496.0</c:v>
                </c:pt>
                <c:pt idx="150">
                  <c:v>37497.0</c:v>
                </c:pt>
                <c:pt idx="151">
                  <c:v>37498.0</c:v>
                </c:pt>
                <c:pt idx="152">
                  <c:v>37499.0</c:v>
                </c:pt>
                <c:pt idx="153">
                  <c:v>37500.0</c:v>
                </c:pt>
                <c:pt idx="154">
                  <c:v>37501.0</c:v>
                </c:pt>
                <c:pt idx="155">
                  <c:v>37502.0</c:v>
                </c:pt>
                <c:pt idx="156">
                  <c:v>37503.0</c:v>
                </c:pt>
                <c:pt idx="157">
                  <c:v>37504.0</c:v>
                </c:pt>
                <c:pt idx="158">
                  <c:v>37505.0</c:v>
                </c:pt>
                <c:pt idx="159">
                  <c:v>37506.0</c:v>
                </c:pt>
                <c:pt idx="160">
                  <c:v>37507.0</c:v>
                </c:pt>
                <c:pt idx="161">
                  <c:v>37508.0</c:v>
                </c:pt>
                <c:pt idx="162">
                  <c:v>37509.0</c:v>
                </c:pt>
                <c:pt idx="163">
                  <c:v>37510.0</c:v>
                </c:pt>
                <c:pt idx="164">
                  <c:v>37511.0</c:v>
                </c:pt>
                <c:pt idx="165">
                  <c:v>37512.0</c:v>
                </c:pt>
                <c:pt idx="166">
                  <c:v>37513.0</c:v>
                </c:pt>
                <c:pt idx="167">
                  <c:v>37514.0</c:v>
                </c:pt>
                <c:pt idx="168">
                  <c:v>37515.0</c:v>
                </c:pt>
                <c:pt idx="169">
                  <c:v>37516.0</c:v>
                </c:pt>
                <c:pt idx="170">
                  <c:v>37517.0</c:v>
                </c:pt>
                <c:pt idx="171">
                  <c:v>37518.0</c:v>
                </c:pt>
                <c:pt idx="172">
                  <c:v>37519.0</c:v>
                </c:pt>
                <c:pt idx="173">
                  <c:v>37520.0</c:v>
                </c:pt>
                <c:pt idx="174">
                  <c:v>37521.0</c:v>
                </c:pt>
                <c:pt idx="175">
                  <c:v>37522.0</c:v>
                </c:pt>
                <c:pt idx="176">
                  <c:v>37523.0</c:v>
                </c:pt>
                <c:pt idx="177">
                  <c:v>37524.0</c:v>
                </c:pt>
                <c:pt idx="178">
                  <c:v>37525.0</c:v>
                </c:pt>
                <c:pt idx="179">
                  <c:v>37526.0</c:v>
                </c:pt>
                <c:pt idx="180">
                  <c:v>37527.0</c:v>
                </c:pt>
                <c:pt idx="181">
                  <c:v>37528.0</c:v>
                </c:pt>
                <c:pt idx="182">
                  <c:v>37529.0</c:v>
                </c:pt>
              </c:numCache>
            </c:numRef>
          </c:xVal>
          <c:yVal>
            <c:numRef>
              <c:f>Lakewood_CO!$E$2:$E$184</c:f>
              <c:numCache>
                <c:formatCode>General</c:formatCode>
                <c:ptCount val="183"/>
                <c:pt idx="0">
                  <c:v>5.061850069999997</c:v>
                </c:pt>
                <c:pt idx="1">
                  <c:v>2.959423299999999</c:v>
                </c:pt>
                <c:pt idx="2">
                  <c:v>2.05433869</c:v>
                </c:pt>
                <c:pt idx="3">
                  <c:v>2.84159231</c:v>
                </c:pt>
                <c:pt idx="4">
                  <c:v>3.88047433</c:v>
                </c:pt>
                <c:pt idx="5">
                  <c:v>4.428691390000001</c:v>
                </c:pt>
                <c:pt idx="6">
                  <c:v>4.49636507</c:v>
                </c:pt>
                <c:pt idx="7">
                  <c:v>3.49400783</c:v>
                </c:pt>
                <c:pt idx="8">
                  <c:v>3.644637350000001</c:v>
                </c:pt>
                <c:pt idx="9">
                  <c:v>4.600645069999997</c:v>
                </c:pt>
                <c:pt idx="10">
                  <c:v>3.683117390000001</c:v>
                </c:pt>
                <c:pt idx="11">
                  <c:v>3.587339640000001</c:v>
                </c:pt>
                <c:pt idx="12">
                  <c:v>4.288280959999997</c:v>
                </c:pt>
                <c:pt idx="13">
                  <c:v>5.213968279999997</c:v>
                </c:pt>
                <c:pt idx="14">
                  <c:v>6.102515699999994</c:v>
                </c:pt>
                <c:pt idx="15">
                  <c:v>6.220167159999997</c:v>
                </c:pt>
                <c:pt idx="16">
                  <c:v>4.884150029999994</c:v>
                </c:pt>
                <c:pt idx="17">
                  <c:v>5.615726949999995</c:v>
                </c:pt>
                <c:pt idx="18">
                  <c:v>3.360478399999998</c:v>
                </c:pt>
                <c:pt idx="19">
                  <c:v>2.26114988</c:v>
                </c:pt>
                <c:pt idx="20">
                  <c:v>3.57423377</c:v>
                </c:pt>
                <c:pt idx="21">
                  <c:v>4.327230929999994</c:v>
                </c:pt>
                <c:pt idx="22">
                  <c:v>5.328894619999994</c:v>
                </c:pt>
                <c:pt idx="23">
                  <c:v>4.651155469999995</c:v>
                </c:pt>
                <c:pt idx="24">
                  <c:v>3.437548639999998</c:v>
                </c:pt>
                <c:pt idx="25">
                  <c:v>4.50022364</c:v>
                </c:pt>
                <c:pt idx="26">
                  <c:v>4.95002031</c:v>
                </c:pt>
                <c:pt idx="27">
                  <c:v>4.38631201</c:v>
                </c:pt>
                <c:pt idx="28">
                  <c:v>4.805505749999996</c:v>
                </c:pt>
                <c:pt idx="29">
                  <c:v>6.03121042</c:v>
                </c:pt>
                <c:pt idx="30">
                  <c:v>4.6056962</c:v>
                </c:pt>
                <c:pt idx="31">
                  <c:v>3.124287840000001</c:v>
                </c:pt>
                <c:pt idx="32">
                  <c:v>4.479760170000003</c:v>
                </c:pt>
                <c:pt idx="33">
                  <c:v>4.63769579</c:v>
                </c:pt>
                <c:pt idx="34">
                  <c:v>5.503944869999994</c:v>
                </c:pt>
                <c:pt idx="35">
                  <c:v>5.945823190000003</c:v>
                </c:pt>
                <c:pt idx="36">
                  <c:v>5.915575499999997</c:v>
                </c:pt>
                <c:pt idx="37">
                  <c:v>5.437227730000001</c:v>
                </c:pt>
                <c:pt idx="38">
                  <c:v>3.953897</c:v>
                </c:pt>
                <c:pt idx="39">
                  <c:v>4.96666193</c:v>
                </c:pt>
                <c:pt idx="40">
                  <c:v>4.817789549999994</c:v>
                </c:pt>
                <c:pt idx="41">
                  <c:v>1.98577785</c:v>
                </c:pt>
                <c:pt idx="42">
                  <c:v>3.955942629999997</c:v>
                </c:pt>
                <c:pt idx="43">
                  <c:v>5.307487009999996</c:v>
                </c:pt>
                <c:pt idx="44">
                  <c:v>5.782313819999997</c:v>
                </c:pt>
                <c:pt idx="45">
                  <c:v>4.520637509999997</c:v>
                </c:pt>
                <c:pt idx="46">
                  <c:v>3.660500760000001</c:v>
                </c:pt>
                <c:pt idx="47">
                  <c:v>4.4030571</c:v>
                </c:pt>
                <c:pt idx="48">
                  <c:v>5.736905569999996</c:v>
                </c:pt>
                <c:pt idx="49">
                  <c:v>5.0876112</c:v>
                </c:pt>
                <c:pt idx="50">
                  <c:v>6.319563869999997</c:v>
                </c:pt>
                <c:pt idx="51">
                  <c:v>6.8034091</c:v>
                </c:pt>
                <c:pt idx="52">
                  <c:v>4.99373817</c:v>
                </c:pt>
                <c:pt idx="53">
                  <c:v>2.951235289999999</c:v>
                </c:pt>
                <c:pt idx="54">
                  <c:v>4.330091949999997</c:v>
                </c:pt>
                <c:pt idx="55">
                  <c:v>5.74796391</c:v>
                </c:pt>
                <c:pt idx="56">
                  <c:v>5.50134659</c:v>
                </c:pt>
                <c:pt idx="57">
                  <c:v>6.142979619999997</c:v>
                </c:pt>
                <c:pt idx="58">
                  <c:v>6.14522314</c:v>
                </c:pt>
                <c:pt idx="59">
                  <c:v>6.25824547</c:v>
                </c:pt>
                <c:pt idx="60">
                  <c:v>6.93272734</c:v>
                </c:pt>
                <c:pt idx="61">
                  <c:v>7.751233580000001</c:v>
                </c:pt>
                <c:pt idx="62">
                  <c:v>8.46786404</c:v>
                </c:pt>
                <c:pt idx="63">
                  <c:v>6.25057316</c:v>
                </c:pt>
                <c:pt idx="64">
                  <c:v>3.729445699999998</c:v>
                </c:pt>
                <c:pt idx="65">
                  <c:v>4.23759508</c:v>
                </c:pt>
                <c:pt idx="66">
                  <c:v>6.245235919999997</c:v>
                </c:pt>
                <c:pt idx="67">
                  <c:v>7.42330313</c:v>
                </c:pt>
                <c:pt idx="68">
                  <c:v>8.85444927000001</c:v>
                </c:pt>
                <c:pt idx="69">
                  <c:v>9.54552269</c:v>
                </c:pt>
                <c:pt idx="70">
                  <c:v>8.066754340000002</c:v>
                </c:pt>
                <c:pt idx="71">
                  <c:v>5.584189889999997</c:v>
                </c:pt>
                <c:pt idx="72">
                  <c:v>5.548541069999997</c:v>
                </c:pt>
                <c:pt idx="73">
                  <c:v>5.933906559999997</c:v>
                </c:pt>
                <c:pt idx="74">
                  <c:v>5.597136499999997</c:v>
                </c:pt>
                <c:pt idx="75">
                  <c:v>6.41229534</c:v>
                </c:pt>
                <c:pt idx="76">
                  <c:v>5.892984389999994</c:v>
                </c:pt>
                <c:pt idx="77">
                  <c:v>7.44303894</c:v>
                </c:pt>
                <c:pt idx="78">
                  <c:v>8.19439411</c:v>
                </c:pt>
                <c:pt idx="79">
                  <c:v>7.91504192</c:v>
                </c:pt>
                <c:pt idx="80">
                  <c:v>5.972422120000001</c:v>
                </c:pt>
                <c:pt idx="81">
                  <c:v>7.689779279999997</c:v>
                </c:pt>
                <c:pt idx="82">
                  <c:v>7.668840409999997</c:v>
                </c:pt>
                <c:pt idx="83">
                  <c:v>7.009854319999997</c:v>
                </c:pt>
                <c:pt idx="84">
                  <c:v>6.53163195</c:v>
                </c:pt>
                <c:pt idx="85">
                  <c:v>6.83465958</c:v>
                </c:pt>
                <c:pt idx="86">
                  <c:v>6.53860807</c:v>
                </c:pt>
                <c:pt idx="87">
                  <c:v>7.352606769999998</c:v>
                </c:pt>
                <c:pt idx="88">
                  <c:v>7.2863059</c:v>
                </c:pt>
                <c:pt idx="89">
                  <c:v>7.846485609999997</c:v>
                </c:pt>
                <c:pt idx="90">
                  <c:v>8.01279354</c:v>
                </c:pt>
                <c:pt idx="91">
                  <c:v>8.43518448</c:v>
                </c:pt>
                <c:pt idx="92">
                  <c:v>8.012440680000002</c:v>
                </c:pt>
                <c:pt idx="93">
                  <c:v>7.79574347</c:v>
                </c:pt>
                <c:pt idx="94">
                  <c:v>7.278570649999997</c:v>
                </c:pt>
                <c:pt idx="95">
                  <c:v>5.35123014</c:v>
                </c:pt>
                <c:pt idx="96">
                  <c:v>4.819157119999997</c:v>
                </c:pt>
                <c:pt idx="97">
                  <c:v>5.892665859999996</c:v>
                </c:pt>
                <c:pt idx="98">
                  <c:v>6.684707159999997</c:v>
                </c:pt>
                <c:pt idx="99">
                  <c:v>7.477883819999997</c:v>
                </c:pt>
                <c:pt idx="100">
                  <c:v>6.377573969999997</c:v>
                </c:pt>
                <c:pt idx="101">
                  <c:v>5.91509438</c:v>
                </c:pt>
                <c:pt idx="102">
                  <c:v>6.458727839999997</c:v>
                </c:pt>
                <c:pt idx="103">
                  <c:v>7.83506107</c:v>
                </c:pt>
                <c:pt idx="104">
                  <c:v>6.982254509999997</c:v>
                </c:pt>
                <c:pt idx="105">
                  <c:v>7.506234649999997</c:v>
                </c:pt>
                <c:pt idx="106">
                  <c:v>7.61664104</c:v>
                </c:pt>
                <c:pt idx="107">
                  <c:v>7.64986515</c:v>
                </c:pt>
                <c:pt idx="108">
                  <c:v>7.465049269999997</c:v>
                </c:pt>
                <c:pt idx="109">
                  <c:v>7.979317190000003</c:v>
                </c:pt>
                <c:pt idx="110">
                  <c:v>7.34052038</c:v>
                </c:pt>
                <c:pt idx="111">
                  <c:v>6.892256739999997</c:v>
                </c:pt>
                <c:pt idx="112">
                  <c:v>5.685166839999995</c:v>
                </c:pt>
                <c:pt idx="113">
                  <c:v>6.902533049999997</c:v>
                </c:pt>
                <c:pt idx="114">
                  <c:v>6.808066839999998</c:v>
                </c:pt>
                <c:pt idx="115">
                  <c:v>6.592761519999997</c:v>
                </c:pt>
                <c:pt idx="116">
                  <c:v>5.985125059999997</c:v>
                </c:pt>
                <c:pt idx="117">
                  <c:v>7.164905549999992</c:v>
                </c:pt>
                <c:pt idx="118">
                  <c:v>7.49105549</c:v>
                </c:pt>
                <c:pt idx="119">
                  <c:v>6.81080341</c:v>
                </c:pt>
                <c:pt idx="120">
                  <c:v>6.901319500000001</c:v>
                </c:pt>
                <c:pt idx="121">
                  <c:v>8.099216460000001</c:v>
                </c:pt>
                <c:pt idx="122">
                  <c:v>7.724489209999994</c:v>
                </c:pt>
                <c:pt idx="123">
                  <c:v>6.715906139999998</c:v>
                </c:pt>
                <c:pt idx="124">
                  <c:v>6.314205649999995</c:v>
                </c:pt>
                <c:pt idx="125">
                  <c:v>5.094510079999994</c:v>
                </c:pt>
                <c:pt idx="126">
                  <c:v>5.442598819999997</c:v>
                </c:pt>
                <c:pt idx="127">
                  <c:v>6.345559599999997</c:v>
                </c:pt>
                <c:pt idx="128">
                  <c:v>6.366045949999996</c:v>
                </c:pt>
                <c:pt idx="129">
                  <c:v>6.033339980000001</c:v>
                </c:pt>
                <c:pt idx="130">
                  <c:v>5.8532939</c:v>
                </c:pt>
                <c:pt idx="131">
                  <c:v>6.095408919999997</c:v>
                </c:pt>
                <c:pt idx="132">
                  <c:v>7.487147809999997</c:v>
                </c:pt>
                <c:pt idx="133">
                  <c:v>6.959313390000001</c:v>
                </c:pt>
                <c:pt idx="134">
                  <c:v>4.63967276</c:v>
                </c:pt>
                <c:pt idx="135">
                  <c:v>6.564413069999994</c:v>
                </c:pt>
                <c:pt idx="136">
                  <c:v>6.761884689999997</c:v>
                </c:pt>
                <c:pt idx="137">
                  <c:v>8.020588870000002</c:v>
                </c:pt>
                <c:pt idx="138">
                  <c:v>7.555841919999997</c:v>
                </c:pt>
                <c:pt idx="139">
                  <c:v>7.743922229999997</c:v>
                </c:pt>
                <c:pt idx="140">
                  <c:v>6.655650619999997</c:v>
                </c:pt>
                <c:pt idx="141">
                  <c:v>6.74635124</c:v>
                </c:pt>
                <c:pt idx="142">
                  <c:v>5.43091679</c:v>
                </c:pt>
                <c:pt idx="143">
                  <c:v>5.25654602</c:v>
                </c:pt>
                <c:pt idx="144">
                  <c:v>5.904125689999997</c:v>
                </c:pt>
                <c:pt idx="145">
                  <c:v>6.07830381</c:v>
                </c:pt>
                <c:pt idx="146">
                  <c:v>5.216748710000001</c:v>
                </c:pt>
                <c:pt idx="147">
                  <c:v>6.003855229999996</c:v>
                </c:pt>
                <c:pt idx="148">
                  <c:v>5.27747965</c:v>
                </c:pt>
                <c:pt idx="149">
                  <c:v>4.810489649999996</c:v>
                </c:pt>
                <c:pt idx="150">
                  <c:v>5.38193941</c:v>
                </c:pt>
                <c:pt idx="151">
                  <c:v>5.14082909</c:v>
                </c:pt>
                <c:pt idx="152">
                  <c:v>5.911951539999997</c:v>
                </c:pt>
                <c:pt idx="153">
                  <c:v>6.184140209999994</c:v>
                </c:pt>
                <c:pt idx="154">
                  <c:v>6.226733209999997</c:v>
                </c:pt>
                <c:pt idx="155">
                  <c:v>6.363480569999994</c:v>
                </c:pt>
                <c:pt idx="156">
                  <c:v>6.227575299999994</c:v>
                </c:pt>
                <c:pt idx="157">
                  <c:v>5.69809008</c:v>
                </c:pt>
                <c:pt idx="158">
                  <c:v>6.97466326</c:v>
                </c:pt>
                <c:pt idx="159">
                  <c:v>6.94063616</c:v>
                </c:pt>
                <c:pt idx="160">
                  <c:v>5.581662180000004</c:v>
                </c:pt>
                <c:pt idx="161">
                  <c:v>3.81978226</c:v>
                </c:pt>
                <c:pt idx="162">
                  <c:v>1.68533731</c:v>
                </c:pt>
                <c:pt idx="163">
                  <c:v>2.310618399999997</c:v>
                </c:pt>
                <c:pt idx="164">
                  <c:v>3.21474361</c:v>
                </c:pt>
                <c:pt idx="165">
                  <c:v>2.747102500000001</c:v>
                </c:pt>
                <c:pt idx="166">
                  <c:v>3.90863276</c:v>
                </c:pt>
                <c:pt idx="167">
                  <c:v>4.252431869999994</c:v>
                </c:pt>
                <c:pt idx="168">
                  <c:v>4.93286705</c:v>
                </c:pt>
                <c:pt idx="169">
                  <c:v>5.812600609999997</c:v>
                </c:pt>
                <c:pt idx="170">
                  <c:v>4.09974432</c:v>
                </c:pt>
                <c:pt idx="171">
                  <c:v>3.2710638</c:v>
                </c:pt>
                <c:pt idx="172">
                  <c:v>4.097028259999996</c:v>
                </c:pt>
                <c:pt idx="173">
                  <c:v>4.76956034</c:v>
                </c:pt>
                <c:pt idx="174">
                  <c:v>3.07046127</c:v>
                </c:pt>
                <c:pt idx="175">
                  <c:v>3.73070908</c:v>
                </c:pt>
                <c:pt idx="176">
                  <c:v>4.22694969</c:v>
                </c:pt>
                <c:pt idx="177">
                  <c:v>4.820935729999995</c:v>
                </c:pt>
                <c:pt idx="178">
                  <c:v>2.73030043</c:v>
                </c:pt>
                <c:pt idx="179">
                  <c:v>4.087934019999994</c:v>
                </c:pt>
                <c:pt idx="180">
                  <c:v>4.055300239999997</c:v>
                </c:pt>
                <c:pt idx="181">
                  <c:v>4.265265939999997</c:v>
                </c:pt>
                <c:pt idx="182">
                  <c:v>4.197464469999995</c:v>
                </c:pt>
              </c:numCache>
            </c:numRef>
          </c:yVal>
        </c:ser>
        <c:ser>
          <c:idx val="1"/>
          <c:order val="1"/>
          <c:tx>
            <c:v>Climatological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Lakewood_CO!$D$2:$D$184</c:f>
              <c:numCache>
                <c:formatCode>m/d/yyyy</c:formatCode>
                <c:ptCount val="183"/>
                <c:pt idx="0">
                  <c:v>37347.0</c:v>
                </c:pt>
                <c:pt idx="1">
                  <c:v>37348.0</c:v>
                </c:pt>
                <c:pt idx="2">
                  <c:v>37349.0</c:v>
                </c:pt>
                <c:pt idx="3">
                  <c:v>37350.0</c:v>
                </c:pt>
                <c:pt idx="4">
                  <c:v>37351.0</c:v>
                </c:pt>
                <c:pt idx="5">
                  <c:v>37352.0</c:v>
                </c:pt>
                <c:pt idx="6">
                  <c:v>37353.0</c:v>
                </c:pt>
                <c:pt idx="7">
                  <c:v>37354.0</c:v>
                </c:pt>
                <c:pt idx="8">
                  <c:v>37355.0</c:v>
                </c:pt>
                <c:pt idx="9">
                  <c:v>37356.0</c:v>
                </c:pt>
                <c:pt idx="10">
                  <c:v>37357.0</c:v>
                </c:pt>
                <c:pt idx="11">
                  <c:v>37358.0</c:v>
                </c:pt>
                <c:pt idx="12">
                  <c:v>37359.0</c:v>
                </c:pt>
                <c:pt idx="13">
                  <c:v>37360.0</c:v>
                </c:pt>
                <c:pt idx="14">
                  <c:v>37361.0</c:v>
                </c:pt>
                <c:pt idx="15">
                  <c:v>37362.0</c:v>
                </c:pt>
                <c:pt idx="16">
                  <c:v>37363.0</c:v>
                </c:pt>
                <c:pt idx="17">
                  <c:v>37364.0</c:v>
                </c:pt>
                <c:pt idx="18">
                  <c:v>37365.0</c:v>
                </c:pt>
                <c:pt idx="19">
                  <c:v>37366.0</c:v>
                </c:pt>
                <c:pt idx="20">
                  <c:v>37367.0</c:v>
                </c:pt>
                <c:pt idx="21">
                  <c:v>37368.0</c:v>
                </c:pt>
                <c:pt idx="22">
                  <c:v>37369.0</c:v>
                </c:pt>
                <c:pt idx="23">
                  <c:v>37370.0</c:v>
                </c:pt>
                <c:pt idx="24">
                  <c:v>37371.0</c:v>
                </c:pt>
                <c:pt idx="25">
                  <c:v>37372.0</c:v>
                </c:pt>
                <c:pt idx="26">
                  <c:v>37373.0</c:v>
                </c:pt>
                <c:pt idx="27">
                  <c:v>37374.0</c:v>
                </c:pt>
                <c:pt idx="28">
                  <c:v>37375.0</c:v>
                </c:pt>
                <c:pt idx="29">
                  <c:v>37376.0</c:v>
                </c:pt>
                <c:pt idx="30">
                  <c:v>37377.0</c:v>
                </c:pt>
                <c:pt idx="31">
                  <c:v>37378.0</c:v>
                </c:pt>
                <c:pt idx="32">
                  <c:v>37379.0</c:v>
                </c:pt>
                <c:pt idx="33">
                  <c:v>37380.0</c:v>
                </c:pt>
                <c:pt idx="34">
                  <c:v>37381.0</c:v>
                </c:pt>
                <c:pt idx="35">
                  <c:v>37382.0</c:v>
                </c:pt>
                <c:pt idx="36">
                  <c:v>37383.0</c:v>
                </c:pt>
                <c:pt idx="37">
                  <c:v>37384.0</c:v>
                </c:pt>
                <c:pt idx="38">
                  <c:v>37385.0</c:v>
                </c:pt>
                <c:pt idx="39">
                  <c:v>37386.0</c:v>
                </c:pt>
                <c:pt idx="40">
                  <c:v>37387.0</c:v>
                </c:pt>
                <c:pt idx="41">
                  <c:v>37388.0</c:v>
                </c:pt>
                <c:pt idx="42">
                  <c:v>37389.0</c:v>
                </c:pt>
                <c:pt idx="43">
                  <c:v>37390.0</c:v>
                </c:pt>
                <c:pt idx="44">
                  <c:v>37391.0</c:v>
                </c:pt>
                <c:pt idx="45">
                  <c:v>37392.0</c:v>
                </c:pt>
                <c:pt idx="46">
                  <c:v>37393.0</c:v>
                </c:pt>
                <c:pt idx="47">
                  <c:v>37394.0</c:v>
                </c:pt>
                <c:pt idx="48">
                  <c:v>37395.0</c:v>
                </c:pt>
                <c:pt idx="49">
                  <c:v>37396.0</c:v>
                </c:pt>
                <c:pt idx="50">
                  <c:v>37397.0</c:v>
                </c:pt>
                <c:pt idx="51">
                  <c:v>37398.0</c:v>
                </c:pt>
                <c:pt idx="52">
                  <c:v>37399.0</c:v>
                </c:pt>
                <c:pt idx="53">
                  <c:v>37400.0</c:v>
                </c:pt>
                <c:pt idx="54">
                  <c:v>37401.0</c:v>
                </c:pt>
                <c:pt idx="55">
                  <c:v>37402.0</c:v>
                </c:pt>
                <c:pt idx="56">
                  <c:v>37403.0</c:v>
                </c:pt>
                <c:pt idx="57">
                  <c:v>37404.0</c:v>
                </c:pt>
                <c:pt idx="58">
                  <c:v>37405.0</c:v>
                </c:pt>
                <c:pt idx="59">
                  <c:v>37406.0</c:v>
                </c:pt>
                <c:pt idx="60">
                  <c:v>37407.0</c:v>
                </c:pt>
                <c:pt idx="61">
                  <c:v>37408.0</c:v>
                </c:pt>
                <c:pt idx="62">
                  <c:v>37409.0</c:v>
                </c:pt>
                <c:pt idx="63">
                  <c:v>37410.0</c:v>
                </c:pt>
                <c:pt idx="64">
                  <c:v>37411.0</c:v>
                </c:pt>
                <c:pt idx="65">
                  <c:v>37412.0</c:v>
                </c:pt>
                <c:pt idx="66">
                  <c:v>37413.0</c:v>
                </c:pt>
                <c:pt idx="67">
                  <c:v>37414.0</c:v>
                </c:pt>
                <c:pt idx="68">
                  <c:v>37415.0</c:v>
                </c:pt>
                <c:pt idx="69">
                  <c:v>37416.0</c:v>
                </c:pt>
                <c:pt idx="70">
                  <c:v>37417.0</c:v>
                </c:pt>
                <c:pt idx="71">
                  <c:v>37418.0</c:v>
                </c:pt>
                <c:pt idx="72">
                  <c:v>37419.0</c:v>
                </c:pt>
                <c:pt idx="73">
                  <c:v>37420.0</c:v>
                </c:pt>
                <c:pt idx="74">
                  <c:v>37421.0</c:v>
                </c:pt>
                <c:pt idx="75">
                  <c:v>37422.0</c:v>
                </c:pt>
                <c:pt idx="76">
                  <c:v>37423.0</c:v>
                </c:pt>
                <c:pt idx="77">
                  <c:v>37424.0</c:v>
                </c:pt>
                <c:pt idx="78">
                  <c:v>37425.0</c:v>
                </c:pt>
                <c:pt idx="79">
                  <c:v>37426.0</c:v>
                </c:pt>
                <c:pt idx="80">
                  <c:v>37427.0</c:v>
                </c:pt>
                <c:pt idx="81">
                  <c:v>37428.0</c:v>
                </c:pt>
                <c:pt idx="82">
                  <c:v>37429.0</c:v>
                </c:pt>
                <c:pt idx="83">
                  <c:v>37430.0</c:v>
                </c:pt>
                <c:pt idx="84">
                  <c:v>37431.0</c:v>
                </c:pt>
                <c:pt idx="85">
                  <c:v>37432.0</c:v>
                </c:pt>
                <c:pt idx="86">
                  <c:v>37433.0</c:v>
                </c:pt>
                <c:pt idx="87">
                  <c:v>37434.0</c:v>
                </c:pt>
                <c:pt idx="88">
                  <c:v>37435.0</c:v>
                </c:pt>
                <c:pt idx="89">
                  <c:v>37436.0</c:v>
                </c:pt>
                <c:pt idx="90">
                  <c:v>37437.0</c:v>
                </c:pt>
                <c:pt idx="91">
                  <c:v>37438.0</c:v>
                </c:pt>
                <c:pt idx="92">
                  <c:v>37439.0</c:v>
                </c:pt>
                <c:pt idx="93">
                  <c:v>37440.0</c:v>
                </c:pt>
                <c:pt idx="94">
                  <c:v>37441.0</c:v>
                </c:pt>
                <c:pt idx="95">
                  <c:v>37442.0</c:v>
                </c:pt>
                <c:pt idx="96">
                  <c:v>37443.0</c:v>
                </c:pt>
                <c:pt idx="97">
                  <c:v>37444.0</c:v>
                </c:pt>
                <c:pt idx="98">
                  <c:v>37445.0</c:v>
                </c:pt>
                <c:pt idx="99">
                  <c:v>37446.0</c:v>
                </c:pt>
                <c:pt idx="100">
                  <c:v>37447.0</c:v>
                </c:pt>
                <c:pt idx="101">
                  <c:v>37448.0</c:v>
                </c:pt>
                <c:pt idx="102">
                  <c:v>37449.0</c:v>
                </c:pt>
                <c:pt idx="103">
                  <c:v>37450.0</c:v>
                </c:pt>
                <c:pt idx="104">
                  <c:v>37451.0</c:v>
                </c:pt>
                <c:pt idx="105">
                  <c:v>37452.0</c:v>
                </c:pt>
                <c:pt idx="106">
                  <c:v>37453.0</c:v>
                </c:pt>
                <c:pt idx="107">
                  <c:v>37454.0</c:v>
                </c:pt>
                <c:pt idx="108">
                  <c:v>37455.0</c:v>
                </c:pt>
                <c:pt idx="109">
                  <c:v>37456.0</c:v>
                </c:pt>
                <c:pt idx="110">
                  <c:v>37457.0</c:v>
                </c:pt>
                <c:pt idx="111">
                  <c:v>37458.0</c:v>
                </c:pt>
                <c:pt idx="112">
                  <c:v>37459.0</c:v>
                </c:pt>
                <c:pt idx="113">
                  <c:v>37460.0</c:v>
                </c:pt>
                <c:pt idx="114">
                  <c:v>37461.0</c:v>
                </c:pt>
                <c:pt idx="115">
                  <c:v>37462.0</c:v>
                </c:pt>
                <c:pt idx="116">
                  <c:v>37463.0</c:v>
                </c:pt>
                <c:pt idx="117">
                  <c:v>37464.0</c:v>
                </c:pt>
                <c:pt idx="118">
                  <c:v>37465.0</c:v>
                </c:pt>
                <c:pt idx="119">
                  <c:v>37466.0</c:v>
                </c:pt>
                <c:pt idx="120">
                  <c:v>37467.0</c:v>
                </c:pt>
                <c:pt idx="121">
                  <c:v>37468.0</c:v>
                </c:pt>
                <c:pt idx="122">
                  <c:v>37469.0</c:v>
                </c:pt>
                <c:pt idx="123">
                  <c:v>37470.0</c:v>
                </c:pt>
                <c:pt idx="124">
                  <c:v>37471.0</c:v>
                </c:pt>
                <c:pt idx="125">
                  <c:v>37472.0</c:v>
                </c:pt>
                <c:pt idx="126">
                  <c:v>37473.0</c:v>
                </c:pt>
                <c:pt idx="127">
                  <c:v>37474.0</c:v>
                </c:pt>
                <c:pt idx="128">
                  <c:v>37475.0</c:v>
                </c:pt>
                <c:pt idx="129">
                  <c:v>37476.0</c:v>
                </c:pt>
                <c:pt idx="130">
                  <c:v>37477.0</c:v>
                </c:pt>
                <c:pt idx="131">
                  <c:v>37478.0</c:v>
                </c:pt>
                <c:pt idx="132">
                  <c:v>37479.0</c:v>
                </c:pt>
                <c:pt idx="133">
                  <c:v>37480.0</c:v>
                </c:pt>
                <c:pt idx="134">
                  <c:v>37481.0</c:v>
                </c:pt>
                <c:pt idx="135">
                  <c:v>37482.0</c:v>
                </c:pt>
                <c:pt idx="136">
                  <c:v>37483.0</c:v>
                </c:pt>
                <c:pt idx="137">
                  <c:v>37484.0</c:v>
                </c:pt>
                <c:pt idx="138">
                  <c:v>37485.0</c:v>
                </c:pt>
                <c:pt idx="139">
                  <c:v>37486.0</c:v>
                </c:pt>
                <c:pt idx="140">
                  <c:v>37487.0</c:v>
                </c:pt>
                <c:pt idx="141">
                  <c:v>37488.0</c:v>
                </c:pt>
                <c:pt idx="142">
                  <c:v>37489.0</c:v>
                </c:pt>
                <c:pt idx="143">
                  <c:v>37490.0</c:v>
                </c:pt>
                <c:pt idx="144">
                  <c:v>37491.0</c:v>
                </c:pt>
                <c:pt idx="145">
                  <c:v>37492.0</c:v>
                </c:pt>
                <c:pt idx="146">
                  <c:v>37493.0</c:v>
                </c:pt>
                <c:pt idx="147">
                  <c:v>37494.0</c:v>
                </c:pt>
                <c:pt idx="148">
                  <c:v>37495.0</c:v>
                </c:pt>
                <c:pt idx="149">
                  <c:v>37496.0</c:v>
                </c:pt>
                <c:pt idx="150">
                  <c:v>37497.0</c:v>
                </c:pt>
                <c:pt idx="151">
                  <c:v>37498.0</c:v>
                </c:pt>
                <c:pt idx="152">
                  <c:v>37499.0</c:v>
                </c:pt>
                <c:pt idx="153">
                  <c:v>37500.0</c:v>
                </c:pt>
                <c:pt idx="154">
                  <c:v>37501.0</c:v>
                </c:pt>
                <c:pt idx="155">
                  <c:v>37502.0</c:v>
                </c:pt>
                <c:pt idx="156">
                  <c:v>37503.0</c:v>
                </c:pt>
                <c:pt idx="157">
                  <c:v>37504.0</c:v>
                </c:pt>
                <c:pt idx="158">
                  <c:v>37505.0</c:v>
                </c:pt>
                <c:pt idx="159">
                  <c:v>37506.0</c:v>
                </c:pt>
                <c:pt idx="160">
                  <c:v>37507.0</c:v>
                </c:pt>
                <c:pt idx="161">
                  <c:v>37508.0</c:v>
                </c:pt>
                <c:pt idx="162">
                  <c:v>37509.0</c:v>
                </c:pt>
                <c:pt idx="163">
                  <c:v>37510.0</c:v>
                </c:pt>
                <c:pt idx="164">
                  <c:v>37511.0</c:v>
                </c:pt>
                <c:pt idx="165">
                  <c:v>37512.0</c:v>
                </c:pt>
                <c:pt idx="166">
                  <c:v>37513.0</c:v>
                </c:pt>
                <c:pt idx="167">
                  <c:v>37514.0</c:v>
                </c:pt>
                <c:pt idx="168">
                  <c:v>37515.0</c:v>
                </c:pt>
                <c:pt idx="169">
                  <c:v>37516.0</c:v>
                </c:pt>
                <c:pt idx="170">
                  <c:v>37517.0</c:v>
                </c:pt>
                <c:pt idx="171">
                  <c:v>37518.0</c:v>
                </c:pt>
                <c:pt idx="172">
                  <c:v>37519.0</c:v>
                </c:pt>
                <c:pt idx="173">
                  <c:v>37520.0</c:v>
                </c:pt>
                <c:pt idx="174">
                  <c:v>37521.0</c:v>
                </c:pt>
                <c:pt idx="175">
                  <c:v>37522.0</c:v>
                </c:pt>
                <c:pt idx="176">
                  <c:v>37523.0</c:v>
                </c:pt>
                <c:pt idx="177">
                  <c:v>37524.0</c:v>
                </c:pt>
                <c:pt idx="178">
                  <c:v>37525.0</c:v>
                </c:pt>
                <c:pt idx="179">
                  <c:v>37526.0</c:v>
                </c:pt>
                <c:pt idx="180">
                  <c:v>37527.0</c:v>
                </c:pt>
                <c:pt idx="181">
                  <c:v>37528.0</c:v>
                </c:pt>
                <c:pt idx="182">
                  <c:v>37529.0</c:v>
                </c:pt>
              </c:numCache>
            </c:numRef>
          </c:xVal>
          <c:yVal>
            <c:numRef>
              <c:f>Lakewood_CO!$F$2:$F$184</c:f>
              <c:numCache>
                <c:formatCode>General</c:formatCode>
                <c:ptCount val="183"/>
                <c:pt idx="0">
                  <c:v>3.101975439999999</c:v>
                </c:pt>
                <c:pt idx="1">
                  <c:v>3.156264309999999</c:v>
                </c:pt>
                <c:pt idx="2">
                  <c:v>2.896892549999999</c:v>
                </c:pt>
                <c:pt idx="3">
                  <c:v>3.045657629999999</c:v>
                </c:pt>
                <c:pt idx="4">
                  <c:v>3.199585439999999</c:v>
                </c:pt>
                <c:pt idx="5">
                  <c:v>3.34598637</c:v>
                </c:pt>
                <c:pt idx="6">
                  <c:v>3.44827151</c:v>
                </c:pt>
                <c:pt idx="7">
                  <c:v>3.35352969</c:v>
                </c:pt>
                <c:pt idx="8">
                  <c:v>3.350425479999998</c:v>
                </c:pt>
                <c:pt idx="9">
                  <c:v>3.36720896</c:v>
                </c:pt>
                <c:pt idx="10">
                  <c:v>3.288932090000001</c:v>
                </c:pt>
                <c:pt idx="11">
                  <c:v>3.28376889</c:v>
                </c:pt>
                <c:pt idx="12">
                  <c:v>3.559791560000001</c:v>
                </c:pt>
                <c:pt idx="13">
                  <c:v>3.90637279</c:v>
                </c:pt>
                <c:pt idx="14">
                  <c:v>3.9451704</c:v>
                </c:pt>
                <c:pt idx="15">
                  <c:v>3.93880177</c:v>
                </c:pt>
                <c:pt idx="16">
                  <c:v>3.88520408</c:v>
                </c:pt>
                <c:pt idx="17">
                  <c:v>4.25277901</c:v>
                </c:pt>
                <c:pt idx="18">
                  <c:v>4.020998949999996</c:v>
                </c:pt>
                <c:pt idx="19">
                  <c:v>3.72898054</c:v>
                </c:pt>
                <c:pt idx="20">
                  <c:v>3.799450399999999</c:v>
                </c:pt>
                <c:pt idx="21">
                  <c:v>3.818607809999999</c:v>
                </c:pt>
                <c:pt idx="22">
                  <c:v>4.043817039999998</c:v>
                </c:pt>
                <c:pt idx="23">
                  <c:v>3.94542575</c:v>
                </c:pt>
                <c:pt idx="24">
                  <c:v>3.70511222</c:v>
                </c:pt>
                <c:pt idx="25">
                  <c:v>3.686625</c:v>
                </c:pt>
                <c:pt idx="26">
                  <c:v>3.75845885</c:v>
                </c:pt>
                <c:pt idx="27">
                  <c:v>3.92314005</c:v>
                </c:pt>
                <c:pt idx="28">
                  <c:v>3.94629359</c:v>
                </c:pt>
                <c:pt idx="29">
                  <c:v>3.911545279999999</c:v>
                </c:pt>
                <c:pt idx="30">
                  <c:v>3.935253379999998</c:v>
                </c:pt>
                <c:pt idx="31">
                  <c:v>3.90183902</c:v>
                </c:pt>
                <c:pt idx="32">
                  <c:v>4.145307539999996</c:v>
                </c:pt>
                <c:pt idx="33">
                  <c:v>4.356646539999997</c:v>
                </c:pt>
                <c:pt idx="34">
                  <c:v>4.454565529999996</c:v>
                </c:pt>
                <c:pt idx="35">
                  <c:v>4.663927559999995</c:v>
                </c:pt>
                <c:pt idx="36">
                  <c:v>4.824115279999992</c:v>
                </c:pt>
                <c:pt idx="37">
                  <c:v>4.65125322</c:v>
                </c:pt>
                <c:pt idx="38">
                  <c:v>4.67470312</c:v>
                </c:pt>
                <c:pt idx="39">
                  <c:v>4.827644349999995</c:v>
                </c:pt>
                <c:pt idx="40">
                  <c:v>4.910984989999997</c:v>
                </c:pt>
                <c:pt idx="41">
                  <c:v>4.73709965</c:v>
                </c:pt>
                <c:pt idx="42">
                  <c:v>4.6812892</c:v>
                </c:pt>
                <c:pt idx="43">
                  <c:v>4.779668810000003</c:v>
                </c:pt>
                <c:pt idx="44">
                  <c:v>5.000693800000001</c:v>
                </c:pt>
                <c:pt idx="45">
                  <c:v>4.817149159999997</c:v>
                </c:pt>
                <c:pt idx="46">
                  <c:v>4.85167265</c:v>
                </c:pt>
                <c:pt idx="47">
                  <c:v>5.055440899999997</c:v>
                </c:pt>
                <c:pt idx="48">
                  <c:v>5.329568859999996</c:v>
                </c:pt>
                <c:pt idx="49">
                  <c:v>5.132257939999997</c:v>
                </c:pt>
                <c:pt idx="50">
                  <c:v>5.35967207</c:v>
                </c:pt>
                <c:pt idx="51">
                  <c:v>5.253880499999997</c:v>
                </c:pt>
                <c:pt idx="52">
                  <c:v>5.105212209999998</c:v>
                </c:pt>
                <c:pt idx="53">
                  <c:v>4.998403549999997</c:v>
                </c:pt>
                <c:pt idx="54">
                  <c:v>4.67575169</c:v>
                </c:pt>
                <c:pt idx="55">
                  <c:v>4.91624022</c:v>
                </c:pt>
                <c:pt idx="56">
                  <c:v>5.20687389</c:v>
                </c:pt>
                <c:pt idx="57">
                  <c:v>5.374424459999996</c:v>
                </c:pt>
                <c:pt idx="58">
                  <c:v>5.50164557</c:v>
                </c:pt>
                <c:pt idx="59">
                  <c:v>5.356776239999997</c:v>
                </c:pt>
                <c:pt idx="60">
                  <c:v>5.285124299999997</c:v>
                </c:pt>
                <c:pt idx="61">
                  <c:v>5.362737179999994</c:v>
                </c:pt>
                <c:pt idx="62">
                  <c:v>5.43420935</c:v>
                </c:pt>
                <c:pt idx="63">
                  <c:v>5.34403849</c:v>
                </c:pt>
                <c:pt idx="64">
                  <c:v>5.259180549999995</c:v>
                </c:pt>
                <c:pt idx="65">
                  <c:v>5.43320656</c:v>
                </c:pt>
                <c:pt idx="66">
                  <c:v>6.04037189</c:v>
                </c:pt>
                <c:pt idx="67">
                  <c:v>6.185753819999998</c:v>
                </c:pt>
                <c:pt idx="68">
                  <c:v>6.092835429999996</c:v>
                </c:pt>
                <c:pt idx="69">
                  <c:v>5.745193480000001</c:v>
                </c:pt>
                <c:pt idx="70">
                  <c:v>5.693868639999997</c:v>
                </c:pt>
                <c:pt idx="71">
                  <c:v>5.91643333</c:v>
                </c:pt>
                <c:pt idx="72">
                  <c:v>6.06323242</c:v>
                </c:pt>
                <c:pt idx="73">
                  <c:v>6.06638241</c:v>
                </c:pt>
                <c:pt idx="74">
                  <c:v>6.026451589999997</c:v>
                </c:pt>
                <c:pt idx="75">
                  <c:v>6.047423839999998</c:v>
                </c:pt>
                <c:pt idx="76">
                  <c:v>6.030865669999997</c:v>
                </c:pt>
                <c:pt idx="77">
                  <c:v>6.126118179999994</c:v>
                </c:pt>
                <c:pt idx="78">
                  <c:v>6.125199319999996</c:v>
                </c:pt>
                <c:pt idx="79">
                  <c:v>6.315591339999996</c:v>
                </c:pt>
                <c:pt idx="80">
                  <c:v>6.34570932</c:v>
                </c:pt>
                <c:pt idx="81">
                  <c:v>6.47357845</c:v>
                </c:pt>
                <c:pt idx="82">
                  <c:v>6.31422901</c:v>
                </c:pt>
                <c:pt idx="83">
                  <c:v>6.46644449</c:v>
                </c:pt>
                <c:pt idx="84">
                  <c:v>6.599114419999997</c:v>
                </c:pt>
                <c:pt idx="85">
                  <c:v>6.363052849999994</c:v>
                </c:pt>
                <c:pt idx="86">
                  <c:v>6.236219880000001</c:v>
                </c:pt>
                <c:pt idx="87">
                  <c:v>6.36386347</c:v>
                </c:pt>
                <c:pt idx="88">
                  <c:v>6.47029066</c:v>
                </c:pt>
                <c:pt idx="89">
                  <c:v>6.459868910000001</c:v>
                </c:pt>
                <c:pt idx="90">
                  <c:v>6.5043087</c:v>
                </c:pt>
                <c:pt idx="91">
                  <c:v>6.76655769</c:v>
                </c:pt>
                <c:pt idx="92">
                  <c:v>6.764688009999998</c:v>
                </c:pt>
                <c:pt idx="93">
                  <c:v>6.84869146</c:v>
                </c:pt>
                <c:pt idx="94">
                  <c:v>6.719788549999997</c:v>
                </c:pt>
                <c:pt idx="95">
                  <c:v>6.704111099999998</c:v>
                </c:pt>
                <c:pt idx="96">
                  <c:v>6.818318369999996</c:v>
                </c:pt>
                <c:pt idx="97">
                  <c:v>6.927530289999996</c:v>
                </c:pt>
                <c:pt idx="98">
                  <c:v>6.550454619999996</c:v>
                </c:pt>
                <c:pt idx="99">
                  <c:v>6.497864249999996</c:v>
                </c:pt>
                <c:pt idx="100">
                  <c:v>6.67879438</c:v>
                </c:pt>
                <c:pt idx="101">
                  <c:v>6.538760190000003</c:v>
                </c:pt>
                <c:pt idx="102">
                  <c:v>6.54064178</c:v>
                </c:pt>
                <c:pt idx="103">
                  <c:v>6.593777180000001</c:v>
                </c:pt>
                <c:pt idx="104">
                  <c:v>6.55972242</c:v>
                </c:pt>
                <c:pt idx="105">
                  <c:v>6.68074846</c:v>
                </c:pt>
                <c:pt idx="106">
                  <c:v>6.768836979999994</c:v>
                </c:pt>
                <c:pt idx="107">
                  <c:v>6.557295799999999</c:v>
                </c:pt>
                <c:pt idx="108">
                  <c:v>6.49172163</c:v>
                </c:pt>
                <c:pt idx="109">
                  <c:v>6.579132079999997</c:v>
                </c:pt>
                <c:pt idx="110">
                  <c:v>6.2081027</c:v>
                </c:pt>
                <c:pt idx="111">
                  <c:v>6.433629040000003</c:v>
                </c:pt>
                <c:pt idx="112">
                  <c:v>6.450296879999997</c:v>
                </c:pt>
                <c:pt idx="113">
                  <c:v>6.329173559999996</c:v>
                </c:pt>
                <c:pt idx="114">
                  <c:v>6.33068609</c:v>
                </c:pt>
                <c:pt idx="115">
                  <c:v>6.173006059999997</c:v>
                </c:pt>
                <c:pt idx="116">
                  <c:v>5.97292471</c:v>
                </c:pt>
                <c:pt idx="117">
                  <c:v>6.05608988</c:v>
                </c:pt>
                <c:pt idx="118">
                  <c:v>6.01059198</c:v>
                </c:pt>
                <c:pt idx="119">
                  <c:v>5.955955509999995</c:v>
                </c:pt>
                <c:pt idx="120">
                  <c:v>6.08840942</c:v>
                </c:pt>
                <c:pt idx="121">
                  <c:v>6.237074849999995</c:v>
                </c:pt>
                <c:pt idx="122">
                  <c:v>6.09250879</c:v>
                </c:pt>
                <c:pt idx="123">
                  <c:v>6.044077869999994</c:v>
                </c:pt>
                <c:pt idx="124">
                  <c:v>5.871321200000001</c:v>
                </c:pt>
                <c:pt idx="125">
                  <c:v>5.58334923</c:v>
                </c:pt>
                <c:pt idx="126">
                  <c:v>5.688589099999997</c:v>
                </c:pt>
                <c:pt idx="127">
                  <c:v>5.83370304</c:v>
                </c:pt>
                <c:pt idx="128">
                  <c:v>5.92507839</c:v>
                </c:pt>
                <c:pt idx="129">
                  <c:v>6.109357829999998</c:v>
                </c:pt>
                <c:pt idx="130">
                  <c:v>5.854116919999994</c:v>
                </c:pt>
                <c:pt idx="131">
                  <c:v>5.669084069999995</c:v>
                </c:pt>
                <c:pt idx="132">
                  <c:v>5.7482276</c:v>
                </c:pt>
                <c:pt idx="133">
                  <c:v>5.765610689999997</c:v>
                </c:pt>
                <c:pt idx="134">
                  <c:v>5.650436399999996</c:v>
                </c:pt>
                <c:pt idx="135">
                  <c:v>5.57461739</c:v>
                </c:pt>
                <c:pt idx="136">
                  <c:v>5.610574249999993</c:v>
                </c:pt>
                <c:pt idx="137">
                  <c:v>5.7083478</c:v>
                </c:pt>
                <c:pt idx="138">
                  <c:v>5.53062439</c:v>
                </c:pt>
                <c:pt idx="139">
                  <c:v>5.59072876</c:v>
                </c:pt>
                <c:pt idx="140">
                  <c:v>5.531450269999997</c:v>
                </c:pt>
                <c:pt idx="141">
                  <c:v>5.684657569999994</c:v>
                </c:pt>
                <c:pt idx="142">
                  <c:v>5.464359759999997</c:v>
                </c:pt>
                <c:pt idx="143">
                  <c:v>5.522825719999996</c:v>
                </c:pt>
                <c:pt idx="144">
                  <c:v>5.424319269999994</c:v>
                </c:pt>
                <c:pt idx="145">
                  <c:v>5.427527429999997</c:v>
                </c:pt>
                <c:pt idx="146">
                  <c:v>5.340368269999997</c:v>
                </c:pt>
                <c:pt idx="147">
                  <c:v>5.337331299999997</c:v>
                </c:pt>
                <c:pt idx="148">
                  <c:v>5.304434779999995</c:v>
                </c:pt>
                <c:pt idx="149">
                  <c:v>5.23111773</c:v>
                </c:pt>
                <c:pt idx="150">
                  <c:v>5.328552719999997</c:v>
                </c:pt>
                <c:pt idx="151">
                  <c:v>5.34736729</c:v>
                </c:pt>
                <c:pt idx="152">
                  <c:v>5.322352889999997</c:v>
                </c:pt>
                <c:pt idx="153">
                  <c:v>5.131760120000001</c:v>
                </c:pt>
                <c:pt idx="154">
                  <c:v>5.232308390000001</c:v>
                </c:pt>
                <c:pt idx="155">
                  <c:v>5.329936499999997</c:v>
                </c:pt>
                <c:pt idx="156">
                  <c:v>5.27056694</c:v>
                </c:pt>
                <c:pt idx="157">
                  <c:v>5.33737373</c:v>
                </c:pt>
                <c:pt idx="158">
                  <c:v>5.135572909999997</c:v>
                </c:pt>
                <c:pt idx="159">
                  <c:v>4.870773790000002</c:v>
                </c:pt>
                <c:pt idx="160">
                  <c:v>4.707826139999997</c:v>
                </c:pt>
                <c:pt idx="161">
                  <c:v>4.7652607</c:v>
                </c:pt>
                <c:pt idx="162">
                  <c:v>4.772958759999997</c:v>
                </c:pt>
                <c:pt idx="163">
                  <c:v>4.698336119999997</c:v>
                </c:pt>
                <c:pt idx="164">
                  <c:v>4.495610239999998</c:v>
                </c:pt>
                <c:pt idx="165">
                  <c:v>4.30184793</c:v>
                </c:pt>
                <c:pt idx="166">
                  <c:v>4.28044224</c:v>
                </c:pt>
                <c:pt idx="167">
                  <c:v>4.455749990000001</c:v>
                </c:pt>
                <c:pt idx="168">
                  <c:v>4.645920279999996</c:v>
                </c:pt>
                <c:pt idx="169">
                  <c:v>4.634717939999994</c:v>
                </c:pt>
                <c:pt idx="170">
                  <c:v>4.460388659999997</c:v>
                </c:pt>
                <c:pt idx="171">
                  <c:v>4.383880139999997</c:v>
                </c:pt>
                <c:pt idx="172">
                  <c:v>4.081006529999997</c:v>
                </c:pt>
                <c:pt idx="173">
                  <c:v>3.9843266</c:v>
                </c:pt>
                <c:pt idx="174">
                  <c:v>3.73456168</c:v>
                </c:pt>
                <c:pt idx="175">
                  <c:v>3.84030986</c:v>
                </c:pt>
                <c:pt idx="176">
                  <c:v>3.865635629999998</c:v>
                </c:pt>
                <c:pt idx="177">
                  <c:v>3.95927405</c:v>
                </c:pt>
                <c:pt idx="178">
                  <c:v>4.02162504</c:v>
                </c:pt>
                <c:pt idx="179">
                  <c:v>4.21006775</c:v>
                </c:pt>
                <c:pt idx="180">
                  <c:v>3.818825959999998</c:v>
                </c:pt>
                <c:pt idx="181">
                  <c:v>3.836502079999998</c:v>
                </c:pt>
                <c:pt idx="182">
                  <c:v>3.826718809999999</c:v>
                </c:pt>
              </c:numCache>
            </c:numRef>
          </c:yVal>
        </c:ser>
        <c:axId val="457503400"/>
        <c:axId val="457510072"/>
      </c:scatterChart>
      <c:scatterChart>
        <c:scatterStyle val="lineMarker"/>
        <c:ser>
          <c:idx val="2"/>
          <c:order val="2"/>
          <c:tx>
            <c:v>Accumulated difference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Lakewood_CO!$D$2:$D$184</c:f>
              <c:numCache>
                <c:formatCode>m/d/yyyy</c:formatCode>
                <c:ptCount val="183"/>
                <c:pt idx="0">
                  <c:v>37347.0</c:v>
                </c:pt>
                <c:pt idx="1">
                  <c:v>37348.0</c:v>
                </c:pt>
                <c:pt idx="2">
                  <c:v>37349.0</c:v>
                </c:pt>
                <c:pt idx="3">
                  <c:v>37350.0</c:v>
                </c:pt>
                <c:pt idx="4">
                  <c:v>37351.0</c:v>
                </c:pt>
                <c:pt idx="5">
                  <c:v>37352.0</c:v>
                </c:pt>
                <c:pt idx="6">
                  <c:v>37353.0</c:v>
                </c:pt>
                <c:pt idx="7">
                  <c:v>37354.0</c:v>
                </c:pt>
                <c:pt idx="8">
                  <c:v>37355.0</c:v>
                </c:pt>
                <c:pt idx="9">
                  <c:v>37356.0</c:v>
                </c:pt>
                <c:pt idx="10">
                  <c:v>37357.0</c:v>
                </c:pt>
                <c:pt idx="11">
                  <c:v>37358.0</c:v>
                </c:pt>
                <c:pt idx="12">
                  <c:v>37359.0</c:v>
                </c:pt>
                <c:pt idx="13">
                  <c:v>37360.0</c:v>
                </c:pt>
                <c:pt idx="14">
                  <c:v>37361.0</c:v>
                </c:pt>
                <c:pt idx="15">
                  <c:v>37362.0</c:v>
                </c:pt>
                <c:pt idx="16">
                  <c:v>37363.0</c:v>
                </c:pt>
                <c:pt idx="17">
                  <c:v>37364.0</c:v>
                </c:pt>
                <c:pt idx="18">
                  <c:v>37365.0</c:v>
                </c:pt>
                <c:pt idx="19">
                  <c:v>37366.0</c:v>
                </c:pt>
                <c:pt idx="20">
                  <c:v>37367.0</c:v>
                </c:pt>
                <c:pt idx="21">
                  <c:v>37368.0</c:v>
                </c:pt>
                <c:pt idx="22">
                  <c:v>37369.0</c:v>
                </c:pt>
                <c:pt idx="23">
                  <c:v>37370.0</c:v>
                </c:pt>
                <c:pt idx="24">
                  <c:v>37371.0</c:v>
                </c:pt>
                <c:pt idx="25">
                  <c:v>37372.0</c:v>
                </c:pt>
                <c:pt idx="26">
                  <c:v>37373.0</c:v>
                </c:pt>
                <c:pt idx="27">
                  <c:v>37374.0</c:v>
                </c:pt>
                <c:pt idx="28">
                  <c:v>37375.0</c:v>
                </c:pt>
                <c:pt idx="29">
                  <c:v>37376.0</c:v>
                </c:pt>
                <c:pt idx="30">
                  <c:v>37377.0</c:v>
                </c:pt>
                <c:pt idx="31">
                  <c:v>37378.0</c:v>
                </c:pt>
                <c:pt idx="32">
                  <c:v>37379.0</c:v>
                </c:pt>
                <c:pt idx="33">
                  <c:v>37380.0</c:v>
                </c:pt>
                <c:pt idx="34">
                  <c:v>37381.0</c:v>
                </c:pt>
                <c:pt idx="35">
                  <c:v>37382.0</c:v>
                </c:pt>
                <c:pt idx="36">
                  <c:v>37383.0</c:v>
                </c:pt>
                <c:pt idx="37">
                  <c:v>37384.0</c:v>
                </c:pt>
                <c:pt idx="38">
                  <c:v>37385.0</c:v>
                </c:pt>
                <c:pt idx="39">
                  <c:v>37386.0</c:v>
                </c:pt>
                <c:pt idx="40">
                  <c:v>37387.0</c:v>
                </c:pt>
                <c:pt idx="41">
                  <c:v>37388.0</c:v>
                </c:pt>
                <c:pt idx="42">
                  <c:v>37389.0</c:v>
                </c:pt>
                <c:pt idx="43">
                  <c:v>37390.0</c:v>
                </c:pt>
                <c:pt idx="44">
                  <c:v>37391.0</c:v>
                </c:pt>
                <c:pt idx="45">
                  <c:v>37392.0</c:v>
                </c:pt>
                <c:pt idx="46">
                  <c:v>37393.0</c:v>
                </c:pt>
                <c:pt idx="47">
                  <c:v>37394.0</c:v>
                </c:pt>
                <c:pt idx="48">
                  <c:v>37395.0</c:v>
                </c:pt>
                <c:pt idx="49">
                  <c:v>37396.0</c:v>
                </c:pt>
                <c:pt idx="50">
                  <c:v>37397.0</c:v>
                </c:pt>
                <c:pt idx="51">
                  <c:v>37398.0</c:v>
                </c:pt>
                <c:pt idx="52">
                  <c:v>37399.0</c:v>
                </c:pt>
                <c:pt idx="53">
                  <c:v>37400.0</c:v>
                </c:pt>
                <c:pt idx="54">
                  <c:v>37401.0</c:v>
                </c:pt>
                <c:pt idx="55">
                  <c:v>37402.0</c:v>
                </c:pt>
                <c:pt idx="56">
                  <c:v>37403.0</c:v>
                </c:pt>
                <c:pt idx="57">
                  <c:v>37404.0</c:v>
                </c:pt>
                <c:pt idx="58">
                  <c:v>37405.0</c:v>
                </c:pt>
                <c:pt idx="59">
                  <c:v>37406.0</c:v>
                </c:pt>
                <c:pt idx="60">
                  <c:v>37407.0</c:v>
                </c:pt>
                <c:pt idx="61">
                  <c:v>37408.0</c:v>
                </c:pt>
                <c:pt idx="62">
                  <c:v>37409.0</c:v>
                </c:pt>
                <c:pt idx="63">
                  <c:v>37410.0</c:v>
                </c:pt>
                <c:pt idx="64">
                  <c:v>37411.0</c:v>
                </c:pt>
                <c:pt idx="65">
                  <c:v>37412.0</c:v>
                </c:pt>
                <c:pt idx="66">
                  <c:v>37413.0</c:v>
                </c:pt>
                <c:pt idx="67">
                  <c:v>37414.0</c:v>
                </c:pt>
                <c:pt idx="68">
                  <c:v>37415.0</c:v>
                </c:pt>
                <c:pt idx="69">
                  <c:v>37416.0</c:v>
                </c:pt>
                <c:pt idx="70">
                  <c:v>37417.0</c:v>
                </c:pt>
                <c:pt idx="71">
                  <c:v>37418.0</c:v>
                </c:pt>
                <c:pt idx="72">
                  <c:v>37419.0</c:v>
                </c:pt>
                <c:pt idx="73">
                  <c:v>37420.0</c:v>
                </c:pt>
                <c:pt idx="74">
                  <c:v>37421.0</c:v>
                </c:pt>
                <c:pt idx="75">
                  <c:v>37422.0</c:v>
                </c:pt>
                <c:pt idx="76">
                  <c:v>37423.0</c:v>
                </c:pt>
                <c:pt idx="77">
                  <c:v>37424.0</c:v>
                </c:pt>
                <c:pt idx="78">
                  <c:v>37425.0</c:v>
                </c:pt>
                <c:pt idx="79">
                  <c:v>37426.0</c:v>
                </c:pt>
                <c:pt idx="80">
                  <c:v>37427.0</c:v>
                </c:pt>
                <c:pt idx="81">
                  <c:v>37428.0</c:v>
                </c:pt>
                <c:pt idx="82">
                  <c:v>37429.0</c:v>
                </c:pt>
                <c:pt idx="83">
                  <c:v>37430.0</c:v>
                </c:pt>
                <c:pt idx="84">
                  <c:v>37431.0</c:v>
                </c:pt>
                <c:pt idx="85">
                  <c:v>37432.0</c:v>
                </c:pt>
                <c:pt idx="86">
                  <c:v>37433.0</c:v>
                </c:pt>
                <c:pt idx="87">
                  <c:v>37434.0</c:v>
                </c:pt>
                <c:pt idx="88">
                  <c:v>37435.0</c:v>
                </c:pt>
                <c:pt idx="89">
                  <c:v>37436.0</c:v>
                </c:pt>
                <c:pt idx="90">
                  <c:v>37437.0</c:v>
                </c:pt>
                <c:pt idx="91">
                  <c:v>37438.0</c:v>
                </c:pt>
                <c:pt idx="92">
                  <c:v>37439.0</c:v>
                </c:pt>
                <c:pt idx="93">
                  <c:v>37440.0</c:v>
                </c:pt>
                <c:pt idx="94">
                  <c:v>37441.0</c:v>
                </c:pt>
                <c:pt idx="95">
                  <c:v>37442.0</c:v>
                </c:pt>
                <c:pt idx="96">
                  <c:v>37443.0</c:v>
                </c:pt>
                <c:pt idx="97">
                  <c:v>37444.0</c:v>
                </c:pt>
                <c:pt idx="98">
                  <c:v>37445.0</c:v>
                </c:pt>
                <c:pt idx="99">
                  <c:v>37446.0</c:v>
                </c:pt>
                <c:pt idx="100">
                  <c:v>37447.0</c:v>
                </c:pt>
                <c:pt idx="101">
                  <c:v>37448.0</c:v>
                </c:pt>
                <c:pt idx="102">
                  <c:v>37449.0</c:v>
                </c:pt>
                <c:pt idx="103">
                  <c:v>37450.0</c:v>
                </c:pt>
                <c:pt idx="104">
                  <c:v>37451.0</c:v>
                </c:pt>
                <c:pt idx="105">
                  <c:v>37452.0</c:v>
                </c:pt>
                <c:pt idx="106">
                  <c:v>37453.0</c:v>
                </c:pt>
                <c:pt idx="107">
                  <c:v>37454.0</c:v>
                </c:pt>
                <c:pt idx="108">
                  <c:v>37455.0</c:v>
                </c:pt>
                <c:pt idx="109">
                  <c:v>37456.0</c:v>
                </c:pt>
                <c:pt idx="110">
                  <c:v>37457.0</c:v>
                </c:pt>
                <c:pt idx="111">
                  <c:v>37458.0</c:v>
                </c:pt>
                <c:pt idx="112">
                  <c:v>37459.0</c:v>
                </c:pt>
                <c:pt idx="113">
                  <c:v>37460.0</c:v>
                </c:pt>
                <c:pt idx="114">
                  <c:v>37461.0</c:v>
                </c:pt>
                <c:pt idx="115">
                  <c:v>37462.0</c:v>
                </c:pt>
                <c:pt idx="116">
                  <c:v>37463.0</c:v>
                </c:pt>
                <c:pt idx="117">
                  <c:v>37464.0</c:v>
                </c:pt>
                <c:pt idx="118">
                  <c:v>37465.0</c:v>
                </c:pt>
                <c:pt idx="119">
                  <c:v>37466.0</c:v>
                </c:pt>
                <c:pt idx="120">
                  <c:v>37467.0</c:v>
                </c:pt>
                <c:pt idx="121">
                  <c:v>37468.0</c:v>
                </c:pt>
                <c:pt idx="122">
                  <c:v>37469.0</c:v>
                </c:pt>
                <c:pt idx="123">
                  <c:v>37470.0</c:v>
                </c:pt>
                <c:pt idx="124">
                  <c:v>37471.0</c:v>
                </c:pt>
                <c:pt idx="125">
                  <c:v>37472.0</c:v>
                </c:pt>
                <c:pt idx="126">
                  <c:v>37473.0</c:v>
                </c:pt>
                <c:pt idx="127">
                  <c:v>37474.0</c:v>
                </c:pt>
                <c:pt idx="128">
                  <c:v>37475.0</c:v>
                </c:pt>
                <c:pt idx="129">
                  <c:v>37476.0</c:v>
                </c:pt>
                <c:pt idx="130">
                  <c:v>37477.0</c:v>
                </c:pt>
                <c:pt idx="131">
                  <c:v>37478.0</c:v>
                </c:pt>
                <c:pt idx="132">
                  <c:v>37479.0</c:v>
                </c:pt>
                <c:pt idx="133">
                  <c:v>37480.0</c:v>
                </c:pt>
                <c:pt idx="134">
                  <c:v>37481.0</c:v>
                </c:pt>
                <c:pt idx="135">
                  <c:v>37482.0</c:v>
                </c:pt>
                <c:pt idx="136">
                  <c:v>37483.0</c:v>
                </c:pt>
                <c:pt idx="137">
                  <c:v>37484.0</c:v>
                </c:pt>
                <c:pt idx="138">
                  <c:v>37485.0</c:v>
                </c:pt>
                <c:pt idx="139">
                  <c:v>37486.0</c:v>
                </c:pt>
                <c:pt idx="140">
                  <c:v>37487.0</c:v>
                </c:pt>
                <c:pt idx="141">
                  <c:v>37488.0</c:v>
                </c:pt>
                <c:pt idx="142">
                  <c:v>37489.0</c:v>
                </c:pt>
                <c:pt idx="143">
                  <c:v>37490.0</c:v>
                </c:pt>
                <c:pt idx="144">
                  <c:v>37491.0</c:v>
                </c:pt>
                <c:pt idx="145">
                  <c:v>37492.0</c:v>
                </c:pt>
                <c:pt idx="146">
                  <c:v>37493.0</c:v>
                </c:pt>
                <c:pt idx="147">
                  <c:v>37494.0</c:v>
                </c:pt>
                <c:pt idx="148">
                  <c:v>37495.0</c:v>
                </c:pt>
                <c:pt idx="149">
                  <c:v>37496.0</c:v>
                </c:pt>
                <c:pt idx="150">
                  <c:v>37497.0</c:v>
                </c:pt>
                <c:pt idx="151">
                  <c:v>37498.0</c:v>
                </c:pt>
                <c:pt idx="152">
                  <c:v>37499.0</c:v>
                </c:pt>
                <c:pt idx="153">
                  <c:v>37500.0</c:v>
                </c:pt>
                <c:pt idx="154">
                  <c:v>37501.0</c:v>
                </c:pt>
                <c:pt idx="155">
                  <c:v>37502.0</c:v>
                </c:pt>
                <c:pt idx="156">
                  <c:v>37503.0</c:v>
                </c:pt>
                <c:pt idx="157">
                  <c:v>37504.0</c:v>
                </c:pt>
                <c:pt idx="158">
                  <c:v>37505.0</c:v>
                </c:pt>
                <c:pt idx="159">
                  <c:v>37506.0</c:v>
                </c:pt>
                <c:pt idx="160">
                  <c:v>37507.0</c:v>
                </c:pt>
                <c:pt idx="161">
                  <c:v>37508.0</c:v>
                </c:pt>
                <c:pt idx="162">
                  <c:v>37509.0</c:v>
                </c:pt>
                <c:pt idx="163">
                  <c:v>37510.0</c:v>
                </c:pt>
                <c:pt idx="164">
                  <c:v>37511.0</c:v>
                </c:pt>
                <c:pt idx="165">
                  <c:v>37512.0</c:v>
                </c:pt>
                <c:pt idx="166">
                  <c:v>37513.0</c:v>
                </c:pt>
                <c:pt idx="167">
                  <c:v>37514.0</c:v>
                </c:pt>
                <c:pt idx="168">
                  <c:v>37515.0</c:v>
                </c:pt>
                <c:pt idx="169">
                  <c:v>37516.0</c:v>
                </c:pt>
                <c:pt idx="170">
                  <c:v>37517.0</c:v>
                </c:pt>
                <c:pt idx="171">
                  <c:v>37518.0</c:v>
                </c:pt>
                <c:pt idx="172">
                  <c:v>37519.0</c:v>
                </c:pt>
                <c:pt idx="173">
                  <c:v>37520.0</c:v>
                </c:pt>
                <c:pt idx="174">
                  <c:v>37521.0</c:v>
                </c:pt>
                <c:pt idx="175">
                  <c:v>37522.0</c:v>
                </c:pt>
                <c:pt idx="176">
                  <c:v>37523.0</c:v>
                </c:pt>
                <c:pt idx="177">
                  <c:v>37524.0</c:v>
                </c:pt>
                <c:pt idx="178">
                  <c:v>37525.0</c:v>
                </c:pt>
                <c:pt idx="179">
                  <c:v>37526.0</c:v>
                </c:pt>
                <c:pt idx="180">
                  <c:v>37527.0</c:v>
                </c:pt>
                <c:pt idx="181">
                  <c:v>37528.0</c:v>
                </c:pt>
                <c:pt idx="182">
                  <c:v>37529.0</c:v>
                </c:pt>
              </c:numCache>
            </c:numRef>
          </c:xVal>
          <c:yVal>
            <c:numRef>
              <c:f>Lakewood_CO!$I$2:$I$184</c:f>
              <c:numCache>
                <c:formatCode>General</c:formatCode>
                <c:ptCount val="183"/>
                <c:pt idx="0">
                  <c:v>1.95987463</c:v>
                </c:pt>
                <c:pt idx="1">
                  <c:v>1.76303363</c:v>
                </c:pt>
                <c:pt idx="2">
                  <c:v>0.920479774</c:v>
                </c:pt>
                <c:pt idx="3">
                  <c:v>0.716414452</c:v>
                </c:pt>
                <c:pt idx="4">
                  <c:v>1.39730334</c:v>
                </c:pt>
                <c:pt idx="5">
                  <c:v>2.48000836</c:v>
                </c:pt>
                <c:pt idx="6">
                  <c:v>3.52810192</c:v>
                </c:pt>
                <c:pt idx="7">
                  <c:v>3.668580060000001</c:v>
                </c:pt>
                <c:pt idx="8">
                  <c:v>3.96279192</c:v>
                </c:pt>
                <c:pt idx="9">
                  <c:v>5.19622803</c:v>
                </c:pt>
                <c:pt idx="10">
                  <c:v>5.59041309</c:v>
                </c:pt>
                <c:pt idx="11">
                  <c:v>5.893983839999994</c:v>
                </c:pt>
                <c:pt idx="12">
                  <c:v>6.622473239999994</c:v>
                </c:pt>
                <c:pt idx="13">
                  <c:v>7.93006897</c:v>
                </c:pt>
                <c:pt idx="14">
                  <c:v>10.0874138</c:v>
                </c:pt>
                <c:pt idx="15">
                  <c:v>12.3687792</c:v>
                </c:pt>
                <c:pt idx="16">
                  <c:v>13.3677254</c:v>
                </c:pt>
                <c:pt idx="17">
                  <c:v>14.7306728</c:v>
                </c:pt>
                <c:pt idx="18">
                  <c:v>14.0701523</c:v>
                </c:pt>
                <c:pt idx="19">
                  <c:v>12.6023216</c:v>
                </c:pt>
                <c:pt idx="20">
                  <c:v>12.3771048</c:v>
                </c:pt>
                <c:pt idx="21">
                  <c:v>12.8857279</c:v>
                </c:pt>
                <c:pt idx="22">
                  <c:v>14.170805</c:v>
                </c:pt>
                <c:pt idx="23">
                  <c:v>14.87653450000001</c:v>
                </c:pt>
                <c:pt idx="24">
                  <c:v>14.6089706</c:v>
                </c:pt>
                <c:pt idx="25">
                  <c:v>15.4225693</c:v>
                </c:pt>
                <c:pt idx="26">
                  <c:v>16.61413</c:v>
                </c:pt>
                <c:pt idx="27">
                  <c:v>17.077301</c:v>
                </c:pt>
                <c:pt idx="28">
                  <c:v>17.93651389999998</c:v>
                </c:pt>
                <c:pt idx="29">
                  <c:v>20.056179</c:v>
                </c:pt>
                <c:pt idx="30">
                  <c:v>20.72662159999998</c:v>
                </c:pt>
                <c:pt idx="31">
                  <c:v>19.94906999999998</c:v>
                </c:pt>
                <c:pt idx="32">
                  <c:v>20.28352359999997</c:v>
                </c:pt>
                <c:pt idx="33">
                  <c:v>20.56457329999999</c:v>
                </c:pt>
                <c:pt idx="34">
                  <c:v>21.61395260000001</c:v>
                </c:pt>
                <c:pt idx="35">
                  <c:v>22.8958473</c:v>
                </c:pt>
                <c:pt idx="36">
                  <c:v>23.98730849999999</c:v>
                </c:pt>
                <c:pt idx="37">
                  <c:v>24.77328299999998</c:v>
                </c:pt>
                <c:pt idx="38">
                  <c:v>24.05247689999998</c:v>
                </c:pt>
                <c:pt idx="39">
                  <c:v>24.191494</c:v>
                </c:pt>
                <c:pt idx="40">
                  <c:v>24.09829899999999</c:v>
                </c:pt>
                <c:pt idx="41">
                  <c:v>21.3469772</c:v>
                </c:pt>
                <c:pt idx="42">
                  <c:v>20.6216316</c:v>
                </c:pt>
                <c:pt idx="43">
                  <c:v>21.14945030000001</c:v>
                </c:pt>
                <c:pt idx="44">
                  <c:v>21.93107029999999</c:v>
                </c:pt>
                <c:pt idx="45">
                  <c:v>21.6345596</c:v>
                </c:pt>
                <c:pt idx="46">
                  <c:v>20.44338799999998</c:v>
                </c:pt>
                <c:pt idx="47">
                  <c:v>19.7910042</c:v>
                </c:pt>
                <c:pt idx="48">
                  <c:v>20.1983414</c:v>
                </c:pt>
                <c:pt idx="49">
                  <c:v>20.1536942</c:v>
                </c:pt>
                <c:pt idx="50">
                  <c:v>21.1135864</c:v>
                </c:pt>
                <c:pt idx="51">
                  <c:v>22.6631145</c:v>
                </c:pt>
                <c:pt idx="52">
                  <c:v>22.55163959999998</c:v>
                </c:pt>
                <c:pt idx="53">
                  <c:v>20.5044708</c:v>
                </c:pt>
                <c:pt idx="54">
                  <c:v>20.15881160000001</c:v>
                </c:pt>
                <c:pt idx="55">
                  <c:v>20.99053569999998</c:v>
                </c:pt>
                <c:pt idx="56">
                  <c:v>21.28500749999998</c:v>
                </c:pt>
                <c:pt idx="57">
                  <c:v>22.05356219999999</c:v>
                </c:pt>
                <c:pt idx="58">
                  <c:v>22.6971397</c:v>
                </c:pt>
                <c:pt idx="59">
                  <c:v>23.59860989999998</c:v>
                </c:pt>
                <c:pt idx="60">
                  <c:v>25.24621199999999</c:v>
                </c:pt>
                <c:pt idx="61">
                  <c:v>27.63470840000001</c:v>
                </c:pt>
                <c:pt idx="62">
                  <c:v>30.66836359999998</c:v>
                </c:pt>
                <c:pt idx="63">
                  <c:v>31.57489780000001</c:v>
                </c:pt>
                <c:pt idx="64">
                  <c:v>30.04516219999999</c:v>
                </c:pt>
                <c:pt idx="65">
                  <c:v>28.8495502</c:v>
                </c:pt>
                <c:pt idx="66">
                  <c:v>29.0544147</c:v>
                </c:pt>
                <c:pt idx="67">
                  <c:v>30.2919636</c:v>
                </c:pt>
                <c:pt idx="68">
                  <c:v>33.0535774</c:v>
                </c:pt>
                <c:pt idx="69">
                  <c:v>36.85390469999999</c:v>
                </c:pt>
                <c:pt idx="70">
                  <c:v>39.2267914</c:v>
                </c:pt>
                <c:pt idx="71">
                  <c:v>38.8945465</c:v>
                </c:pt>
                <c:pt idx="72">
                  <c:v>38.3798561</c:v>
                </c:pt>
                <c:pt idx="73">
                  <c:v>38.24737930000001</c:v>
                </c:pt>
                <c:pt idx="74">
                  <c:v>37.8180656</c:v>
                </c:pt>
                <c:pt idx="75">
                  <c:v>38.1829376</c:v>
                </c:pt>
                <c:pt idx="76">
                  <c:v>38.0450554</c:v>
                </c:pt>
                <c:pt idx="77">
                  <c:v>39.3619766</c:v>
                </c:pt>
                <c:pt idx="78">
                  <c:v>41.4311714</c:v>
                </c:pt>
                <c:pt idx="79">
                  <c:v>43.0306206</c:v>
                </c:pt>
                <c:pt idx="80">
                  <c:v>42.65733340000001</c:v>
                </c:pt>
                <c:pt idx="81">
                  <c:v>43.87353520000001</c:v>
                </c:pt>
                <c:pt idx="82">
                  <c:v>45.22814560000001</c:v>
                </c:pt>
                <c:pt idx="83">
                  <c:v>45.77155690000001</c:v>
                </c:pt>
                <c:pt idx="84">
                  <c:v>45.7040749</c:v>
                </c:pt>
                <c:pt idx="85">
                  <c:v>46.1756821</c:v>
                </c:pt>
                <c:pt idx="86">
                  <c:v>46.4780693</c:v>
                </c:pt>
                <c:pt idx="87">
                  <c:v>47.46681210000001</c:v>
                </c:pt>
                <c:pt idx="88">
                  <c:v>48.2828293</c:v>
                </c:pt>
                <c:pt idx="89">
                  <c:v>49.669445</c:v>
                </c:pt>
                <c:pt idx="90">
                  <c:v>51.17792890000001</c:v>
                </c:pt>
                <c:pt idx="91">
                  <c:v>52.8465576</c:v>
                </c:pt>
                <c:pt idx="92">
                  <c:v>54.09431080000001</c:v>
                </c:pt>
                <c:pt idx="93">
                  <c:v>55.0413628</c:v>
                </c:pt>
                <c:pt idx="94">
                  <c:v>55.6001434</c:v>
                </c:pt>
                <c:pt idx="95">
                  <c:v>54.247261</c:v>
                </c:pt>
                <c:pt idx="96">
                  <c:v>52.24810030000001</c:v>
                </c:pt>
                <c:pt idx="97">
                  <c:v>51.21323390000001</c:v>
                </c:pt>
                <c:pt idx="98">
                  <c:v>51.34748839999997</c:v>
                </c:pt>
                <c:pt idx="99">
                  <c:v>52.327507</c:v>
                </c:pt>
                <c:pt idx="100">
                  <c:v>52.0262871</c:v>
                </c:pt>
                <c:pt idx="101">
                  <c:v>51.4026222</c:v>
                </c:pt>
                <c:pt idx="102">
                  <c:v>51.3207092</c:v>
                </c:pt>
                <c:pt idx="103">
                  <c:v>52.56199260000001</c:v>
                </c:pt>
                <c:pt idx="104">
                  <c:v>52.9845238</c:v>
                </c:pt>
                <c:pt idx="105">
                  <c:v>53.810009</c:v>
                </c:pt>
                <c:pt idx="106">
                  <c:v>54.657814</c:v>
                </c:pt>
                <c:pt idx="107">
                  <c:v>55.7503815</c:v>
                </c:pt>
                <c:pt idx="108">
                  <c:v>56.72370910000001</c:v>
                </c:pt>
                <c:pt idx="109">
                  <c:v>58.12389370000001</c:v>
                </c:pt>
                <c:pt idx="110">
                  <c:v>59.2563095</c:v>
                </c:pt>
                <c:pt idx="111">
                  <c:v>59.71493530000001</c:v>
                </c:pt>
                <c:pt idx="112">
                  <c:v>58.9498062</c:v>
                </c:pt>
                <c:pt idx="113">
                  <c:v>59.52316670000001</c:v>
                </c:pt>
                <c:pt idx="114">
                  <c:v>60.0005493</c:v>
                </c:pt>
                <c:pt idx="115">
                  <c:v>60.42030330000001</c:v>
                </c:pt>
                <c:pt idx="116">
                  <c:v>60.43250270000001</c:v>
                </c:pt>
                <c:pt idx="117">
                  <c:v>61.54131700000001</c:v>
                </c:pt>
                <c:pt idx="118">
                  <c:v>63.0217819</c:v>
                </c:pt>
                <c:pt idx="119">
                  <c:v>63.8766289</c:v>
                </c:pt>
                <c:pt idx="120">
                  <c:v>64.68953699999996</c:v>
                </c:pt>
                <c:pt idx="121">
                  <c:v>66.5516815</c:v>
                </c:pt>
                <c:pt idx="122">
                  <c:v>68.1836624</c:v>
                </c:pt>
                <c:pt idx="123">
                  <c:v>68.85549159999992</c:v>
                </c:pt>
                <c:pt idx="124">
                  <c:v>69.29837799999996</c:v>
                </c:pt>
                <c:pt idx="125">
                  <c:v>68.80953979999998</c:v>
                </c:pt>
                <c:pt idx="126">
                  <c:v>68.5635529</c:v>
                </c:pt>
                <c:pt idx="127">
                  <c:v>69.07540889999991</c:v>
                </c:pt>
                <c:pt idx="128">
                  <c:v>69.51637269999998</c:v>
                </c:pt>
                <c:pt idx="129">
                  <c:v>69.44035340000004</c:v>
                </c:pt>
                <c:pt idx="130">
                  <c:v>69.43952940000006</c:v>
                </c:pt>
                <c:pt idx="131">
                  <c:v>69.86585239999992</c:v>
                </c:pt>
                <c:pt idx="132">
                  <c:v>71.60477449999998</c:v>
                </c:pt>
                <c:pt idx="133">
                  <c:v>72.79847719999992</c:v>
                </c:pt>
                <c:pt idx="134">
                  <c:v>71.78771209999998</c:v>
                </c:pt>
                <c:pt idx="135">
                  <c:v>72.77751159999998</c:v>
                </c:pt>
                <c:pt idx="136">
                  <c:v>73.92882539999998</c:v>
                </c:pt>
                <c:pt idx="137">
                  <c:v>76.24106600000006</c:v>
                </c:pt>
                <c:pt idx="138">
                  <c:v>78.2662811</c:v>
                </c:pt>
                <c:pt idx="139">
                  <c:v>80.4194717</c:v>
                </c:pt>
                <c:pt idx="140">
                  <c:v>81.5436707</c:v>
                </c:pt>
                <c:pt idx="141">
                  <c:v>82.60536189999993</c:v>
                </c:pt>
                <c:pt idx="142">
                  <c:v>82.57192229999998</c:v>
                </c:pt>
                <c:pt idx="143">
                  <c:v>82.30564119999994</c:v>
                </c:pt>
                <c:pt idx="144">
                  <c:v>82.78544619999992</c:v>
                </c:pt>
                <c:pt idx="145">
                  <c:v>83.4362259</c:v>
                </c:pt>
                <c:pt idx="146">
                  <c:v>83.3126068</c:v>
                </c:pt>
                <c:pt idx="147">
                  <c:v>83.97913359999998</c:v>
                </c:pt>
                <c:pt idx="148">
                  <c:v>83.952179</c:v>
                </c:pt>
                <c:pt idx="149">
                  <c:v>83.5315475</c:v>
                </c:pt>
                <c:pt idx="150">
                  <c:v>83.5849304</c:v>
                </c:pt>
                <c:pt idx="151">
                  <c:v>83.37839509999993</c:v>
                </c:pt>
                <c:pt idx="152">
                  <c:v>83.96799470000004</c:v>
                </c:pt>
                <c:pt idx="153">
                  <c:v>85.02037809999993</c:v>
                </c:pt>
                <c:pt idx="154">
                  <c:v>86.014801</c:v>
                </c:pt>
                <c:pt idx="155">
                  <c:v>87.04834749999998</c:v>
                </c:pt>
                <c:pt idx="156">
                  <c:v>88.00535579999998</c:v>
                </c:pt>
                <c:pt idx="157">
                  <c:v>88.36607359999998</c:v>
                </c:pt>
                <c:pt idx="158">
                  <c:v>90.205162</c:v>
                </c:pt>
                <c:pt idx="159">
                  <c:v>92.2750244</c:v>
                </c:pt>
                <c:pt idx="160">
                  <c:v>93.14885709999996</c:v>
                </c:pt>
                <c:pt idx="161">
                  <c:v>92.20337679999996</c:v>
                </c:pt>
                <c:pt idx="162">
                  <c:v>89.1157532</c:v>
                </c:pt>
                <c:pt idx="163">
                  <c:v>86.72803499999998</c:v>
                </c:pt>
                <c:pt idx="164">
                  <c:v>85.44716640000008</c:v>
                </c:pt>
                <c:pt idx="165">
                  <c:v>83.89241789999996</c:v>
                </c:pt>
                <c:pt idx="166">
                  <c:v>83.520607</c:v>
                </c:pt>
                <c:pt idx="167">
                  <c:v>83.3172913</c:v>
                </c:pt>
                <c:pt idx="168">
                  <c:v>83.60424039999998</c:v>
                </c:pt>
                <c:pt idx="169">
                  <c:v>84.7821198</c:v>
                </c:pt>
                <c:pt idx="170">
                  <c:v>84.42147829999998</c:v>
                </c:pt>
                <c:pt idx="171">
                  <c:v>83.3086624</c:v>
                </c:pt>
                <c:pt idx="172">
                  <c:v>83.3246841</c:v>
                </c:pt>
                <c:pt idx="173">
                  <c:v>84.1099167</c:v>
                </c:pt>
                <c:pt idx="174">
                  <c:v>83.445816</c:v>
                </c:pt>
                <c:pt idx="175">
                  <c:v>83.3362122</c:v>
                </c:pt>
                <c:pt idx="176">
                  <c:v>83.69752500000002</c:v>
                </c:pt>
                <c:pt idx="177">
                  <c:v>84.55918879999996</c:v>
                </c:pt>
                <c:pt idx="178">
                  <c:v>83.267868</c:v>
                </c:pt>
                <c:pt idx="179">
                  <c:v>83.14573669999996</c:v>
                </c:pt>
                <c:pt idx="180">
                  <c:v>83.3822098</c:v>
                </c:pt>
                <c:pt idx="181">
                  <c:v>83.81097409999998</c:v>
                </c:pt>
                <c:pt idx="182">
                  <c:v>84.18171689999996</c:v>
                </c:pt>
              </c:numCache>
            </c:numRef>
          </c:yVal>
        </c:ser>
        <c:axId val="457554648"/>
        <c:axId val="457544232"/>
      </c:scatterChart>
      <c:valAx>
        <c:axId val="457503400"/>
        <c:scaling>
          <c:orientation val="minMax"/>
          <c:max val="37529.0"/>
          <c:min val="37347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Date in 2002</a:t>
                </a:r>
              </a:p>
            </c:rich>
          </c:tx>
          <c:layout/>
        </c:title>
        <c:numFmt formatCode="m/d;@" sourceLinked="0"/>
        <c:majorTickMark val="cross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7510072"/>
        <c:crosses val="autoZero"/>
        <c:crossBetween val="midCat"/>
        <c:majorUnit val="20.0"/>
      </c:valAx>
      <c:valAx>
        <c:axId val="457510072"/>
        <c:scaling>
          <c:orientation val="minMax"/>
          <c:max val="10.0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r>
                  <a:rPr lang="en-US" sz="1400">
                    <a:solidFill>
                      <a:srgbClr val="0070C0"/>
                    </a:solidFill>
                  </a:rPr>
                  <a:t>Daily </a:t>
                </a:r>
                <a:r>
                  <a:rPr lang="en-US" sz="1400" i="1">
                    <a:solidFill>
                      <a:srgbClr val="0070C0"/>
                    </a:solidFill>
                  </a:rPr>
                  <a:t>ET</a:t>
                </a:r>
                <a:r>
                  <a:rPr lang="en-US" sz="1400" i="1" baseline="-25000">
                    <a:solidFill>
                      <a:srgbClr val="0070C0"/>
                    </a:solidFill>
                  </a:rPr>
                  <a:t>rc</a:t>
                </a:r>
                <a:r>
                  <a:rPr lang="en-US" sz="1400">
                    <a:solidFill>
                      <a:srgbClr val="0070C0"/>
                    </a:solidFill>
                  </a:rPr>
                  <a:t> (mm)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en-US"/>
          </a:p>
        </c:txPr>
        <c:crossAx val="457503400"/>
        <c:crosses val="autoZero"/>
        <c:crossBetween val="midCat"/>
        <c:majorUnit val="2.0"/>
      </c:valAx>
      <c:valAx>
        <c:axId val="45754423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en-US" sz="1400" i="1" dirty="0" smtClean="0">
                    <a:solidFill>
                      <a:srgbClr val="FF0000"/>
                    </a:solidFill>
                  </a:rPr>
                  <a:t>X(t)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, accumulating</a:t>
                </a:r>
                <a:r>
                  <a:rPr lang="en-US" sz="1400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400" baseline="0" dirty="0">
                    <a:solidFill>
                      <a:srgbClr val="FF0000"/>
                    </a:solidFill>
                  </a:rPr>
                  <a:t>daily </a:t>
                </a:r>
                <a:r>
                  <a:rPr lang="en-US" sz="1400" i="1" baseline="0" dirty="0" err="1">
                    <a:solidFill>
                      <a:srgbClr val="FF0000"/>
                    </a:solidFill>
                  </a:rPr>
                  <a:t>ET</a:t>
                </a:r>
                <a:r>
                  <a:rPr lang="en-US" sz="1400" i="1" baseline="-25000" dirty="0" err="1">
                    <a:solidFill>
                      <a:srgbClr val="FF0000"/>
                    </a:solidFill>
                  </a:rPr>
                  <a:t>rc</a:t>
                </a:r>
                <a:r>
                  <a:rPr lang="en-US" sz="1400" baseline="0" dirty="0">
                    <a:solidFill>
                      <a:srgbClr val="FF0000"/>
                    </a:solidFill>
                  </a:rPr>
                  <a:t> difference (mm)</a:t>
                </a:r>
                <a:endParaRPr lang="en-US" sz="1400" dirty="0">
                  <a:solidFill>
                    <a:srgbClr val="FF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en-US"/>
          </a:p>
        </c:txPr>
        <c:crossAx val="457554648"/>
        <c:crosses val="max"/>
        <c:crossBetween val="midCat"/>
        <c:majorUnit val="20.0"/>
      </c:valAx>
      <c:valAx>
        <c:axId val="457554648"/>
        <c:scaling>
          <c:orientation val="minMax"/>
        </c:scaling>
        <c:delete val="1"/>
        <c:axPos val="b"/>
        <c:numFmt formatCode="m/d/yyyy" sourceLinked="1"/>
        <c:tickLblPos val="none"/>
        <c:crossAx val="457544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95306584970394"/>
          <c:y val="0.607350155399373"/>
          <c:w val="0.38143792606129"/>
          <c:h val="0.210230984554041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4677793480943"/>
          <c:y val="0.0467709244677748"/>
          <c:w val="0.792162415595487"/>
          <c:h val="0.767376610057419"/>
        </c:manualLayout>
      </c:layout>
      <c:scatterChart>
        <c:scatterStyle val="lineMarker"/>
        <c:ser>
          <c:idx val="0"/>
          <c:order val="0"/>
          <c:tx>
            <c:v>Observed</c:v>
          </c:tx>
          <c:spPr>
            <a:ln w="28575">
              <a:noFill/>
            </a:ln>
          </c:spPr>
          <c:marker>
            <c:symbol val="circle"/>
            <c:size val="5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xVal>
            <c:numRef>
              <c:f>Lakewood_CO!$H$2:$H$184</c:f>
              <c:numCache>
                <c:formatCode>General</c:formatCode>
                <c:ptCount val="183"/>
                <c:pt idx="0">
                  <c:v>3.101975439999999</c:v>
                </c:pt>
                <c:pt idx="1">
                  <c:v>6.25823975</c:v>
                </c:pt>
                <c:pt idx="2">
                  <c:v>9.155132300000005</c:v>
                </c:pt>
                <c:pt idx="3">
                  <c:v>12.20078993</c:v>
                </c:pt>
                <c:pt idx="4">
                  <c:v>15.40037537</c:v>
                </c:pt>
                <c:pt idx="5">
                  <c:v>18.74636173999999</c:v>
                </c:pt>
                <c:pt idx="6">
                  <c:v>22.19463324999998</c:v>
                </c:pt>
                <c:pt idx="7">
                  <c:v>25.54816293999998</c:v>
                </c:pt>
                <c:pt idx="8">
                  <c:v>28.89858842</c:v>
                </c:pt>
                <c:pt idx="9">
                  <c:v>32.26579738000001</c:v>
                </c:pt>
                <c:pt idx="10">
                  <c:v>35.55472946999997</c:v>
                </c:pt>
                <c:pt idx="11">
                  <c:v>38.83849836</c:v>
                </c:pt>
                <c:pt idx="12">
                  <c:v>42.39828992</c:v>
                </c:pt>
                <c:pt idx="13">
                  <c:v>46.30466271</c:v>
                </c:pt>
                <c:pt idx="14">
                  <c:v>50.24983311000001</c:v>
                </c:pt>
                <c:pt idx="15">
                  <c:v>54.18863488</c:v>
                </c:pt>
                <c:pt idx="16">
                  <c:v>58.07383896</c:v>
                </c:pt>
                <c:pt idx="17">
                  <c:v>62.32661797</c:v>
                </c:pt>
                <c:pt idx="18">
                  <c:v>66.34761692</c:v>
                </c:pt>
                <c:pt idx="19">
                  <c:v>70.07659745999997</c:v>
                </c:pt>
                <c:pt idx="20">
                  <c:v>73.8760478599999</c:v>
                </c:pt>
                <c:pt idx="21">
                  <c:v>77.69465567000004</c:v>
                </c:pt>
                <c:pt idx="22">
                  <c:v>81.73847270999994</c:v>
                </c:pt>
                <c:pt idx="23">
                  <c:v>85.68389845999992</c:v>
                </c:pt>
                <c:pt idx="24">
                  <c:v>89.38901068</c:v>
                </c:pt>
                <c:pt idx="25">
                  <c:v>93.07563568</c:v>
                </c:pt>
                <c:pt idx="26">
                  <c:v>96.83409453</c:v>
                </c:pt>
                <c:pt idx="27">
                  <c:v>100.75723458</c:v>
                </c:pt>
                <c:pt idx="28">
                  <c:v>104.70352817</c:v>
                </c:pt>
                <c:pt idx="29">
                  <c:v>108.61507345</c:v>
                </c:pt>
                <c:pt idx="30">
                  <c:v>112.55032683</c:v>
                </c:pt>
                <c:pt idx="31">
                  <c:v>116.45216585</c:v>
                </c:pt>
                <c:pt idx="32">
                  <c:v>120.59747339</c:v>
                </c:pt>
                <c:pt idx="33">
                  <c:v>124.95411993</c:v>
                </c:pt>
                <c:pt idx="34">
                  <c:v>129.40868546</c:v>
                </c:pt>
                <c:pt idx="35">
                  <c:v>134.07261302</c:v>
                </c:pt>
                <c:pt idx="36">
                  <c:v>138.8967283000001</c:v>
                </c:pt>
                <c:pt idx="37">
                  <c:v>143.54798152</c:v>
                </c:pt>
                <c:pt idx="38">
                  <c:v>148.22268464</c:v>
                </c:pt>
                <c:pt idx="39">
                  <c:v>153.0503289900001</c:v>
                </c:pt>
                <c:pt idx="40">
                  <c:v>157.9613139800001</c:v>
                </c:pt>
                <c:pt idx="41">
                  <c:v>162.69841363</c:v>
                </c:pt>
                <c:pt idx="42">
                  <c:v>167.37970283</c:v>
                </c:pt>
                <c:pt idx="43">
                  <c:v>172.15937164</c:v>
                </c:pt>
                <c:pt idx="44">
                  <c:v>177.16006544</c:v>
                </c:pt>
                <c:pt idx="45">
                  <c:v>181.9772146</c:v>
                </c:pt>
                <c:pt idx="46">
                  <c:v>186.8288872500001</c:v>
                </c:pt>
                <c:pt idx="47">
                  <c:v>191.8843281500001</c:v>
                </c:pt>
                <c:pt idx="48">
                  <c:v>197.21389701</c:v>
                </c:pt>
                <c:pt idx="49">
                  <c:v>202.34615495</c:v>
                </c:pt>
                <c:pt idx="50">
                  <c:v>207.70582702</c:v>
                </c:pt>
                <c:pt idx="51">
                  <c:v>212.95970752</c:v>
                </c:pt>
                <c:pt idx="52">
                  <c:v>218.06491973</c:v>
                </c:pt>
                <c:pt idx="53">
                  <c:v>223.06332328</c:v>
                </c:pt>
                <c:pt idx="54">
                  <c:v>227.73907497</c:v>
                </c:pt>
                <c:pt idx="55">
                  <c:v>232.65531519</c:v>
                </c:pt>
                <c:pt idx="56">
                  <c:v>237.8621890800001</c:v>
                </c:pt>
                <c:pt idx="57">
                  <c:v>243.23661354</c:v>
                </c:pt>
                <c:pt idx="58">
                  <c:v>248.73825911</c:v>
                </c:pt>
                <c:pt idx="59">
                  <c:v>254.09503535</c:v>
                </c:pt>
                <c:pt idx="60">
                  <c:v>259.3801596499998</c:v>
                </c:pt>
                <c:pt idx="61">
                  <c:v>264.7428968300001</c:v>
                </c:pt>
                <c:pt idx="62">
                  <c:v>270.17710618</c:v>
                </c:pt>
                <c:pt idx="63">
                  <c:v>275.5211446699998</c:v>
                </c:pt>
                <c:pt idx="64">
                  <c:v>280.7803252199998</c:v>
                </c:pt>
                <c:pt idx="65">
                  <c:v>286.2135317799997</c:v>
                </c:pt>
                <c:pt idx="66">
                  <c:v>292.25390367</c:v>
                </c:pt>
                <c:pt idx="67">
                  <c:v>298.4396574899998</c:v>
                </c:pt>
                <c:pt idx="68">
                  <c:v>304.5324929199999</c:v>
                </c:pt>
                <c:pt idx="69">
                  <c:v>310.2776864000001</c:v>
                </c:pt>
                <c:pt idx="70">
                  <c:v>315.9715550399997</c:v>
                </c:pt>
                <c:pt idx="71">
                  <c:v>321.88798837</c:v>
                </c:pt>
                <c:pt idx="72">
                  <c:v>327.95122079</c:v>
                </c:pt>
                <c:pt idx="73">
                  <c:v>334.0176032000001</c:v>
                </c:pt>
                <c:pt idx="74">
                  <c:v>340.0440547900001</c:v>
                </c:pt>
                <c:pt idx="75">
                  <c:v>346.0914786300001</c:v>
                </c:pt>
                <c:pt idx="76">
                  <c:v>352.1223443000001</c:v>
                </c:pt>
                <c:pt idx="77">
                  <c:v>358.2484624800001</c:v>
                </c:pt>
                <c:pt idx="78">
                  <c:v>364.3736618000002</c:v>
                </c:pt>
                <c:pt idx="79">
                  <c:v>370.6892531400001</c:v>
                </c:pt>
                <c:pt idx="80">
                  <c:v>377.0349624600001</c:v>
                </c:pt>
                <c:pt idx="81">
                  <c:v>383.5085409100001</c:v>
                </c:pt>
                <c:pt idx="82">
                  <c:v>389.8227699200002</c:v>
                </c:pt>
                <c:pt idx="83">
                  <c:v>396.2892144100001</c:v>
                </c:pt>
                <c:pt idx="84">
                  <c:v>402.8883288300001</c:v>
                </c:pt>
                <c:pt idx="85">
                  <c:v>409.2513816800001</c:v>
                </c:pt>
                <c:pt idx="86">
                  <c:v>415.4876015600001</c:v>
                </c:pt>
                <c:pt idx="87">
                  <c:v>421.8514650300002</c:v>
                </c:pt>
                <c:pt idx="88">
                  <c:v>428.3217556900001</c:v>
                </c:pt>
                <c:pt idx="89">
                  <c:v>434.7816246000002</c:v>
                </c:pt>
                <c:pt idx="90">
                  <c:v>441.2859333000001</c:v>
                </c:pt>
                <c:pt idx="91">
                  <c:v>448.0524909900003</c:v>
                </c:pt>
                <c:pt idx="92">
                  <c:v>454.8171790000001</c:v>
                </c:pt>
                <c:pt idx="93">
                  <c:v>461.6658704600002</c:v>
                </c:pt>
                <c:pt idx="94">
                  <c:v>468.3856590100002</c:v>
                </c:pt>
                <c:pt idx="95">
                  <c:v>475.0897701100002</c:v>
                </c:pt>
                <c:pt idx="96">
                  <c:v>481.9080884799999</c:v>
                </c:pt>
                <c:pt idx="97">
                  <c:v>488.8356187699999</c:v>
                </c:pt>
                <c:pt idx="98">
                  <c:v>495.3860733900001</c:v>
                </c:pt>
                <c:pt idx="99">
                  <c:v>501.8839376399999</c:v>
                </c:pt>
                <c:pt idx="100">
                  <c:v>508.5627320200001</c:v>
                </c:pt>
                <c:pt idx="101">
                  <c:v>515.1014922100002</c:v>
                </c:pt>
                <c:pt idx="102">
                  <c:v>521.6421339899997</c:v>
                </c:pt>
                <c:pt idx="103">
                  <c:v>528.23591117</c:v>
                </c:pt>
                <c:pt idx="104">
                  <c:v>534.7956335900001</c:v>
                </c:pt>
                <c:pt idx="105">
                  <c:v>541.4763820500003</c:v>
                </c:pt>
                <c:pt idx="106">
                  <c:v>548.2452190299996</c:v>
                </c:pt>
                <c:pt idx="107">
                  <c:v>554.8025148299993</c:v>
                </c:pt>
                <c:pt idx="108">
                  <c:v>561.2942364600003</c:v>
                </c:pt>
                <c:pt idx="109">
                  <c:v>567.8733685400003</c:v>
                </c:pt>
                <c:pt idx="110">
                  <c:v>574.0814712400004</c:v>
                </c:pt>
                <c:pt idx="111">
                  <c:v>580.5151002800001</c:v>
                </c:pt>
                <c:pt idx="112">
                  <c:v>586.9653971600001</c:v>
                </c:pt>
                <c:pt idx="113">
                  <c:v>593.2945707200003</c:v>
                </c:pt>
                <c:pt idx="114">
                  <c:v>599.6252568099997</c:v>
                </c:pt>
                <c:pt idx="115">
                  <c:v>605.79826287</c:v>
                </c:pt>
                <c:pt idx="116">
                  <c:v>611.7711875800002</c:v>
                </c:pt>
                <c:pt idx="117">
                  <c:v>617.8272774599997</c:v>
                </c:pt>
                <c:pt idx="118">
                  <c:v>623.8378694399994</c:v>
                </c:pt>
                <c:pt idx="119">
                  <c:v>629.79382495</c:v>
                </c:pt>
                <c:pt idx="120">
                  <c:v>635.8822343699999</c:v>
                </c:pt>
                <c:pt idx="121">
                  <c:v>642.11930922</c:v>
                </c:pt>
                <c:pt idx="122">
                  <c:v>648.2118180099999</c:v>
                </c:pt>
                <c:pt idx="123">
                  <c:v>654.25589588</c:v>
                </c:pt>
                <c:pt idx="124">
                  <c:v>660.1272170799996</c:v>
                </c:pt>
                <c:pt idx="125">
                  <c:v>665.7105663099999</c:v>
                </c:pt>
                <c:pt idx="126">
                  <c:v>671.3991554099995</c:v>
                </c:pt>
                <c:pt idx="127">
                  <c:v>677.2328584499999</c:v>
                </c:pt>
                <c:pt idx="128">
                  <c:v>683.1579368399995</c:v>
                </c:pt>
                <c:pt idx="129">
                  <c:v>689.2672946699995</c:v>
                </c:pt>
                <c:pt idx="130">
                  <c:v>695.1214115899999</c:v>
                </c:pt>
                <c:pt idx="131">
                  <c:v>700.79049566</c:v>
                </c:pt>
                <c:pt idx="132">
                  <c:v>706.53872326</c:v>
                </c:pt>
                <c:pt idx="133">
                  <c:v>712.30433395</c:v>
                </c:pt>
                <c:pt idx="134">
                  <c:v>717.95477035</c:v>
                </c:pt>
                <c:pt idx="135">
                  <c:v>723.5293877399998</c:v>
                </c:pt>
                <c:pt idx="136">
                  <c:v>729.1399619899995</c:v>
                </c:pt>
                <c:pt idx="137">
                  <c:v>734.8483097899995</c:v>
                </c:pt>
                <c:pt idx="138">
                  <c:v>740.37893418</c:v>
                </c:pt>
                <c:pt idx="139">
                  <c:v>745.9696629399995</c:v>
                </c:pt>
                <c:pt idx="140">
                  <c:v>751.5011132099999</c:v>
                </c:pt>
                <c:pt idx="141">
                  <c:v>757.1857707800003</c:v>
                </c:pt>
                <c:pt idx="142">
                  <c:v>762.6501305399998</c:v>
                </c:pt>
                <c:pt idx="143">
                  <c:v>768.17295626</c:v>
                </c:pt>
                <c:pt idx="144">
                  <c:v>773.5972755299998</c:v>
                </c:pt>
                <c:pt idx="145">
                  <c:v>779.02480296</c:v>
                </c:pt>
                <c:pt idx="146">
                  <c:v>784.3651712299999</c:v>
                </c:pt>
                <c:pt idx="147">
                  <c:v>789.7025025299998</c:v>
                </c:pt>
                <c:pt idx="148">
                  <c:v>795.0069373099998</c:v>
                </c:pt>
                <c:pt idx="149">
                  <c:v>800.2380550399998</c:v>
                </c:pt>
                <c:pt idx="150">
                  <c:v>805.5666077599994</c:v>
                </c:pt>
                <c:pt idx="151">
                  <c:v>810.9139750499997</c:v>
                </c:pt>
                <c:pt idx="152">
                  <c:v>816.2363279399998</c:v>
                </c:pt>
                <c:pt idx="153">
                  <c:v>821.3680880599998</c:v>
                </c:pt>
                <c:pt idx="154">
                  <c:v>826.6003964499997</c:v>
                </c:pt>
                <c:pt idx="155">
                  <c:v>831.9303329499997</c:v>
                </c:pt>
                <c:pt idx="156">
                  <c:v>837.2008998899994</c:v>
                </c:pt>
                <c:pt idx="157">
                  <c:v>842.5382736199997</c:v>
                </c:pt>
                <c:pt idx="158">
                  <c:v>847.67384653</c:v>
                </c:pt>
                <c:pt idx="159">
                  <c:v>852.5446203199994</c:v>
                </c:pt>
                <c:pt idx="160">
                  <c:v>857.2524464599994</c:v>
                </c:pt>
                <c:pt idx="161">
                  <c:v>862.0177071599994</c:v>
                </c:pt>
                <c:pt idx="162">
                  <c:v>866.7906659199997</c:v>
                </c:pt>
                <c:pt idx="163">
                  <c:v>871.4890020399997</c:v>
                </c:pt>
                <c:pt idx="164">
                  <c:v>875.9846122799997</c:v>
                </c:pt>
                <c:pt idx="165">
                  <c:v>880.2864602099997</c:v>
                </c:pt>
                <c:pt idx="166">
                  <c:v>884.5669024499994</c:v>
                </c:pt>
                <c:pt idx="167">
                  <c:v>889.0226524399992</c:v>
                </c:pt>
                <c:pt idx="168">
                  <c:v>893.6685727199997</c:v>
                </c:pt>
                <c:pt idx="169">
                  <c:v>898.3032906599997</c:v>
                </c:pt>
                <c:pt idx="170">
                  <c:v>902.7636793199997</c:v>
                </c:pt>
                <c:pt idx="171">
                  <c:v>907.1475594599993</c:v>
                </c:pt>
                <c:pt idx="172">
                  <c:v>911.2285659899994</c:v>
                </c:pt>
                <c:pt idx="173">
                  <c:v>915.2128925899997</c:v>
                </c:pt>
                <c:pt idx="174">
                  <c:v>918.9474542699994</c:v>
                </c:pt>
                <c:pt idx="175">
                  <c:v>922.7877641299997</c:v>
                </c:pt>
                <c:pt idx="176">
                  <c:v>926.6533997599997</c:v>
                </c:pt>
                <c:pt idx="177">
                  <c:v>930.6126738099994</c:v>
                </c:pt>
                <c:pt idx="178">
                  <c:v>934.6342988499994</c:v>
                </c:pt>
                <c:pt idx="179">
                  <c:v>938.8443665999994</c:v>
                </c:pt>
                <c:pt idx="180">
                  <c:v>942.6631925599997</c:v>
                </c:pt>
                <c:pt idx="181">
                  <c:v>946.4996946399997</c:v>
                </c:pt>
                <c:pt idx="182">
                  <c:v>950.3264134499993</c:v>
                </c:pt>
              </c:numCache>
            </c:numRef>
          </c:xVal>
          <c:yVal>
            <c:numRef>
              <c:f>Lakewood_CO!$G$2:$G$184</c:f>
              <c:numCache>
                <c:formatCode>General</c:formatCode>
                <c:ptCount val="183"/>
                <c:pt idx="0">
                  <c:v>5.061850069999997</c:v>
                </c:pt>
                <c:pt idx="1">
                  <c:v>8.021273369999994</c:v>
                </c:pt>
                <c:pt idx="2">
                  <c:v>10.07561206</c:v>
                </c:pt>
                <c:pt idx="3">
                  <c:v>12.91720437</c:v>
                </c:pt>
                <c:pt idx="4">
                  <c:v>16.7976787</c:v>
                </c:pt>
                <c:pt idx="5">
                  <c:v>21.22637009</c:v>
                </c:pt>
                <c:pt idx="6">
                  <c:v>25.72273515999998</c:v>
                </c:pt>
                <c:pt idx="7">
                  <c:v>29.21674298999998</c:v>
                </c:pt>
                <c:pt idx="8">
                  <c:v>32.86138034000001</c:v>
                </c:pt>
                <c:pt idx="9">
                  <c:v>37.46202541</c:v>
                </c:pt>
                <c:pt idx="10">
                  <c:v>41.14514280000001</c:v>
                </c:pt>
                <c:pt idx="11">
                  <c:v>44.73248244000001</c:v>
                </c:pt>
                <c:pt idx="12">
                  <c:v>49.0207634</c:v>
                </c:pt>
                <c:pt idx="13">
                  <c:v>54.23473168</c:v>
                </c:pt>
                <c:pt idx="14">
                  <c:v>60.33724737999999</c:v>
                </c:pt>
                <c:pt idx="15">
                  <c:v>66.55741453999998</c:v>
                </c:pt>
                <c:pt idx="16">
                  <c:v>71.44156457000005</c:v>
                </c:pt>
                <c:pt idx="17">
                  <c:v>77.05729151999998</c:v>
                </c:pt>
                <c:pt idx="18">
                  <c:v>80.41776992000006</c:v>
                </c:pt>
                <c:pt idx="19">
                  <c:v>82.67891979999997</c:v>
                </c:pt>
                <c:pt idx="20">
                  <c:v>86.25315357000002</c:v>
                </c:pt>
                <c:pt idx="21">
                  <c:v>90.58038450000001</c:v>
                </c:pt>
                <c:pt idx="22">
                  <c:v>95.90927912000002</c:v>
                </c:pt>
                <c:pt idx="23">
                  <c:v>100.56043459</c:v>
                </c:pt>
                <c:pt idx="24">
                  <c:v>103.99798323</c:v>
                </c:pt>
                <c:pt idx="25">
                  <c:v>108.49820687</c:v>
                </c:pt>
                <c:pt idx="26">
                  <c:v>113.44822718</c:v>
                </c:pt>
                <c:pt idx="27">
                  <c:v>117.83453919</c:v>
                </c:pt>
                <c:pt idx="28">
                  <c:v>122.64004494</c:v>
                </c:pt>
                <c:pt idx="29">
                  <c:v>128.67125536</c:v>
                </c:pt>
                <c:pt idx="30">
                  <c:v>133.27695156</c:v>
                </c:pt>
                <c:pt idx="31">
                  <c:v>136.4012394000001</c:v>
                </c:pt>
                <c:pt idx="32">
                  <c:v>140.8809995700001</c:v>
                </c:pt>
                <c:pt idx="33">
                  <c:v>145.51869536</c:v>
                </c:pt>
                <c:pt idx="34">
                  <c:v>151.02264023</c:v>
                </c:pt>
                <c:pt idx="35">
                  <c:v>156.96846342</c:v>
                </c:pt>
                <c:pt idx="36">
                  <c:v>162.8840389200001</c:v>
                </c:pt>
                <c:pt idx="37">
                  <c:v>168.3212666500001</c:v>
                </c:pt>
                <c:pt idx="38">
                  <c:v>172.2751636499999</c:v>
                </c:pt>
                <c:pt idx="39">
                  <c:v>177.24182558</c:v>
                </c:pt>
                <c:pt idx="40">
                  <c:v>182.0596151299999</c:v>
                </c:pt>
                <c:pt idx="41">
                  <c:v>184.04539298</c:v>
                </c:pt>
                <c:pt idx="42">
                  <c:v>188.00133561</c:v>
                </c:pt>
                <c:pt idx="43">
                  <c:v>193.30882262</c:v>
                </c:pt>
                <c:pt idx="44">
                  <c:v>199.0911364400001</c:v>
                </c:pt>
                <c:pt idx="45">
                  <c:v>203.61177395</c:v>
                </c:pt>
                <c:pt idx="46">
                  <c:v>207.27227471</c:v>
                </c:pt>
                <c:pt idx="47">
                  <c:v>211.67533181</c:v>
                </c:pt>
                <c:pt idx="48">
                  <c:v>217.4122373800001</c:v>
                </c:pt>
                <c:pt idx="49">
                  <c:v>222.49984858</c:v>
                </c:pt>
                <c:pt idx="50">
                  <c:v>228.81941245</c:v>
                </c:pt>
                <c:pt idx="51">
                  <c:v>235.6228215500001</c:v>
                </c:pt>
                <c:pt idx="52">
                  <c:v>240.6165597199999</c:v>
                </c:pt>
                <c:pt idx="53">
                  <c:v>243.56779501</c:v>
                </c:pt>
                <c:pt idx="54">
                  <c:v>247.8978869600001</c:v>
                </c:pt>
                <c:pt idx="55">
                  <c:v>253.64585087</c:v>
                </c:pt>
                <c:pt idx="56">
                  <c:v>259.14719746</c:v>
                </c:pt>
                <c:pt idx="57">
                  <c:v>265.2901770799998</c:v>
                </c:pt>
                <c:pt idx="58">
                  <c:v>271.4354002199998</c:v>
                </c:pt>
                <c:pt idx="59">
                  <c:v>277.6936456900001</c:v>
                </c:pt>
                <c:pt idx="60">
                  <c:v>284.6263730299999</c:v>
                </c:pt>
                <c:pt idx="61">
                  <c:v>292.3776066100001</c:v>
                </c:pt>
                <c:pt idx="62">
                  <c:v>300.8454706500001</c:v>
                </c:pt>
                <c:pt idx="63">
                  <c:v>307.09604381</c:v>
                </c:pt>
                <c:pt idx="64">
                  <c:v>310.82548951</c:v>
                </c:pt>
                <c:pt idx="65">
                  <c:v>315.06308459</c:v>
                </c:pt>
                <c:pt idx="66">
                  <c:v>321.30832051</c:v>
                </c:pt>
                <c:pt idx="67">
                  <c:v>328.73162364</c:v>
                </c:pt>
                <c:pt idx="68">
                  <c:v>337.5860729099998</c:v>
                </c:pt>
                <c:pt idx="69">
                  <c:v>347.1315956</c:v>
                </c:pt>
                <c:pt idx="70">
                  <c:v>355.1983499399997</c:v>
                </c:pt>
                <c:pt idx="71">
                  <c:v>360.7825398299998</c:v>
                </c:pt>
                <c:pt idx="72">
                  <c:v>366.3310809</c:v>
                </c:pt>
                <c:pt idx="73">
                  <c:v>372.26498746</c:v>
                </c:pt>
                <c:pt idx="74">
                  <c:v>377.8621239599998</c:v>
                </c:pt>
                <c:pt idx="75">
                  <c:v>384.2744193</c:v>
                </c:pt>
                <c:pt idx="76">
                  <c:v>390.1674036900001</c:v>
                </c:pt>
                <c:pt idx="77">
                  <c:v>397.6104426300001</c:v>
                </c:pt>
                <c:pt idx="78">
                  <c:v>405.80483674</c:v>
                </c:pt>
                <c:pt idx="79">
                  <c:v>413.7198786600001</c:v>
                </c:pt>
                <c:pt idx="80">
                  <c:v>419.69230078</c:v>
                </c:pt>
                <c:pt idx="81">
                  <c:v>427.38208006</c:v>
                </c:pt>
                <c:pt idx="82">
                  <c:v>435.05092047</c:v>
                </c:pt>
                <c:pt idx="83">
                  <c:v>442.0607747899999</c:v>
                </c:pt>
                <c:pt idx="84">
                  <c:v>448.5924067399999</c:v>
                </c:pt>
                <c:pt idx="85">
                  <c:v>455.42706632</c:v>
                </c:pt>
                <c:pt idx="86">
                  <c:v>461.96567439</c:v>
                </c:pt>
                <c:pt idx="87">
                  <c:v>469.3182811600001</c:v>
                </c:pt>
                <c:pt idx="88">
                  <c:v>476.6045870600001</c:v>
                </c:pt>
                <c:pt idx="89">
                  <c:v>484.45107267</c:v>
                </c:pt>
                <c:pt idx="90">
                  <c:v>492.46386621</c:v>
                </c:pt>
                <c:pt idx="91">
                  <c:v>500.89905069</c:v>
                </c:pt>
                <c:pt idx="92">
                  <c:v>508.9114913699999</c:v>
                </c:pt>
                <c:pt idx="93">
                  <c:v>516.7072348400001</c:v>
                </c:pt>
                <c:pt idx="94">
                  <c:v>523.9858054900001</c:v>
                </c:pt>
                <c:pt idx="95">
                  <c:v>529.3370356300001</c:v>
                </c:pt>
                <c:pt idx="96">
                  <c:v>534.1561927500001</c:v>
                </c:pt>
                <c:pt idx="97">
                  <c:v>540.04885861</c:v>
                </c:pt>
                <c:pt idx="98">
                  <c:v>546.73356577</c:v>
                </c:pt>
                <c:pt idx="99">
                  <c:v>554.21144959</c:v>
                </c:pt>
                <c:pt idx="100">
                  <c:v>560.5890235600003</c:v>
                </c:pt>
                <c:pt idx="101">
                  <c:v>566.50411794</c:v>
                </c:pt>
                <c:pt idx="102">
                  <c:v>572.9628457799997</c:v>
                </c:pt>
                <c:pt idx="103">
                  <c:v>580.7979068500001</c:v>
                </c:pt>
                <c:pt idx="104">
                  <c:v>587.7801613600004</c:v>
                </c:pt>
                <c:pt idx="105">
                  <c:v>595.2863960100004</c:v>
                </c:pt>
                <c:pt idx="106">
                  <c:v>602.9030370500004</c:v>
                </c:pt>
                <c:pt idx="107">
                  <c:v>610.5529022000001</c:v>
                </c:pt>
                <c:pt idx="108">
                  <c:v>618.0179514700001</c:v>
                </c:pt>
                <c:pt idx="109">
                  <c:v>625.9972686599997</c:v>
                </c:pt>
                <c:pt idx="110">
                  <c:v>633.3377890400001</c:v>
                </c:pt>
                <c:pt idx="111">
                  <c:v>640.2300457800001</c:v>
                </c:pt>
                <c:pt idx="112">
                  <c:v>645.9152126199997</c:v>
                </c:pt>
                <c:pt idx="113">
                  <c:v>652.81774567</c:v>
                </c:pt>
                <c:pt idx="114">
                  <c:v>659.6258125100002</c:v>
                </c:pt>
                <c:pt idx="115">
                  <c:v>666.2185740300003</c:v>
                </c:pt>
                <c:pt idx="116">
                  <c:v>672.20369909</c:v>
                </c:pt>
                <c:pt idx="117">
                  <c:v>679.3686046399996</c:v>
                </c:pt>
                <c:pt idx="118">
                  <c:v>686.8596601299993</c:v>
                </c:pt>
                <c:pt idx="119">
                  <c:v>693.67046354</c:v>
                </c:pt>
                <c:pt idx="120">
                  <c:v>700.57178304</c:v>
                </c:pt>
                <c:pt idx="121">
                  <c:v>708.6709994999999</c:v>
                </c:pt>
                <c:pt idx="122">
                  <c:v>716.3954887099999</c:v>
                </c:pt>
                <c:pt idx="123">
                  <c:v>723.1113948499999</c:v>
                </c:pt>
                <c:pt idx="124">
                  <c:v>729.4256004999993</c:v>
                </c:pt>
                <c:pt idx="125">
                  <c:v>734.5201105799998</c:v>
                </c:pt>
                <c:pt idx="126">
                  <c:v>739.9627093999993</c:v>
                </c:pt>
                <c:pt idx="127">
                  <c:v>746.3082689999993</c:v>
                </c:pt>
                <c:pt idx="128">
                  <c:v>752.67431495</c:v>
                </c:pt>
                <c:pt idx="129">
                  <c:v>758.7076549299999</c:v>
                </c:pt>
                <c:pt idx="130">
                  <c:v>764.5609488299996</c:v>
                </c:pt>
                <c:pt idx="131">
                  <c:v>770.6563577499999</c:v>
                </c:pt>
                <c:pt idx="132">
                  <c:v>778.14350556</c:v>
                </c:pt>
                <c:pt idx="133">
                  <c:v>785.10281895</c:v>
                </c:pt>
                <c:pt idx="134">
                  <c:v>789.74249171</c:v>
                </c:pt>
                <c:pt idx="135">
                  <c:v>796.3069047799999</c:v>
                </c:pt>
                <c:pt idx="136">
                  <c:v>803.0687894700001</c:v>
                </c:pt>
                <c:pt idx="137">
                  <c:v>811.08937834</c:v>
                </c:pt>
                <c:pt idx="138">
                  <c:v>818.64522026</c:v>
                </c:pt>
                <c:pt idx="139">
                  <c:v>826.3891424899996</c:v>
                </c:pt>
                <c:pt idx="140">
                  <c:v>833.0447931099999</c:v>
                </c:pt>
                <c:pt idx="141">
                  <c:v>839.7911443499998</c:v>
                </c:pt>
                <c:pt idx="142">
                  <c:v>845.2220611399995</c:v>
                </c:pt>
                <c:pt idx="143">
                  <c:v>850.4786071599998</c:v>
                </c:pt>
                <c:pt idx="144">
                  <c:v>856.3827328499998</c:v>
                </c:pt>
                <c:pt idx="145">
                  <c:v>862.4610366599998</c:v>
                </c:pt>
                <c:pt idx="146">
                  <c:v>867.67778537</c:v>
                </c:pt>
                <c:pt idx="147">
                  <c:v>873.6816405999998</c:v>
                </c:pt>
                <c:pt idx="148">
                  <c:v>878.9591202499995</c:v>
                </c:pt>
                <c:pt idx="149">
                  <c:v>883.7696098999993</c:v>
                </c:pt>
                <c:pt idx="150">
                  <c:v>889.1515493099995</c:v>
                </c:pt>
                <c:pt idx="151">
                  <c:v>894.2923783999998</c:v>
                </c:pt>
                <c:pt idx="152">
                  <c:v>900.20432994</c:v>
                </c:pt>
                <c:pt idx="153">
                  <c:v>906.38847015</c:v>
                </c:pt>
                <c:pt idx="154">
                  <c:v>912.6152033599999</c:v>
                </c:pt>
                <c:pt idx="155">
                  <c:v>918.97868393</c:v>
                </c:pt>
                <c:pt idx="156">
                  <c:v>925.2062592299999</c:v>
                </c:pt>
                <c:pt idx="157">
                  <c:v>930.90434931</c:v>
                </c:pt>
                <c:pt idx="158">
                  <c:v>937.8790125700003</c:v>
                </c:pt>
                <c:pt idx="159">
                  <c:v>944.8196487299997</c:v>
                </c:pt>
                <c:pt idx="160">
                  <c:v>950.40131091</c:v>
                </c:pt>
                <c:pt idx="161">
                  <c:v>954.22109317</c:v>
                </c:pt>
                <c:pt idx="162">
                  <c:v>955.90643048</c:v>
                </c:pt>
                <c:pt idx="163">
                  <c:v>958.2170488799999</c:v>
                </c:pt>
                <c:pt idx="164">
                  <c:v>961.4317924899997</c:v>
                </c:pt>
                <c:pt idx="165">
                  <c:v>964.1788949900003</c:v>
                </c:pt>
                <c:pt idx="166">
                  <c:v>968.0875277499997</c:v>
                </c:pt>
                <c:pt idx="167">
                  <c:v>972.3399596200001</c:v>
                </c:pt>
                <c:pt idx="168">
                  <c:v>977.2728266700004</c:v>
                </c:pt>
                <c:pt idx="169">
                  <c:v>983.0854272800001</c:v>
                </c:pt>
                <c:pt idx="170">
                  <c:v>987.1851716000004</c:v>
                </c:pt>
                <c:pt idx="171">
                  <c:v>990.4562353999997</c:v>
                </c:pt>
                <c:pt idx="172">
                  <c:v>994.5532636600001</c:v>
                </c:pt>
                <c:pt idx="173">
                  <c:v>999.3228239999997</c:v>
                </c:pt>
                <c:pt idx="174">
                  <c:v>1002.39328527</c:v>
                </c:pt>
                <c:pt idx="175">
                  <c:v>1006.12399435</c:v>
                </c:pt>
                <c:pt idx="176">
                  <c:v>1010.35094404</c:v>
                </c:pt>
                <c:pt idx="177">
                  <c:v>1015.17187977</c:v>
                </c:pt>
                <c:pt idx="178">
                  <c:v>1017.9021802</c:v>
                </c:pt>
                <c:pt idx="179">
                  <c:v>1021.99011422</c:v>
                </c:pt>
                <c:pt idx="180">
                  <c:v>1026.04541446</c:v>
                </c:pt>
                <c:pt idx="181">
                  <c:v>1030.3106804</c:v>
                </c:pt>
                <c:pt idx="182">
                  <c:v>1034.50814487</c:v>
                </c:pt>
              </c:numCache>
            </c:numRef>
          </c:yVal>
        </c:ser>
        <c:ser>
          <c:idx val="1"/>
          <c:order val="1"/>
          <c:tx>
            <c:v>1:01</c:v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0206553155214573"/>
                  <c:y val="0.006319724173295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1:1</a:t>
                    </a:r>
                  </a:p>
                </c:rich>
              </c:tx>
              <c:showVal val="1"/>
            </c:dLbl>
            <c:delete val="1"/>
          </c:dLbls>
          <c:xVal>
            <c:numLit>
              <c:formatCode>General</c:formatCode>
              <c:ptCount val="2"/>
              <c:pt idx="0">
                <c:v>0.0</c:v>
              </c:pt>
              <c:pt idx="1">
                <c:v>1000.0</c:v>
              </c:pt>
            </c:numLit>
          </c:xVal>
          <c:yVal>
            <c:numLit>
              <c:formatCode>General</c:formatCode>
              <c:ptCount val="2"/>
              <c:pt idx="0">
                <c:v>0.0</c:v>
              </c:pt>
              <c:pt idx="1">
                <c:v>1000.0</c:v>
              </c:pt>
            </c:numLit>
          </c:yVal>
        </c:ser>
        <c:axId val="457665496"/>
        <c:axId val="457676584"/>
      </c:scatterChart>
      <c:valAx>
        <c:axId val="457665496"/>
        <c:scaling>
          <c:orientation val="minMax"/>
          <c:max val="1200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/>
                  <a:t>Climatological</a:t>
                </a:r>
                <a:r>
                  <a:rPr lang="en-US" sz="1400" dirty="0"/>
                  <a:t> </a:t>
                </a:r>
                <a:r>
                  <a:rPr lang="en-US" sz="1400" i="1" dirty="0" err="1"/>
                  <a:t>ET</a:t>
                </a:r>
                <a:r>
                  <a:rPr lang="en-US" sz="1400" i="1" baseline="-25000" dirty="0" err="1"/>
                  <a:t>rc</a:t>
                </a:r>
                <a:r>
                  <a:rPr lang="en-US" sz="1400" dirty="0"/>
                  <a:t>, Apr 1 - Sept </a:t>
                </a:r>
                <a:r>
                  <a:rPr lang="en-US" sz="1400" dirty="0" smtClean="0"/>
                  <a:t>30 (mm</a:t>
                </a:r>
                <a:r>
                  <a:rPr lang="en-US" sz="1400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457676584"/>
        <c:crosses val="autoZero"/>
        <c:crossBetween val="midCat"/>
      </c:valAx>
      <c:valAx>
        <c:axId val="457676584"/>
        <c:scaling>
          <c:orientation val="minMax"/>
          <c:max val="1200.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Observed </a:t>
                </a:r>
                <a:r>
                  <a:rPr lang="en-US" sz="1400" i="1" dirty="0" err="1"/>
                  <a:t>ET</a:t>
                </a:r>
                <a:r>
                  <a:rPr lang="en-US" sz="1400" i="1" baseline="-25000" dirty="0" err="1"/>
                  <a:t>rc</a:t>
                </a:r>
                <a:r>
                  <a:rPr lang="en-US" sz="1400" dirty="0"/>
                  <a:t> , Apr 1 - Sep </a:t>
                </a:r>
                <a:r>
                  <a:rPr lang="en-US" sz="1400" dirty="0" smtClean="0"/>
                  <a:t>30 </a:t>
                </a:r>
                <a:r>
                  <a:rPr lang="en-US" sz="1400" dirty="0"/>
                  <a:t>(mm)</a:t>
                </a:r>
              </a:p>
            </c:rich>
          </c:tx>
          <c:layout>
            <c:manualLayout>
              <c:xMode val="edge"/>
              <c:yMode val="edge"/>
              <c:x val="0.000926755950378"/>
              <c:y val="0.117622816428152"/>
            </c:manualLayout>
          </c:layout>
        </c:title>
        <c:numFmt formatCode="General" sourceLinked="1"/>
        <c:tickLblPos val="nextTo"/>
        <c:crossAx val="457665496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FAA74-3127-440C-8F11-ECCB79E1BB5A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0B7D-04B7-4C61-AA6B-8239C047B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ABD43-2EEF-40F2-8041-90045C613C80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C731-1E7E-4AA7-A691-E0DA6272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6A28-B884-40BD-AD94-E432AEB689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p14="http://schemas.microsoft.com/office/powerpoint/2010/main" val="262599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Kevin,</a:t>
            </a:r>
          </a:p>
          <a:p>
            <a:endParaRPr lang="en-US" dirty="0" smtClean="0"/>
          </a:p>
          <a:p>
            <a:r>
              <a:rPr lang="en-US" dirty="0" smtClean="0"/>
              <a:t>Here, </a:t>
            </a:r>
            <a:r>
              <a:rPr lang="en-US" dirty="0" err="1" smtClean="0"/>
              <a:t>ETrc</a:t>
            </a:r>
            <a:r>
              <a:rPr lang="en-US" dirty="0" smtClean="0"/>
              <a:t>(t) is the time-series of daily </a:t>
            </a:r>
            <a:r>
              <a:rPr lang="en-US" dirty="0" err="1" smtClean="0"/>
              <a:t>ETrc</a:t>
            </a:r>
            <a:r>
              <a:rPr lang="en-US" dirty="0" smtClean="0"/>
              <a:t> (Penman-</a:t>
            </a:r>
            <a:r>
              <a:rPr lang="en-US" dirty="0" err="1" smtClean="0"/>
              <a:t>Monteith</a:t>
            </a:r>
            <a:r>
              <a:rPr lang="en-US" dirty="0" smtClean="0"/>
              <a:t>) for 2002, April 1- Sept 30,</a:t>
            </a:r>
          </a:p>
          <a:p>
            <a:r>
              <a:rPr lang="en-US" dirty="0" smtClean="0"/>
              <a:t>E[</a:t>
            </a:r>
            <a:r>
              <a:rPr lang="en-US" dirty="0" err="1" smtClean="0"/>
              <a:t>ETrc</a:t>
            </a:r>
            <a:r>
              <a:rPr lang="en-US" dirty="0" smtClean="0"/>
              <a:t>](t)</a:t>
            </a:r>
            <a:r>
              <a:rPr lang="en-US" baseline="0" dirty="0" smtClean="0"/>
              <a:t> is the daily climatology of </a:t>
            </a:r>
            <a:r>
              <a:rPr lang="en-US" baseline="0" dirty="0" err="1" smtClean="0"/>
              <a:t>ETrc</a:t>
            </a:r>
            <a:r>
              <a:rPr lang="en-US" baseline="0" dirty="0" smtClean="0"/>
              <a:t> for the same period,</a:t>
            </a:r>
          </a:p>
          <a:p>
            <a:r>
              <a:rPr lang="en-US" baseline="0" dirty="0" smtClean="0"/>
              <a:t>the summed E[</a:t>
            </a:r>
            <a:r>
              <a:rPr lang="en-US" baseline="0" dirty="0" err="1" smtClean="0"/>
              <a:t>ETrc</a:t>
            </a:r>
            <a:r>
              <a:rPr lang="en-US" baseline="0" dirty="0" smtClean="0"/>
              <a:t>] is the sum of the climatology accumulated across the drought.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the X(t) is just a dimensionless measure: like a </a:t>
            </a:r>
            <a:r>
              <a:rPr lang="en-US" baseline="0" dirty="0" err="1" smtClean="0"/>
              <a:t>normalised</a:t>
            </a:r>
            <a:r>
              <a:rPr lang="en-US" baseline="0" dirty="0" smtClean="0"/>
              <a:t> anomaly, but actually divided by the mean, not the standard deviation.</a:t>
            </a:r>
          </a:p>
          <a:p>
            <a:endParaRPr lang="en-US" dirty="0" smtClean="0"/>
          </a:p>
          <a:p>
            <a:r>
              <a:rPr lang="en-US" dirty="0" smtClean="0"/>
              <a:t>The red line is the accumulated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C731-1E7E-4AA7-A691-E0DA627254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6A28-B884-40BD-AD94-E432AEB689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p14="http://schemas.microsoft.com/office/powerpoint/2010/main" val="421948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7491-58F2-414C-8DA3-C9D03E754BCD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74A39-060F-4FB2-97C2-80BFABDDE2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6A28-B884-40BD-AD94-E432AEB689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p14="http://schemas.microsoft.com/office/powerpoint/2010/main" val="229314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 </a:t>
            </a:r>
            <a:r>
              <a:rPr lang="en-US" dirty="0" err="1" smtClean="0"/>
              <a:t>WFOs</a:t>
            </a:r>
            <a:r>
              <a:rPr lang="en-US" dirty="0" smtClean="0"/>
              <a:t> in NWS Western Region,</a:t>
            </a:r>
            <a:r>
              <a:rPr lang="en-US" baseline="0" dirty="0" smtClean="0"/>
              <a:t>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is Grand Forks </a:t>
            </a:r>
            <a:r>
              <a:rPr lang="en-US" baseline="0" dirty="0" err="1" smtClean="0"/>
              <a:t>WFO</a:t>
            </a:r>
            <a:r>
              <a:rPr lang="en-US" baseline="0" dirty="0" smtClean="0"/>
              <a:t> in 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C731-1E7E-4AA7-A691-E0DA627254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8705" y="6513696"/>
            <a:ext cx="3963228" cy="343135"/>
          </a:xfrm>
          <a:prstGeom prst="rect">
            <a:avLst/>
          </a:prstGeom>
        </p:spPr>
        <p:txBody>
          <a:bodyPr lIns="89725" tIns="44862" rIns="89725" bIns="44862"/>
          <a:lstStyle/>
          <a:p>
            <a:pPr>
              <a:defRPr/>
            </a:pPr>
            <a:fld id="{7193F6DF-9900-49C9-B380-A4136E0C345F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cs typeface="Arial" charset="0"/>
              </a:rPr>
              <a:t>Black rounded box represents current project status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sz="1400" dirty="0"/>
              <a:t>Many uses at different time-scales:</a:t>
            </a:r>
          </a:p>
          <a:p>
            <a:pPr defTabSz="914350">
              <a:defRPr/>
            </a:pPr>
            <a:endParaRPr lang="en-US" sz="1400" dirty="0"/>
          </a:p>
          <a:p>
            <a:pPr defTabSz="914350">
              <a:defRPr/>
            </a:pPr>
            <a:r>
              <a:rPr lang="en-US" sz="1400" dirty="0"/>
              <a:t>Climate change analyses: 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Treating the final piece of the hydrologic cycle in a temporally dynamic, physically rigorous manner will allow climate change analyses across the Colorado River basin within the </a:t>
            </a:r>
            <a:r>
              <a:rPr lang="en-US" sz="1400" dirty="0" err="1">
                <a:ea typeface="Calibri" pitchFamily="34" charset="0"/>
                <a:cs typeface="Times New Roman" pitchFamily="18" charset="0"/>
              </a:rPr>
              <a:t>RFC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 model infrastructure.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6A28-B884-40BD-AD94-E432AEB689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ETrc</a:t>
            </a:r>
            <a:r>
              <a:rPr lang="en-US" dirty="0" smtClean="0"/>
              <a:t> drought index for the period April</a:t>
            </a:r>
            <a:r>
              <a:rPr lang="en-US" baseline="0" dirty="0" smtClean="0"/>
              <a:t> 1 – September 30, 2002 </a:t>
            </a:r>
            <a:r>
              <a:rPr lang="en-US" dirty="0" smtClean="0"/>
              <a:t>looks very similar, at least qualitatively, to the US </a:t>
            </a:r>
            <a:r>
              <a:rPr lang="en-US" dirty="0" err="1" smtClean="0"/>
              <a:t>US</a:t>
            </a:r>
            <a:r>
              <a:rPr lang="en-US" dirty="0" smtClean="0"/>
              <a:t> Drought Monitor for December 31,</a:t>
            </a:r>
            <a:r>
              <a:rPr lang="en-US" baseline="0" dirty="0" smtClean="0"/>
              <a:t> 2002.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C731-1E7E-4AA7-A691-E0DA627254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E623-9249-49C8-90AB-978CCE18E7D4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656C-F011-4872-A3D3-E929486B0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wrh.noaa.gov/sto/et/et.php?day=1&amp;cwa=sto" TargetMode="External"/><Relationship Id="rId5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6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5" Type="http://schemas.openxmlformats.org/officeDocument/2006/relationships/oleObject" Target="../embeddings/Microsoft_Equation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5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7" Type="http://schemas.openxmlformats.org/officeDocument/2006/relationships/image" Target="../media/image39.png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0" Type="http://schemas.openxmlformats.org/officeDocument/2006/relationships/image" Target="../media/image42.png"/><Relationship Id="rId5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9" Type="http://schemas.openxmlformats.org/officeDocument/2006/relationships/image" Target="../media/image41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53.png"/><Relationship Id="rId5" Type="http://schemas.openxmlformats.org/officeDocument/2006/relationships/image" Target="../media/image2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52.png"/><Relationship Id="rId6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12.jpeg"/><Relationship Id="rId3" Type="http://schemas.openxmlformats.org/officeDocument/2006/relationships/image" Target="../media/image6.jpeg"/><Relationship Id="rId6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Forecasting Evaporative Demand across the Conterminous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Hobbins</a:t>
            </a:r>
            <a:endParaRPr lang="en-US" dirty="0" smtClean="0"/>
          </a:p>
          <a:p>
            <a:r>
              <a:rPr lang="en-US" dirty="0" smtClean="0"/>
              <a:t>Dave </a:t>
            </a:r>
            <a:r>
              <a:rPr lang="en-US" dirty="0" err="1" smtClean="0"/>
              <a:t>Streubel</a:t>
            </a:r>
            <a:endParaRPr lang="en-US" dirty="0" smtClean="0"/>
          </a:p>
          <a:p>
            <a:r>
              <a:rPr lang="en-US" dirty="0" smtClean="0"/>
              <a:t>Kevin Werner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039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Forecasting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en-US" sz="24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rc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across NWS Western Region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Product delivery: Forecast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en-US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rc</a:t>
            </a:r>
            <a:r>
              <a:rPr kumimoji="0" lang="en-US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(FRET) webpage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25780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FRET website for Sacramento, CA</a:t>
            </a:r>
          </a:p>
          <a:p>
            <a:r>
              <a:rPr lang="en-US" sz="1400" u="sng" dirty="0" smtClean="0">
                <a:hlinkClick r:id="rId3"/>
              </a:rPr>
              <a:t>http://www.wrh.noaa.gov/forecast/evap/FRET/FRET.php?wfo=sto</a:t>
            </a:r>
            <a:endParaRPr lang="en-US" sz="1400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219" y="630790"/>
            <a:ext cx="3792381" cy="56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76600"/>
            <a:ext cx="4478337" cy="1819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62600" y="1524000"/>
            <a:ext cx="2514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" y="1524000"/>
            <a:ext cx="5105400" cy="1752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953000" y="2590800"/>
            <a:ext cx="3124200" cy="2514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1219200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Operational status: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running at 12 NWS-WR </a:t>
            </a:r>
            <a:r>
              <a:rPr lang="en-US" sz="1400" dirty="0" err="1" smtClean="0"/>
              <a:t>WFOs</a:t>
            </a:r>
            <a:r>
              <a:rPr lang="en-US" sz="1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soon at rest of NWS Western Region,</a:t>
            </a: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400" dirty="0" smtClean="0"/>
              <a:t>eventually </a:t>
            </a:r>
            <a:r>
              <a:rPr lang="en-US" sz="1400" dirty="0" err="1" smtClean="0"/>
              <a:t>CONUS</a:t>
            </a:r>
            <a:r>
              <a:rPr lang="en-US" sz="1400" dirty="0" smtClean="0"/>
              <a:t>-wide (in line with </a:t>
            </a:r>
            <a:r>
              <a:rPr lang="en-US" sz="1400" u="sng" dirty="0" smtClean="0"/>
              <a:t>NWS 2020</a:t>
            </a:r>
            <a:r>
              <a:rPr lang="en-US" sz="1400" dirty="0" smtClean="0"/>
              <a:t> Goal #2),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experimental period ends 06/30/2011.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6384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1. Forecasting </a:t>
            </a:r>
            <a:r>
              <a:rPr lang="en-US" sz="2400" i="1" dirty="0" err="1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en-US" sz="2400" i="1" baseline="-25000" dirty="0" err="1" smtClean="0">
                <a:solidFill>
                  <a:schemeClr val="tx1"/>
                </a:solidFill>
                <a:latin typeface="+mj-lt"/>
              </a:rPr>
              <a:t>rc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across NWS </a:t>
            </a:r>
            <a:r>
              <a:rPr lang="en-US" sz="2400" dirty="0" smtClean="0">
                <a:latin typeface="+mj-lt"/>
              </a:rPr>
              <a:t>Western Region</a:t>
            </a:r>
          </a:p>
          <a:p>
            <a:r>
              <a:rPr lang="en-US" dirty="0" smtClean="0">
                <a:latin typeface="+mj-lt"/>
              </a:rPr>
              <a:t>Project status: 12 Weather Forecast Offices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6497" name="Picture 1" descr="C:\Users\mth\Desktop\ET_wf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4179003" cy="585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0"/>
            <a:ext cx="6384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1. Forecasting </a:t>
            </a:r>
            <a:r>
              <a:rPr lang="en-US" sz="2400" i="1" dirty="0" err="1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en-US" sz="2400" i="1" baseline="-25000" dirty="0" err="1" smtClean="0">
                <a:solidFill>
                  <a:schemeClr val="tx1"/>
                </a:solidFill>
                <a:latin typeface="+mj-lt"/>
              </a:rPr>
              <a:t>rc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across NWS </a:t>
            </a:r>
            <a:r>
              <a:rPr lang="en-US" sz="2400" dirty="0" smtClean="0">
                <a:latin typeface="+mj-lt"/>
              </a:rPr>
              <a:t>Western Region</a:t>
            </a:r>
          </a:p>
          <a:p>
            <a:r>
              <a:rPr lang="en-US" dirty="0" smtClean="0">
                <a:latin typeface="+mj-lt"/>
              </a:rPr>
              <a:t>Project status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9" name="Rectangle 17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0687"/>
            <a:ext cx="184731" cy="43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6294438" y="881691"/>
            <a:ext cx="1554162" cy="1180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n-lt"/>
              </a:rPr>
              <a:t>Forecast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+mn-lt"/>
              </a:rPr>
              <a:t>operations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real-time</a:t>
            </a:r>
          </a:p>
          <a:p>
            <a:pPr>
              <a:buFont typeface="Arial" charset="0"/>
              <a:buChar char="•"/>
            </a:pPr>
            <a:r>
              <a:rPr lang="en-US" sz="1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daily/weekly</a:t>
            </a:r>
          </a:p>
        </p:txBody>
      </p: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1566863" y="957891"/>
            <a:ext cx="2125662" cy="103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n-lt"/>
              </a:rPr>
              <a:t>Climatology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Jan 1980 – Dec 2009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high resolution</a:t>
            </a:r>
          </a:p>
          <a:p>
            <a:pP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unbiased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wrt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forecasts</a:t>
            </a:r>
            <a:endParaRPr lang="en-US" sz="1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2100263" y="3697916"/>
            <a:ext cx="1054100" cy="29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chemeClr val="tx1"/>
                </a:solidFill>
                <a:latin typeface="+mn-lt"/>
              </a:rPr>
              <a:t>ET</a:t>
            </a:r>
            <a:r>
              <a:rPr lang="en-US" sz="1400" i="1" baseline="-25000">
                <a:solidFill>
                  <a:schemeClr val="tx1"/>
                </a:solidFill>
                <a:latin typeface="+mn-lt"/>
              </a:rPr>
              <a:t>rc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(climo)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6400800" y="2515229"/>
            <a:ext cx="1371600" cy="29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chemeClr val="tx1"/>
                </a:solidFill>
                <a:latin typeface="+mn-lt"/>
              </a:rPr>
              <a:t>ET</a:t>
            </a:r>
            <a:r>
              <a:rPr lang="en-US" sz="1400" i="1" baseline="-25000">
                <a:solidFill>
                  <a:schemeClr val="tx1"/>
                </a:solidFill>
                <a:latin typeface="+mn-lt"/>
              </a:rPr>
              <a:t>rc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(forecast)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133600" y="2856541"/>
            <a:ext cx="990600" cy="493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+mn-lt"/>
              </a:rPr>
              <a:t>statistical analysis</a:t>
            </a:r>
            <a:endParaRPr lang="en-US" sz="1400" i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8" name="Straight Arrow Connector 37"/>
          <p:cNvCxnSpPr>
            <a:stCxn id="24" idx="2"/>
            <a:endCxn id="30" idx="0"/>
          </p:cNvCxnSpPr>
          <p:nvPr/>
        </p:nvCxnSpPr>
        <p:spPr>
          <a:xfrm rot="16200000" flipH="1">
            <a:off x="6852324" y="2280952"/>
            <a:ext cx="453471" cy="150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2"/>
            <a:endCxn id="54" idx="0"/>
          </p:cNvCxnSpPr>
          <p:nvPr/>
        </p:nvCxnSpPr>
        <p:spPr>
          <a:xfrm rot="16200000" flipH="1">
            <a:off x="2501660" y="2122876"/>
            <a:ext cx="256862" cy="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77"/>
          <p:cNvCxnSpPr>
            <a:stCxn id="30" idx="2"/>
            <a:endCxn id="75" idx="3"/>
          </p:cNvCxnSpPr>
          <p:nvPr/>
        </p:nvCxnSpPr>
        <p:spPr>
          <a:xfrm rot="5400000">
            <a:off x="5749196" y="2507042"/>
            <a:ext cx="1036508" cy="163830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80"/>
          <p:cNvCxnSpPr>
            <a:stCxn id="33" idx="2"/>
            <a:endCxn id="27" idx="0"/>
          </p:cNvCxnSpPr>
          <p:nvPr/>
        </p:nvCxnSpPr>
        <p:spPr>
          <a:xfrm rot="5400000">
            <a:off x="2453962" y="3522977"/>
            <a:ext cx="348291" cy="158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80"/>
          <p:cNvCxnSpPr>
            <a:stCxn id="54" idx="2"/>
            <a:endCxn id="33" idx="0"/>
          </p:cNvCxnSpPr>
          <p:nvPr/>
        </p:nvCxnSpPr>
        <p:spPr>
          <a:xfrm rot="5400000">
            <a:off x="2473630" y="2699683"/>
            <a:ext cx="312128" cy="158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2249488" y="2251704"/>
            <a:ext cx="762000" cy="29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 err="1">
                <a:solidFill>
                  <a:schemeClr val="tx1"/>
                </a:solidFill>
                <a:latin typeface="+mn-lt"/>
              </a:rPr>
              <a:t>ET</a:t>
            </a:r>
            <a:r>
              <a:rPr lang="en-US" sz="1400" i="1" baseline="-25000" dirty="0" err="1">
                <a:solidFill>
                  <a:schemeClr val="tx1"/>
                </a:solidFill>
                <a:latin typeface="+mn-lt"/>
              </a:rPr>
              <a:t>rc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(t)</a:t>
            </a:r>
            <a:endParaRPr lang="en-US" sz="14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TextBox 17"/>
          <p:cNvSpPr txBox="1">
            <a:spLocks noChangeArrowheads="1"/>
          </p:cNvSpPr>
          <p:nvPr/>
        </p:nvSpPr>
        <p:spPr bwMode="auto">
          <a:xfrm>
            <a:off x="4127500" y="3597904"/>
            <a:ext cx="1320800" cy="493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+mn-lt"/>
              </a:rPr>
              <a:t>Value-added </a:t>
            </a:r>
            <a:r>
              <a:rPr lang="en-US" sz="1400" i="1">
                <a:solidFill>
                  <a:schemeClr val="tx1"/>
                </a:solidFill>
                <a:latin typeface="+mn-lt"/>
              </a:rPr>
              <a:t>ET</a:t>
            </a:r>
            <a:r>
              <a:rPr lang="en-US" sz="1400" i="1" baseline="-25000">
                <a:solidFill>
                  <a:schemeClr val="tx1"/>
                </a:solidFill>
                <a:latin typeface="+mn-lt"/>
              </a:rPr>
              <a:t>rc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(forecast)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TextBox 17"/>
          <p:cNvSpPr txBox="1">
            <a:spLocks noChangeArrowheads="1"/>
          </p:cNvSpPr>
          <p:nvPr/>
        </p:nvSpPr>
        <p:spPr bwMode="auto">
          <a:xfrm>
            <a:off x="4051300" y="4459916"/>
            <a:ext cx="1473200" cy="493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+mn-lt"/>
              </a:rPr>
              <a:t>experimental www publication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4" name="Elbow Connector 80"/>
          <p:cNvCxnSpPr>
            <a:stCxn id="75" idx="2"/>
            <a:endCxn id="76" idx="0"/>
          </p:cNvCxnSpPr>
          <p:nvPr/>
        </p:nvCxnSpPr>
        <p:spPr>
          <a:xfrm rot="5400000">
            <a:off x="4603436" y="4275452"/>
            <a:ext cx="368928" cy="158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7"/>
          <p:cNvSpPr txBox="1">
            <a:spLocks noChangeArrowheads="1"/>
          </p:cNvSpPr>
          <p:nvPr/>
        </p:nvSpPr>
        <p:spPr bwMode="auto">
          <a:xfrm>
            <a:off x="4048125" y="5867400"/>
            <a:ext cx="1473200" cy="29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+mn-lt"/>
              </a:rPr>
              <a:t>www publication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4" name="Elbow Connector 80"/>
          <p:cNvCxnSpPr>
            <a:stCxn id="76" idx="2"/>
            <a:endCxn id="118" idx="0"/>
          </p:cNvCxnSpPr>
          <p:nvPr/>
        </p:nvCxnSpPr>
        <p:spPr>
          <a:xfrm flipH="1">
            <a:off x="4774407" y="4953000"/>
            <a:ext cx="13493" cy="2994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7"/>
          <p:cNvSpPr txBox="1">
            <a:spLocks noChangeArrowheads="1"/>
          </p:cNvSpPr>
          <p:nvPr/>
        </p:nvSpPr>
        <p:spPr bwMode="auto">
          <a:xfrm>
            <a:off x="3757613" y="5252429"/>
            <a:ext cx="2033587" cy="29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+mn-lt"/>
              </a:rPr>
              <a:t>feedback from users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4" name="TextBox 17"/>
          <p:cNvSpPr txBox="1">
            <a:spLocks noChangeArrowheads="1"/>
          </p:cNvSpPr>
          <p:nvPr/>
        </p:nvSpPr>
        <p:spPr bwMode="auto">
          <a:xfrm>
            <a:off x="3771900" y="2292979"/>
            <a:ext cx="2033588" cy="29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+mn-lt"/>
              </a:rPr>
              <a:t>verification</a:t>
            </a:r>
            <a:endParaRPr lang="en-US" sz="1400" baseline="-250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5" name="Elbow Connector 80"/>
          <p:cNvCxnSpPr>
            <a:stCxn id="75" idx="0"/>
            <a:endCxn id="134" idx="2"/>
          </p:cNvCxnSpPr>
          <p:nvPr/>
        </p:nvCxnSpPr>
        <p:spPr>
          <a:xfrm rot="5400000" flipH="1" flipV="1">
            <a:off x="4282189" y="3091399"/>
            <a:ext cx="1012216" cy="79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80"/>
          <p:cNvCxnSpPr>
            <a:stCxn id="134" idx="0"/>
            <a:endCxn id="25" idx="3"/>
          </p:cNvCxnSpPr>
          <p:nvPr/>
        </p:nvCxnSpPr>
        <p:spPr>
          <a:xfrm rot="16200000" flipV="1">
            <a:off x="3832304" y="1336588"/>
            <a:ext cx="816612" cy="1096169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80"/>
          <p:cNvCxnSpPr>
            <a:stCxn id="134" idx="0"/>
            <a:endCxn id="24" idx="1"/>
          </p:cNvCxnSpPr>
          <p:nvPr/>
        </p:nvCxnSpPr>
        <p:spPr>
          <a:xfrm rot="5400000" flipH="1" flipV="1">
            <a:off x="5130939" y="1129480"/>
            <a:ext cx="821254" cy="150574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80"/>
          <p:cNvCxnSpPr>
            <a:stCxn id="118" idx="3"/>
            <a:endCxn id="24" idx="3"/>
          </p:cNvCxnSpPr>
          <p:nvPr/>
        </p:nvCxnSpPr>
        <p:spPr>
          <a:xfrm flipV="1">
            <a:off x="5791200" y="1471725"/>
            <a:ext cx="2057400" cy="3927059"/>
          </a:xfrm>
          <a:prstGeom prst="bentConnector3">
            <a:avLst>
              <a:gd name="adj1" fmla="val 11111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80"/>
          <p:cNvCxnSpPr>
            <a:stCxn id="118" idx="1"/>
            <a:endCxn id="25" idx="1"/>
          </p:cNvCxnSpPr>
          <p:nvPr/>
        </p:nvCxnSpPr>
        <p:spPr>
          <a:xfrm rot="10800000">
            <a:off x="1566863" y="1476368"/>
            <a:ext cx="2190750" cy="3922417"/>
          </a:xfrm>
          <a:prstGeom prst="bentConnector3">
            <a:avLst>
              <a:gd name="adj1" fmla="val 110435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27" idx="3"/>
            <a:endCxn id="75" idx="1"/>
          </p:cNvCxnSpPr>
          <p:nvPr/>
        </p:nvCxnSpPr>
        <p:spPr>
          <a:xfrm>
            <a:off x="3154363" y="3844271"/>
            <a:ext cx="973137" cy="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18" idx="2"/>
            <a:endCxn id="113" idx="0"/>
          </p:cNvCxnSpPr>
          <p:nvPr/>
        </p:nvCxnSpPr>
        <p:spPr>
          <a:xfrm>
            <a:off x="4774407" y="5545138"/>
            <a:ext cx="10318" cy="3222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581400" y="3276599"/>
            <a:ext cx="2378870" cy="2429669"/>
          </a:xfrm>
          <a:prstGeom prst="roundRect">
            <a:avLst>
              <a:gd name="adj" fmla="val 5700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4038600" y="6386143"/>
            <a:ext cx="14732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system spread</a:t>
            </a:r>
            <a:endParaRPr lang="en-US" sz="1400" baseline="-25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4775200" y="6160109"/>
            <a:ext cx="5560" cy="2260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581400" y="6248400"/>
            <a:ext cx="2378870" cy="533400"/>
          </a:xfrm>
          <a:prstGeom prst="roundRect">
            <a:avLst>
              <a:gd name="adj" fmla="val 5700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Forecasting </a:t>
            </a:r>
            <a:r>
              <a:rPr lang="en-US" sz="2400" i="1" dirty="0" err="1" smtClean="0"/>
              <a:t>ET</a:t>
            </a:r>
            <a:r>
              <a:rPr lang="en-US" sz="2400" i="1" baseline="-25000" dirty="0" err="1" smtClean="0"/>
              <a:t>rc</a:t>
            </a:r>
            <a:r>
              <a:rPr lang="en-US" sz="2400" dirty="0" smtClean="0"/>
              <a:t> across NWS Western Region</a:t>
            </a:r>
          </a:p>
          <a:p>
            <a:r>
              <a:rPr lang="en-US" dirty="0" smtClean="0"/>
              <a:t>Uses of </a:t>
            </a:r>
            <a:r>
              <a:rPr lang="en-US" i="1" dirty="0" smtClean="0"/>
              <a:t>ET</a:t>
            </a:r>
            <a:r>
              <a:rPr lang="en-US" dirty="0" smtClean="0"/>
              <a:t>-related </a:t>
            </a:r>
            <a:r>
              <a:rPr lang="en-US" dirty="0" err="1" smtClean="0"/>
              <a:t>reanalyses</a:t>
            </a:r>
            <a:r>
              <a:rPr lang="en-US" dirty="0" smtClean="0"/>
              <a:t>, real time analyses, and forecasts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1287160"/>
            <a:ext cx="7924800" cy="4627866"/>
            <a:chOff x="990600" y="1287160"/>
            <a:chExt cx="7924800" cy="4627866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990600" y="1483043"/>
              <a:ext cx="6705600" cy="4431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lvl="0" eaLnBrk="0" fontAlgn="base" hangingPunct="0">
                <a:lnSpc>
                  <a:spcPts val="1920"/>
                </a:lnSpc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en-US" sz="1600" dirty="0" smtClean="0"/>
                <a:t> Drought analyses, </a:t>
              </a:r>
              <a:r>
                <a:rPr lang="en-US" sz="1600" dirty="0" err="1" smtClean="0"/>
                <a:t>reanalyses</a:t>
              </a:r>
              <a:r>
                <a:rPr lang="en-US" sz="1600" dirty="0" smtClean="0"/>
                <a:t>: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ongoing drought monitoring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forecast drought development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historical drought trends</a:t>
              </a:r>
            </a:p>
            <a:p>
              <a:pPr lvl="1">
                <a:lnSpc>
                  <a:spcPts val="1920"/>
                </a:lnSpc>
              </a:pPr>
              <a:r>
                <a:rPr lang="en-US" sz="1600" dirty="0" smtClean="0"/>
                <a:t>(e.g., improved PDSI-analyses in </a:t>
              </a:r>
              <a:r>
                <a:rPr lang="en-US" sz="1600" i="1" dirty="0" smtClean="0"/>
                <a:t>Hobbins et al.</a:t>
              </a:r>
              <a:r>
                <a:rPr lang="en-US" sz="1600" dirty="0" smtClean="0"/>
                <a:t>, [2008])</a:t>
              </a:r>
            </a:p>
            <a:p>
              <a:pPr lvl="1">
                <a:lnSpc>
                  <a:spcPts val="1920"/>
                </a:lnSpc>
                <a:buFont typeface="Arial"/>
                <a:buChar char="•"/>
              </a:pPr>
              <a:r>
                <a:rPr lang="en-US" sz="1600" dirty="0" smtClean="0"/>
                <a:t> US Drought Monitor</a:t>
              </a:r>
            </a:p>
            <a:p>
              <a:pPr lvl="2">
                <a:lnSpc>
                  <a:spcPts val="1920"/>
                </a:lnSpc>
                <a:buFont typeface="Arial"/>
                <a:buChar char="•"/>
              </a:pPr>
              <a:r>
                <a:rPr lang="en-US" sz="1600" dirty="0" smtClean="0"/>
                <a:t> No explicit ET related input</a:t>
              </a:r>
            </a:p>
            <a:p>
              <a:pPr lvl="2">
                <a:lnSpc>
                  <a:spcPts val="1920"/>
                </a:lnSpc>
              </a:pPr>
              <a:endParaRPr lang="en-US" sz="1600" dirty="0" smtClean="0"/>
            </a:p>
            <a:p>
              <a:pPr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Demand-planning and management for: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Agriculture – irrigation scheduling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Municipal utilities – water management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Trans-mountain diversions</a:t>
              </a:r>
            </a:p>
            <a:p>
              <a:pPr lvl="1"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Reservoir operations</a:t>
              </a:r>
            </a:p>
            <a:p>
              <a:pPr lvl="1">
                <a:lnSpc>
                  <a:spcPts val="1920"/>
                </a:lnSpc>
              </a:pPr>
              <a:endParaRPr lang="en-US" sz="1600" dirty="0" smtClean="0"/>
            </a:p>
            <a:p>
              <a:pPr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Hydrologic science community</a:t>
              </a:r>
            </a:p>
            <a:p>
              <a:pPr>
                <a:lnSpc>
                  <a:spcPts val="1920"/>
                </a:lnSpc>
              </a:pPr>
              <a:endParaRPr lang="en-US" sz="1600" dirty="0" smtClean="0"/>
            </a:p>
            <a:p>
              <a:pPr>
                <a:lnSpc>
                  <a:spcPts val="192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 Private industry – e.g., recreation, estimating water needed to support proposed developments</a:t>
              </a: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5562600" y="1287160"/>
              <a:ext cx="3352800" cy="3645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lvl="2" algn="r">
                <a:lnSpc>
                  <a:spcPts val="1900"/>
                </a:lnSpc>
              </a:pPr>
              <a:r>
                <a:rPr lang="en-US" sz="1200" b="1" dirty="0" smtClean="0">
                  <a:solidFill>
                    <a:srgbClr val="FF0000"/>
                  </a:solidFill>
                </a:rPr>
                <a:t>Reanalysis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Daily gridded time series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Multi-decadal analysis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Trend analysis</a:t>
              </a:r>
            </a:p>
            <a:p>
              <a:pPr lvl="2" algn="r">
                <a:lnSpc>
                  <a:spcPts val="1900"/>
                </a:lnSpc>
              </a:pPr>
              <a:endParaRPr lang="en-US" sz="1200" dirty="0" smtClean="0">
                <a:solidFill>
                  <a:srgbClr val="FF0000"/>
                </a:solidFill>
              </a:endParaRPr>
            </a:p>
            <a:p>
              <a:pPr lvl="2" algn="r">
                <a:lnSpc>
                  <a:spcPts val="1900"/>
                </a:lnSpc>
              </a:pPr>
              <a:r>
                <a:rPr lang="en-US" sz="1200" b="1" dirty="0" smtClean="0">
                  <a:solidFill>
                    <a:srgbClr val="FF0000"/>
                  </a:solidFill>
                </a:rPr>
                <a:t>Real time analysis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Daily updating gridded time series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Consistent with reanalysis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Anomaly calculation </a:t>
              </a:r>
            </a:p>
            <a:p>
              <a:pPr lvl="2" algn="r">
                <a:lnSpc>
                  <a:spcPts val="1900"/>
                </a:lnSpc>
              </a:pPr>
              <a:endParaRPr lang="en-US" sz="1200" dirty="0" smtClean="0">
                <a:solidFill>
                  <a:srgbClr val="FF0000"/>
                </a:solidFill>
              </a:endParaRPr>
            </a:p>
            <a:p>
              <a:pPr lvl="2" algn="r">
                <a:lnSpc>
                  <a:spcPts val="1900"/>
                </a:lnSpc>
              </a:pPr>
              <a:r>
                <a:rPr lang="en-US" sz="1200" b="1" dirty="0" smtClean="0">
                  <a:solidFill>
                    <a:srgbClr val="FF0000"/>
                  </a:solidFill>
                </a:rPr>
                <a:t>Forecasts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Days 1-5 based on NDFD</a:t>
              </a:r>
            </a:p>
            <a:p>
              <a:pPr lvl="2" algn="r">
                <a:lnSpc>
                  <a:spcPts val="1900"/>
                </a:lnSpc>
              </a:pPr>
              <a:r>
                <a:rPr lang="en-US" sz="1200" dirty="0" smtClean="0">
                  <a:solidFill>
                    <a:srgbClr val="FF0000"/>
                  </a:solidFill>
                </a:rPr>
                <a:t>Seasonal forecasts</a:t>
              </a:r>
            </a:p>
            <a:p>
              <a:pPr lvl="2" algn="r">
                <a:lnSpc>
                  <a:spcPts val="1900"/>
                </a:lnSpc>
              </a:pPr>
              <a:endParaRPr lang="en-US" sz="1200" dirty="0" smtClean="0">
                <a:solidFill>
                  <a:srgbClr val="FF0000"/>
                </a:solidFill>
              </a:endParaRPr>
            </a:p>
            <a:p>
              <a:pPr lvl="2" algn="r">
                <a:lnSpc>
                  <a:spcPts val="1900"/>
                </a:lnSpc>
              </a:pP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2092405"/>
            <a:ext cx="5791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228600" eaLnBrk="0" fontAlgn="base" hangingPunct="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Improve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streamflow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forecast skill at daily operational and seasonal time-scales;</a:t>
            </a:r>
            <a:endParaRPr lang="en-US" dirty="0" smtClean="0">
              <a:cs typeface="Arial" pitchFamily="34" charset="0"/>
            </a:endParaRPr>
          </a:p>
          <a:p>
            <a:pPr marL="457200" lvl="0" indent="-228600" eaLnBrk="0" fontAlgn="base" hangingPunct="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By improving </a:t>
            </a:r>
            <a:r>
              <a:rPr lang="en-US" i="1" dirty="0" smtClean="0">
                <a:ea typeface="Calibri" pitchFamily="34" charset="0"/>
                <a:cs typeface="Times New Roman" pitchFamily="18" charset="0"/>
              </a:rPr>
              <a:t>ET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-treatment in river forecast operations;</a:t>
            </a:r>
          </a:p>
          <a:p>
            <a:pPr marL="457200" marR="0" lvl="0" indent="-228600" algn="l" defTabSz="914400" rtl="0" eaLnBrk="0" fontAlgn="base" latinLnBrk="0" hangingPunct="0"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By replacing the current, static evaporative driver of the Sac-SMA model with a physically based, accurate, and temporally dynamic driver.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Goals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09800" y="1011733"/>
            <a:ext cx="510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1. North American Land Data Assimilation System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NLDAS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Air temperature at 2-m elevation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Specific humidity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Down-welling short-wave radiation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Down-welling long-wave radiation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Station pressure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Wind speed at 10-m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Hourly time-step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0.125-deg (~12 km) resolution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ヒラギノ角ゴ Pro W3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2. National Digital Forecast Database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NDFD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Air temperature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Dewpoint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temperature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Wind speed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Areal extent of cloud cover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Hourly, 3-hourly, or 6-hourly time-steps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2.5-km / 5-km resolution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HRAP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ヒラギノ角ゴ Pro W3"/>
                <a:cs typeface="Arial" pitchFamily="34" charset="0"/>
              </a:rPr>
              <a:t> grid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24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Forecast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1336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Data for </a:t>
            </a:r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reanalyses</a:t>
            </a:r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of </a:t>
            </a:r>
            <a:r>
              <a:rPr lang="en-US" i="1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i="1" baseline="-30000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pan</a:t>
            </a:r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streamflow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</a:p>
          <a:p>
            <a:r>
              <a:rPr lang="en-US" dirty="0" smtClean="0"/>
              <a:t>Drivers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159133"/>
            <a:ext cx="525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odifies Penman equation to replicate the enhanced characterization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radiative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advective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dynamics of evaporation pans.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944602" cy="58971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778" y="2995136"/>
            <a:ext cx="53194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weighted combination of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charset="0"/>
                <a:cs typeface="Arial" pitchFamily="34" charset="0"/>
              </a:rPr>
              <a:t>radiative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ヒラギノ角ゴ Pro W3" charset="0"/>
                <a:cs typeface="Arial" pitchFamily="34" charset="0"/>
              </a:rPr>
              <a:t>advective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drivers.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synthesizes monthly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E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pan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 charset="0"/>
                <a:cs typeface="Arial" pitchFamily="34" charset="0"/>
              </a:rPr>
              <a:t> observations well.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11231"/>
            <a:ext cx="586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pan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synthetic pan evaporation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λ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latent heat of vaporization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U</a:t>
            </a:r>
            <a:r>
              <a:rPr lang="en-US" sz="1400" baseline="-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2-m wind speed</a:t>
            </a:r>
          </a:p>
          <a:p>
            <a:pPr marL="457200" indent="-457200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f</a:t>
            </a:r>
            <a:r>
              <a:rPr lang="en-US" sz="1400" i="1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q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(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U</a:t>
            </a:r>
            <a:r>
              <a:rPr lang="en-US" sz="1400" baseline="-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) = vapor transfer function or “wind function”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sz="1400" i="1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sat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saturated vapor pressure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sz="1400" i="1" baseline="-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actual vapor pressure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Δ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de</a:t>
            </a:r>
            <a:r>
              <a:rPr lang="en-US" sz="140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sat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/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dT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at air temperature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225425" lvl="0" indent="-225425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a</a:t>
            </a:r>
            <a:r>
              <a:rPr lang="en-US" sz="1400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ratio of effective surface areas for heat and water-vapor transfer in a pan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γ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psychrometric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constant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Q</a:t>
            </a:r>
            <a:r>
              <a:rPr lang="en-US" sz="1400" i="1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net available energy for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sz="140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pan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78255"/>
            <a:ext cx="2600325" cy="39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295400" y="1981200"/>
            <a:ext cx="1371600" cy="1143000"/>
            <a:chOff x="1295400" y="1981200"/>
            <a:chExt cx="1371600" cy="1143000"/>
          </a:xfrm>
        </p:grpSpPr>
        <p:sp>
          <p:nvSpPr>
            <p:cNvPr id="12" name="Oval 11"/>
            <p:cNvSpPr/>
            <p:nvPr/>
          </p:nvSpPr>
          <p:spPr>
            <a:xfrm>
              <a:off x="1295400" y="19812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 rot="16200000" flipH="1">
              <a:off x="2057400" y="2514600"/>
              <a:ext cx="381000" cy="838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514600" y="1981200"/>
            <a:ext cx="2133600" cy="1143000"/>
            <a:chOff x="2514600" y="1981200"/>
            <a:chExt cx="2133600" cy="1143000"/>
          </a:xfrm>
        </p:grpSpPr>
        <p:sp>
          <p:nvSpPr>
            <p:cNvPr id="11" name="Oval 10"/>
            <p:cNvSpPr/>
            <p:nvPr/>
          </p:nvSpPr>
          <p:spPr>
            <a:xfrm>
              <a:off x="2514600" y="1981200"/>
              <a:ext cx="2133600" cy="76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1" idx="4"/>
            </p:cNvCxnSpPr>
            <p:nvPr/>
          </p:nvCxnSpPr>
          <p:spPr>
            <a:xfrm rot="16200000" flipH="1">
              <a:off x="3467100" y="2857500"/>
              <a:ext cx="381000" cy="1524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  <a:endParaRPr lang="en-US" dirty="0" smtClean="0"/>
          </a:p>
          <a:p>
            <a:pPr lvl="0"/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PenPan</a:t>
            </a:r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equation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1325563"/>
            <a:ext cx="62642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Mean annual </a:t>
            </a:r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PenPan</a:t>
            </a:r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, 1980-2009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615" y="1295400"/>
            <a:ext cx="5362385" cy="37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429000" y="55626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9000" y="5867400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6172200"/>
            <a:ext cx="76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6477000"/>
            <a:ext cx="7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5334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max, min daily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(1980-2009)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650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daily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(1980-2009)</a:t>
            </a:r>
            <a:endParaRPr lang="en-US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5955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1983 daily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endParaRPr lang="en-US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6260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current, static evaporative demand </a:t>
            </a:r>
            <a:endParaRPr lang="en-US" i="1" baseline="-25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908566" y="297763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(mm)</a:t>
            </a:r>
            <a:endParaRPr lang="en-US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  <a:endParaRPr lang="en-US" dirty="0" smtClean="0"/>
          </a:p>
          <a:p>
            <a:pPr lvl="0"/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PenPan</a:t>
            </a:r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for Animas River at Durango, CO, 1980-2009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371600" y="1219200"/>
          <a:ext cx="5943600" cy="430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  <a:endParaRPr lang="en-US" dirty="0" smtClean="0"/>
          </a:p>
          <a:p>
            <a:pPr lvl="0"/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Streamflow</a:t>
            </a:r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for Animas River at Durango, CO, 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dirty="0" smtClean="0"/>
              <a:t> forecasts</a:t>
            </a:r>
          </a:p>
          <a:p>
            <a:endParaRPr lang="en-US" dirty="0" smtClean="0"/>
          </a:p>
          <a:p>
            <a:r>
              <a:rPr lang="en-US" dirty="0" smtClean="0"/>
              <a:t>Improving </a:t>
            </a:r>
            <a:r>
              <a:rPr lang="en-US" dirty="0" err="1" smtClean="0"/>
              <a:t>streamflow</a:t>
            </a:r>
            <a:r>
              <a:rPr lang="en-US" dirty="0" smtClean="0"/>
              <a:t> forecasts</a:t>
            </a:r>
          </a:p>
          <a:p>
            <a:endParaRPr lang="en-US" dirty="0" smtClean="0"/>
          </a:p>
          <a:p>
            <a:r>
              <a:rPr lang="en-US" dirty="0" smtClean="0"/>
              <a:t>Evaporative demand: Upper constraint on actual </a:t>
            </a:r>
            <a:r>
              <a:rPr lang="en-US" dirty="0" err="1" smtClean="0"/>
              <a:t>evapotranspiration</a:t>
            </a:r>
            <a:r>
              <a:rPr lang="en-US" dirty="0" smtClean="0"/>
              <a:t> (</a:t>
            </a:r>
            <a:r>
              <a:rPr lang="en-US" i="1" dirty="0" smtClean="0"/>
              <a:t>ET</a:t>
            </a:r>
            <a:r>
              <a:rPr lang="en-US" dirty="0" smtClean="0"/>
              <a:t>). Numerous metrics, either physically based or more simple temperature-only based including:</a:t>
            </a:r>
          </a:p>
          <a:p>
            <a:pPr lvl="1"/>
            <a:r>
              <a:rPr lang="en-US" dirty="0" smtClean="0"/>
              <a:t>Reference crop </a:t>
            </a:r>
            <a:r>
              <a:rPr lang="en-US" i="1" dirty="0" smtClean="0"/>
              <a:t>ET</a:t>
            </a:r>
            <a:r>
              <a:rPr lang="en-US" dirty="0" smtClean="0"/>
              <a:t> (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Pan Evaporation (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Potential </a:t>
            </a:r>
            <a:r>
              <a:rPr lang="en-US" i="1" dirty="0" smtClean="0"/>
              <a:t>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437823" cy="313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541667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= current  operational simulation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Evaporative Demand in the Sac-SMA model at CBRFC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Aggregate results for Animas River at Durango, CO: simulation error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Address CBRFC operational issues (e.g., calibration, forecast mechanics)</a:t>
            </a:r>
          </a:p>
          <a:p>
            <a:r>
              <a:rPr lang="en-US" sz="2800" dirty="0" smtClean="0"/>
              <a:t>Temporal / spatial variability and trends (e.g., what drivers are dominating?)</a:t>
            </a:r>
          </a:p>
          <a:p>
            <a:r>
              <a:rPr lang="en-US" sz="2800" dirty="0" smtClean="0"/>
              <a:t>Apply evaporative demand forecasting methods to seasonal forecasts</a:t>
            </a:r>
          </a:p>
          <a:p>
            <a:r>
              <a:rPr lang="en-US" sz="2800" dirty="0" smtClean="0"/>
              <a:t>Real time </a:t>
            </a:r>
            <a:r>
              <a:rPr lang="en-US" sz="2800" i="1" dirty="0" err="1" smtClean="0"/>
              <a:t>ET</a:t>
            </a:r>
            <a:r>
              <a:rPr lang="en-US" sz="2800" i="1" baseline="-25000" dirty="0" err="1" smtClean="0"/>
              <a:t>rc</a:t>
            </a:r>
            <a:r>
              <a:rPr lang="en-US" sz="2800" dirty="0" smtClean="0"/>
              <a:t> accumulated anomalies as applied to drought</a:t>
            </a:r>
          </a:p>
          <a:p>
            <a:r>
              <a:rPr lang="en-US" sz="2800" dirty="0" smtClean="0"/>
              <a:t>Application to water management, drought monitor, etc.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1295400"/>
            <a:ext cx="5638800" cy="3299887"/>
            <a:chOff x="1676400" y="1295400"/>
            <a:chExt cx="5638800" cy="3299887"/>
          </a:xfrm>
        </p:grpSpPr>
        <p:pic>
          <p:nvPicPr>
            <p:cNvPr id="93186" name="Picture 2" descr="C:\Users\mth\Desktop\ETrc_drought_index_ma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4894" y="1295400"/>
              <a:ext cx="4520306" cy="3299887"/>
            </a:xfrm>
            <a:prstGeom prst="rect">
              <a:avLst/>
            </a:prstGeom>
            <a:noFill/>
          </p:spPr>
        </p:pic>
        <p:pic>
          <p:nvPicPr>
            <p:cNvPr id="93187" name="Picture 3" descr="C:\Users\mth\Desktop\ETrc_drought_index_scal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1828800"/>
              <a:ext cx="1072896" cy="2362200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125781"/>
            <a:ext cx="5943600" cy="46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Evaporative Demand as a metric of drought</a:t>
            </a:r>
          </a:p>
          <a:p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2002 drought examined across </a:t>
            </a:r>
            <a:r>
              <a:rPr lang="en-US" dirty="0" err="1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CONUS</a:t>
            </a:r>
            <a:endParaRPr lang="en-US" dirty="0" smtClean="0">
              <a:solidFill>
                <a:srgbClr val="000000"/>
              </a:solidFill>
              <a:ea typeface="ヒラギノ角ゴ Pro W3"/>
              <a:cs typeface="Arial" pitchFamily="34" charset="0"/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386013" y="5145087"/>
          <a:ext cx="3241675" cy="1408113"/>
        </p:xfrm>
        <a:graphic>
          <a:graphicData uri="http://schemas.openxmlformats.org/presentationml/2006/ole">
            <p:oleObj spid="_x0000_s93188" name="Equation" r:id="rId7" imgW="2476440" imgH="1079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676400" y="1295400"/>
          <a:ext cx="558165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33375" y="5035550"/>
          <a:ext cx="2527300" cy="1408113"/>
        </p:xfrm>
        <a:graphic>
          <a:graphicData uri="http://schemas.openxmlformats.org/presentationml/2006/ole">
            <p:oleObj spid="_x0000_s43009" name="Equation" r:id="rId5" imgW="1930320" imgH="10792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Evaporative Demand as a metric of drought</a:t>
            </a:r>
          </a:p>
          <a:p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2002 drought examined at Lakewood, 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334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              </a:t>
            </a:r>
            <a:r>
              <a:rPr lang="en-US" dirty="0" smtClean="0"/>
              <a:t>&gt; 0 positive anomaly in evaporative demand, </a:t>
            </a:r>
            <a:r>
              <a:rPr lang="en-US" b="1" dirty="0" smtClean="0"/>
              <a:t>DROUGHT</a:t>
            </a:r>
          </a:p>
          <a:p>
            <a:r>
              <a:rPr lang="en-US" i="1" dirty="0" smtClean="0"/>
              <a:t>        X </a:t>
            </a:r>
            <a:r>
              <a:rPr lang="en-US" dirty="0" smtClean="0"/>
              <a:t>      =  0 expected evaporative demand</a:t>
            </a:r>
            <a:endParaRPr lang="en-US" i="1" dirty="0" smtClean="0"/>
          </a:p>
          <a:p>
            <a:r>
              <a:rPr lang="en-US" i="1" dirty="0" smtClean="0"/>
              <a:t>      </a:t>
            </a:r>
            <a:r>
              <a:rPr lang="en-US" dirty="0" smtClean="0"/>
              <a:t>           &lt; 0 negative anomaly in evaporative demand</a:t>
            </a:r>
            <a:endParaRPr lang="en-US" dirty="0" smtClean="0">
              <a:solidFill>
                <a:srgbClr val="000000"/>
              </a:solidFill>
              <a:ea typeface="ヒラギノ角ゴ Pro W3"/>
              <a:cs typeface="Arial" pitchFamily="34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3429000" y="5257800"/>
            <a:ext cx="381000" cy="990600"/>
          </a:xfrm>
          <a:prstGeom prst="leftBrace">
            <a:avLst>
              <a:gd name="adj1" fmla="val 8333"/>
              <a:gd name="adj2" fmla="val 5214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446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Evaporative Demand as a metric of drought</a:t>
            </a:r>
          </a:p>
          <a:p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2002 drought examined at Lakewood, 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Double-mass curve: accumulating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dirty="0" smtClean="0"/>
              <a:t>, Apr 1 – Sep 30, 2002</a:t>
            </a:r>
            <a:endParaRPr lang="en-US" b="1" dirty="0" smtClean="0"/>
          </a:p>
        </p:txBody>
      </p:sp>
      <p:graphicFrame>
        <p:nvGraphicFramePr>
          <p:cNvPr id="12" name="Chart 11"/>
          <p:cNvGraphicFramePr/>
          <p:nvPr/>
        </p:nvGraphicFramePr>
        <p:xfrm>
          <a:off x="1752600" y="1600200"/>
          <a:ext cx="5572125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8580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ea typeface="Cambria" pitchFamily="18" charset="0"/>
                <a:cs typeface="Helvetica"/>
              </a:rPr>
              <a:t>Uncertainty concept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914400" y="3571875"/>
          <a:ext cx="7321550" cy="2981325"/>
        </p:xfrm>
        <a:graphic>
          <a:graphicData uri="http://schemas.openxmlformats.org/presentationml/2006/ole">
            <p:oleObj spid="_x0000_s41992" name="Equation" r:id="rId3" imgW="5880100" imgH="2387600" progId="Equation.3">
              <p:embed/>
            </p:oleObj>
          </a:graphicData>
        </a:graphic>
      </p:graphicFrame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295400"/>
            <a:ext cx="5156200" cy="1868488"/>
            <a:chOff x="914400" y="1295400"/>
            <a:chExt cx="5156200" cy="1868488"/>
          </a:xfrm>
        </p:grpSpPr>
        <p:graphicFrame>
          <p:nvGraphicFramePr>
            <p:cNvPr id="41994" name="Object 10"/>
            <p:cNvGraphicFramePr>
              <a:graphicFrameLocks noChangeAspect="1"/>
            </p:cNvGraphicFramePr>
            <p:nvPr/>
          </p:nvGraphicFramePr>
          <p:xfrm>
            <a:off x="914400" y="1295400"/>
            <a:ext cx="2197100" cy="277813"/>
          </p:xfrm>
          <a:graphic>
            <a:graphicData uri="http://schemas.openxmlformats.org/presentationml/2006/ole">
              <p:oleObj spid="_x0000_s41994" name="Equation" r:id="rId4" imgW="2197080" imgH="266400" progId="Equation.3">
                <p:embed/>
              </p:oleObj>
            </a:graphicData>
          </a:graphic>
        </p:graphicFrame>
        <p:graphicFrame>
          <p:nvGraphicFramePr>
            <p:cNvPr id="41998" name="Object 14"/>
            <p:cNvGraphicFramePr>
              <a:graphicFrameLocks noChangeAspect="1"/>
            </p:cNvGraphicFramePr>
            <p:nvPr/>
          </p:nvGraphicFramePr>
          <p:xfrm>
            <a:off x="914400" y="1828800"/>
            <a:ext cx="5156200" cy="1335088"/>
          </p:xfrm>
          <a:graphic>
            <a:graphicData uri="http://schemas.openxmlformats.org/presentationml/2006/ole">
              <p:oleObj spid="_x0000_s41998" name="Equation" r:id="rId5" imgW="4038600" imgH="1066800" progId="Equation.3">
                <p:embed/>
              </p:oleObj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0" y="-4465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work</a:t>
            </a:r>
            <a:endParaRPr lang="en-US" dirty="0" smtClean="0"/>
          </a:p>
          <a:p>
            <a:r>
              <a:rPr lang="en-US" dirty="0" smtClean="0"/>
              <a:t>Temporal variability drivers in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endParaRPr lang="en-US" i="1" baseline="-25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513348" y="762000"/>
            <a:ext cx="6030452" cy="1752600"/>
            <a:chOff x="1513348" y="762000"/>
            <a:chExt cx="6030452" cy="1752600"/>
          </a:xfrm>
        </p:grpSpPr>
        <p:sp>
          <p:nvSpPr>
            <p:cNvPr id="4" name="TextBox 3"/>
            <p:cNvSpPr txBox="1"/>
            <p:nvPr/>
          </p:nvSpPr>
          <p:spPr>
            <a:xfrm>
              <a:off x="3810000" y="762000"/>
              <a:ext cx="2590800" cy="7386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5486400" algn="r"/>
                </a:tabLst>
              </a:pPr>
              <a:r>
                <a:rPr lang="en-US" sz="1400" dirty="0" smtClean="0">
                  <a:ea typeface="Calibri" pitchFamily="34" charset="0"/>
                  <a:cs typeface="Times New Roman" pitchFamily="18" charset="0"/>
                </a:rPr>
                <a:t>contribution to the variability in </a:t>
              </a:r>
              <a:r>
                <a:rPr lang="en-US" sz="1400" i="1" dirty="0" err="1" smtClean="0">
                  <a:ea typeface="Calibri" pitchFamily="34" charset="0"/>
                  <a:cs typeface="Times New Roman" pitchFamily="18" charset="0"/>
                </a:rPr>
                <a:t>E</a:t>
              </a:r>
              <a:r>
                <a:rPr lang="en-US" sz="1400" i="1" baseline="-30000" dirty="0" err="1" smtClean="0">
                  <a:ea typeface="Calibri" pitchFamily="34" charset="0"/>
                  <a:cs typeface="Times New Roman" pitchFamily="18" charset="0"/>
                </a:rPr>
                <a:t>pan</a:t>
              </a:r>
              <a:r>
                <a:rPr lang="en-US" sz="1400" dirty="0" smtClean="0">
                  <a:ea typeface="Calibri" pitchFamily="34" charset="0"/>
                  <a:cs typeface="Times New Roman" pitchFamily="18" charset="0"/>
                </a:rPr>
                <a:t> of uncertainties in individual drivers varying independently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13348" y="1905000"/>
              <a:ext cx="6030452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4" idx="2"/>
              <a:endCxn id="23" idx="0"/>
            </p:cNvCxnSpPr>
            <p:nvPr/>
          </p:nvCxnSpPr>
          <p:spPr>
            <a:xfrm rot="5400000">
              <a:off x="4614819" y="1414419"/>
              <a:ext cx="404336" cy="576826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52400" y="1915180"/>
            <a:ext cx="2819400" cy="3852684"/>
            <a:chOff x="152400" y="1915180"/>
            <a:chExt cx="2819400" cy="3852684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152400" y="5029200"/>
              <a:ext cx="1905000" cy="7386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5486400" algn="r"/>
                </a:tabLst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sensitivities are derived analytically from model formulation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38400" y="1915180"/>
              <a:ext cx="533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000" idx="0"/>
              <a:endCxn id="42" idx="2"/>
            </p:cNvCxnSpPr>
            <p:nvPr/>
          </p:nvCxnSpPr>
          <p:spPr>
            <a:xfrm rot="5400000" flipH="1" flipV="1">
              <a:off x="652790" y="2976890"/>
              <a:ext cx="2504420" cy="16002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029200" y="2057400"/>
            <a:ext cx="3276600" cy="3495020"/>
            <a:chOff x="5029200" y="2057400"/>
            <a:chExt cx="3276600" cy="3495020"/>
          </a:xfrm>
        </p:grpSpPr>
        <p:sp>
          <p:nvSpPr>
            <p:cNvPr id="35" name="TextBox 34"/>
            <p:cNvSpPr txBox="1"/>
            <p:nvPr/>
          </p:nvSpPr>
          <p:spPr>
            <a:xfrm>
              <a:off x="6172200" y="5029200"/>
              <a:ext cx="2133600" cy="523220"/>
            </a:xfrm>
            <a:prstGeom prst="rect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5486400" algn="r"/>
                </a:tabLst>
              </a:pPr>
              <a:r>
                <a:rPr lang="en-US" sz="1400" dirty="0" smtClean="0">
                  <a:ea typeface="Calibri" pitchFamily="34" charset="0"/>
                  <a:cs typeface="Times New Roman" pitchFamily="18" charset="0"/>
                </a:rPr>
                <a:t>variances and </a:t>
              </a:r>
              <a:r>
                <a:rPr lang="en-US" sz="1400" dirty="0" err="1" smtClean="0">
                  <a:ea typeface="Calibri" pitchFamily="34" charset="0"/>
                  <a:cs typeface="Times New Roman" pitchFamily="18" charset="0"/>
                </a:rPr>
                <a:t>covariances</a:t>
              </a:r>
              <a:r>
                <a:rPr lang="en-US" sz="1400" dirty="0" smtClean="0">
                  <a:ea typeface="Calibri" pitchFamily="34" charset="0"/>
                  <a:cs typeface="Times New Roman" pitchFamily="18" charset="0"/>
                </a:rPr>
                <a:t> are derived empirically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29200" y="2057400"/>
              <a:ext cx="381000" cy="457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5" idx="0"/>
              <a:endCxn id="36" idx="2"/>
            </p:cNvCxnSpPr>
            <p:nvPr/>
          </p:nvCxnSpPr>
          <p:spPr>
            <a:xfrm rot="16200000" flipV="1">
              <a:off x="4972050" y="2762250"/>
              <a:ext cx="2514600" cy="20193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543800" y="3886200"/>
              <a:ext cx="609600" cy="3810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5" idx="0"/>
              <a:endCxn id="30" idx="2"/>
            </p:cNvCxnSpPr>
            <p:nvPr/>
          </p:nvCxnSpPr>
          <p:spPr>
            <a:xfrm rot="5400000" flipH="1" flipV="1">
              <a:off x="7162800" y="4343400"/>
              <a:ext cx="762000" cy="609600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95400" y="2514600"/>
            <a:ext cx="7010400" cy="3253264"/>
            <a:chOff x="1295400" y="2514600"/>
            <a:chExt cx="7010400" cy="3253264"/>
          </a:xfrm>
        </p:grpSpPr>
        <p:sp>
          <p:nvSpPr>
            <p:cNvPr id="19" name="Rectangle 18"/>
            <p:cNvSpPr/>
            <p:nvPr/>
          </p:nvSpPr>
          <p:spPr>
            <a:xfrm>
              <a:off x="3581400" y="5029200"/>
              <a:ext cx="2057400" cy="738664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5486400" algn="r"/>
                </a:tabLst>
              </a:pPr>
              <a:r>
                <a:rPr lang="en-US" sz="1400" dirty="0" smtClean="0">
                  <a:ea typeface="Calibri" pitchFamily="34" charset="0"/>
                  <a:cs typeface="Times New Roman" pitchFamily="18" charset="0"/>
                </a:rPr>
                <a:t>contribution from the interdependence of all possible pairs of drivers</a:t>
              </a:r>
            </a:p>
          </p:txBody>
        </p:sp>
        <p:cxnSp>
          <p:nvCxnSpPr>
            <p:cNvPr id="27" name="Straight Connector 26"/>
            <p:cNvCxnSpPr>
              <a:stCxn id="19" idx="0"/>
              <a:endCxn id="22" idx="2"/>
            </p:cNvCxnSpPr>
            <p:nvPr/>
          </p:nvCxnSpPr>
          <p:spPr>
            <a:xfrm rot="5400000" flipH="1" flipV="1">
              <a:off x="4629150" y="4857750"/>
              <a:ext cx="152400" cy="190500"/>
            </a:xfrm>
            <a:prstGeom prst="line">
              <a:avLst/>
            </a:prstGeom>
            <a:ln w="254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295400" y="2514600"/>
              <a:ext cx="7010400" cy="2362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52400" y="5791200"/>
          <a:ext cx="5362575" cy="942975"/>
        </p:xfrm>
        <a:graphic>
          <a:graphicData uri="http://schemas.openxmlformats.org/presentationml/2006/ole">
            <p:oleObj spid="_x0000_s41999" name="Equation" r:id="rId6" imgW="5422900" imgH="93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0035 -0.238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work</a:t>
            </a:r>
            <a:endParaRPr lang="en-US" dirty="0" smtClean="0"/>
          </a:p>
          <a:p>
            <a:r>
              <a:rPr lang="en-US" dirty="0" smtClean="0"/>
              <a:t>Temporal variability drivers in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, 1980 - 2009</a:t>
            </a:r>
            <a:endParaRPr lang="en-US" i="1" baseline="-25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29000" y="4919663"/>
            <a:ext cx="5143500" cy="1938337"/>
            <a:chOff x="3390900" y="4919663"/>
            <a:chExt cx="5143500" cy="1938337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0900" y="49196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4100" y="49196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3390900" y="2928937"/>
            <a:ext cx="5143500" cy="1938337"/>
            <a:chOff x="3390900" y="2938463"/>
            <a:chExt cx="5143500" cy="1938337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0900" y="29384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34100" y="29384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7969" y="2928937"/>
            <a:ext cx="2870031" cy="1938337"/>
            <a:chOff x="177969" y="2938463"/>
            <a:chExt cx="2870031" cy="1938337"/>
          </a:xfrm>
        </p:grpSpPr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" y="29384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 rot="16200000">
              <a:off x="-246965" y="3549133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mbria" pitchFamily="18" charset="0"/>
                  <a:cs typeface="Helvetica"/>
                </a:rPr>
                <a:t>Sensitivity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969" y="4919663"/>
            <a:ext cx="2870031" cy="1938337"/>
            <a:chOff x="177969" y="4919663"/>
            <a:chExt cx="2870031" cy="1938337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700" y="49196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 rot="16200000">
              <a:off x="-285065" y="5720833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ea typeface="Cambria" pitchFamily="18" charset="0"/>
                  <a:cs typeface="Helvetica"/>
                </a:rPr>
                <a:t>Covariance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7970" y="545068"/>
            <a:ext cx="2908130" cy="2307669"/>
            <a:chOff x="177970" y="545068"/>
            <a:chExt cx="2908130" cy="2307669"/>
          </a:xfrm>
        </p:grpSpPr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 rot="16200000">
              <a:off x="-132664" y="1682234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mbria" pitchFamily="18" charset="0"/>
                  <a:cs typeface="Helvetica"/>
                </a:rPr>
                <a:t>Variance</a:t>
              </a:r>
            </a:p>
          </p:txBody>
        </p:sp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800" y="914400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1447800" y="54506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mbria" pitchFamily="18" charset="0"/>
                  <a:cs typeface="Helvetica"/>
                </a:rPr>
                <a:t>Annual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90900" y="533400"/>
            <a:ext cx="5143500" cy="2319337"/>
            <a:chOff x="3390900" y="533400"/>
            <a:chExt cx="5143500" cy="2319337"/>
          </a:xfrm>
        </p:grpSpPr>
        <p:pic>
          <p:nvPicPr>
            <p:cNvPr id="91137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90900" y="914400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3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34100" y="914400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4114800" y="5334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ea typeface="Cambria" pitchFamily="18" charset="0"/>
                  <a:cs typeface="Helvetica"/>
                </a:rPr>
                <a:t>January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endParaRPr>
            </a:p>
          </p:txBody>
        </p:sp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7010400" y="5334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ea typeface="Cambria" pitchFamily="18" charset="0"/>
                  <a:cs typeface="Helvetica"/>
                </a:rPr>
                <a:t>July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0" y="240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Decomposing variability in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– e.g.,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-</a:t>
            </a:r>
            <a:r>
              <a:rPr lang="en-US" i="1" dirty="0" smtClean="0"/>
              <a:t>SW</a:t>
            </a:r>
            <a:r>
              <a:rPr lang="en-US" i="1" baseline="-25000" dirty="0" smtClean="0"/>
              <a:t>dn</a:t>
            </a:r>
            <a:endParaRPr lang="en-US" i="1" baseline="-25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1230868"/>
            <a:ext cx="7010400" cy="4941332"/>
            <a:chOff x="609600" y="1230868"/>
            <a:chExt cx="7010400" cy="4941332"/>
          </a:xfrm>
        </p:grpSpPr>
        <p:pic>
          <p:nvPicPr>
            <p:cNvPr id="91141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9700" y="1524000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2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19700" y="4233863"/>
              <a:ext cx="2400300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1"/>
            <p:cNvSpPr>
              <a:spLocks noChangeArrowheads="1"/>
            </p:cNvSpPr>
            <p:nvPr/>
          </p:nvSpPr>
          <p:spPr bwMode="auto">
            <a:xfrm>
              <a:off x="2057400" y="1648437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mbria" pitchFamily="18" charset="0"/>
                  <a:cs typeface="Helvetica"/>
                </a:rPr>
                <a:t>Annual</a:t>
              </a:r>
            </a:p>
          </p:txBody>
        </p:sp>
        <p:sp>
          <p:nvSpPr>
            <p:cNvPr id="36" name="Rectangle 1"/>
            <p:cNvSpPr>
              <a:spLocks noChangeArrowheads="1"/>
            </p:cNvSpPr>
            <p:nvPr/>
          </p:nvSpPr>
          <p:spPr bwMode="auto">
            <a:xfrm>
              <a:off x="5943600" y="1230868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ea typeface="Cambria" pitchFamily="18" charset="0"/>
                  <a:cs typeface="Helvetica"/>
                </a:rPr>
                <a:t>January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5867400" y="3974068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ea typeface="Cambria" pitchFamily="18" charset="0"/>
                  <a:cs typeface="Helvetica"/>
                </a:rPr>
                <a:t>July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endParaRPr>
            </a:p>
          </p:txBody>
        </p:sp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600" y="2017769"/>
              <a:ext cx="4200534" cy="339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200534" cy="339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48063"/>
            <a:ext cx="2400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09663"/>
            <a:ext cx="2400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work</a:t>
            </a:r>
            <a:endParaRPr lang="en-US" dirty="0" smtClean="0"/>
          </a:p>
          <a:p>
            <a:r>
              <a:rPr lang="en-US" dirty="0" smtClean="0"/>
              <a:t>Most significant drivers of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 variability, 1980 - 2009</a:t>
            </a:r>
            <a:endParaRPr 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86000" y="1383268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rPr>
              <a:t>Annual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867400" y="811768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Cambria" pitchFamily="18" charset="0"/>
                <a:cs typeface="Helvetica"/>
              </a:rPr>
              <a:t>January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" pitchFamily="18" charset="0"/>
              <a:cs typeface="Helvetica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867400" y="3288268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Cambria" pitchFamily="18" charset="0"/>
                <a:cs typeface="Helvetica"/>
              </a:rPr>
              <a:t>July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" pitchFamily="18" charset="0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411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q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3745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SW</a:t>
            </a:r>
            <a:r>
              <a:rPr lang="en-US" i="1" baseline="-25000" dirty="0" err="1" smtClean="0"/>
              <a:t>dn</a:t>
            </a:r>
            <a:endParaRPr lang="en-US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SW</a:t>
            </a:r>
            <a:r>
              <a:rPr lang="en-US" i="1" baseline="-25000" dirty="0" err="1" smtClean="0"/>
              <a:t>dn</a:t>
            </a:r>
            <a:endParaRPr lang="en-US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229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SW</a:t>
            </a:r>
            <a:r>
              <a:rPr lang="en-US" i="1" baseline="-25000" dirty="0" err="1" smtClean="0"/>
              <a:t>dn</a:t>
            </a:r>
            <a:endParaRPr lang="en-US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covs</a:t>
            </a:r>
            <a:endParaRPr lang="en-US" i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4736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covs</a:t>
            </a:r>
            <a:endParaRPr lang="en-US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2895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covs</a:t>
            </a:r>
            <a:endParaRPr lang="en-US" i="1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5829300" y="26289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9200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638800" y="5334001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403225" algn="l"/>
              </a:tabLst>
            </a:pPr>
            <a:r>
              <a:rPr lang="en-US" i="1" dirty="0" smtClean="0"/>
              <a:t>	q</a:t>
            </a:r>
            <a:endParaRPr lang="en-US" i="1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V="1">
            <a:off x="5676899" y="4914902"/>
            <a:ext cx="533403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48122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403225" algn="l"/>
              </a:tabLst>
            </a:pPr>
            <a:r>
              <a:rPr lang="en-US" i="1" dirty="0" smtClean="0"/>
              <a:t>	q</a:t>
            </a:r>
            <a:endParaRPr lang="en-US" i="1" baseline="-25000" dirty="0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V="1">
            <a:off x="1365765" y="4273035"/>
            <a:ext cx="849870" cy="381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48063"/>
            <a:ext cx="2400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33463"/>
            <a:ext cx="2400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4465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work</a:t>
            </a:r>
            <a:endParaRPr lang="en-US" dirty="0" smtClean="0"/>
          </a:p>
          <a:p>
            <a:r>
              <a:rPr lang="en-US" dirty="0" smtClean="0"/>
              <a:t>Trends in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pan</a:t>
            </a:r>
            <a:r>
              <a:rPr lang="en-US" dirty="0" smtClean="0"/>
              <a:t>, 1980 - 2009</a:t>
            </a:r>
            <a:endParaRPr lang="en-US" i="1" baseline="-25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57400" y="1459468"/>
            <a:ext cx="1371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Helvetica"/>
              </a:rPr>
              <a:t>Annual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867400" y="811768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Cambria" pitchFamily="18" charset="0"/>
                <a:cs typeface="Helvetica"/>
              </a:rPr>
              <a:t>January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" pitchFamily="18" charset="0"/>
              <a:cs typeface="Helvetica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867400" y="3288268"/>
            <a:ext cx="99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Cambria" pitchFamily="18" charset="0"/>
                <a:cs typeface="Helvetica"/>
              </a:rPr>
              <a:t>July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" pitchFamily="18" charset="0"/>
              <a:cs typeface="Helvetica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66" y="1752600"/>
            <a:ext cx="4200534" cy="339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007275"/>
            <a:ext cx="594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pPr marL="457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provide forecasts of </a:t>
            </a:r>
            <a:r>
              <a:rPr lang="en-US" i="1" dirty="0" err="1" smtClean="0">
                <a:ea typeface="Calibri" pitchFamily="34" charset="0"/>
                <a:cs typeface="Times New Roman" pitchFamily="18" charset="0"/>
              </a:rPr>
              <a:t>ET</a:t>
            </a:r>
            <a:r>
              <a:rPr lang="en-US" i="1" baseline="-30000" dirty="0" err="1" smtClean="0">
                <a:ea typeface="Calibri" pitchFamily="34" charset="0"/>
                <a:cs typeface="Times New Roman" pitchFamily="18" charset="0"/>
              </a:rPr>
              <a:t>rc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 that are scientifically sound, web-disseminated, fine-resolution, accurate, and daily-to-weekly;</a:t>
            </a:r>
          </a:p>
          <a:p>
            <a:pPr marL="457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pPr marL="457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Calibri" pitchFamily="34" charset="0"/>
                <a:cs typeface="Times New Roman" pitchFamily="18" charset="0"/>
              </a:rPr>
              <a:t>develop a 30-year climatology to add context to these forecasts.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1. Forecasting </a:t>
            </a:r>
            <a:r>
              <a:rPr lang="en-US" sz="2400" i="1" dirty="0" err="1" smtClean="0"/>
              <a:t>ET</a:t>
            </a:r>
            <a:r>
              <a:rPr lang="en-US" sz="2400" i="1" baseline="-25000" dirty="0" err="1" smtClean="0"/>
              <a:t>rc</a:t>
            </a:r>
            <a:r>
              <a:rPr lang="en-US" sz="2400" dirty="0" smtClean="0"/>
              <a:t> across NWS Western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4800600" y="0"/>
            <a:ext cx="4343400" cy="3224213"/>
            <a:chOff x="4800600" y="0"/>
            <a:chExt cx="4343400" cy="322421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381000"/>
              <a:ext cx="4062413" cy="284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410200" y="533400"/>
              <a:ext cx="3657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750332"/>
              <a:ext cx="36576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10200" y="978932"/>
              <a:ext cx="3657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15000" y="381000"/>
              <a:ext cx="289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mean, max, min daily </a:t>
              </a:r>
              <a:r>
                <a:rPr lang="en-US" sz="1200" i="1" dirty="0" err="1" smtClean="0"/>
                <a:t>E</a:t>
              </a:r>
              <a:r>
                <a:rPr lang="en-US" sz="1200" i="1" baseline="-25000" dirty="0" err="1" smtClean="0"/>
                <a:t>pan</a:t>
              </a:r>
              <a:r>
                <a:rPr lang="en-US" sz="1200" dirty="0" smtClean="0"/>
                <a:t> (1980-2009)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6096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1983 daily </a:t>
              </a:r>
              <a:r>
                <a:rPr lang="en-US" sz="1200" i="1" dirty="0" err="1" smtClean="0"/>
                <a:t>E</a:t>
              </a:r>
              <a:r>
                <a:rPr lang="en-US" sz="1200" i="1" baseline="-25000" dirty="0" err="1" smtClean="0"/>
                <a:t>pan</a:t>
              </a:r>
              <a:endParaRPr lang="en-US" sz="1200" i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8382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current, static </a:t>
              </a:r>
              <a:r>
                <a:rPr lang="en-US" sz="1200" i="1" dirty="0" smtClean="0"/>
                <a:t>E</a:t>
              </a:r>
              <a:r>
                <a:rPr lang="en-US" sz="1200" baseline="-25000" dirty="0" smtClean="0"/>
                <a:t>0</a:t>
              </a:r>
              <a:endParaRPr lang="en-US" sz="1200" i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0600" y="0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err="1" smtClean="0"/>
                <a:t>E</a:t>
              </a:r>
              <a:r>
                <a:rPr lang="en-US" i="1" baseline="-25000" dirty="0" err="1" smtClean="0"/>
                <a:t>pan</a:t>
              </a:r>
              <a:r>
                <a:rPr lang="en-US" dirty="0" smtClean="0"/>
                <a:t> across DRGC2H, 1980 - 2009 (&amp; 1983)</a:t>
              </a:r>
              <a:endParaRPr lang="en-US" dirty="0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152400" y="3352800"/>
            <a:ext cx="4292753" cy="3352800"/>
            <a:chOff x="152400" y="3352800"/>
            <a:chExt cx="4292753" cy="3352800"/>
          </a:xfrm>
        </p:grpSpPr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3583182"/>
              <a:ext cx="4292753" cy="312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914400" y="3352800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Streamflow</a:t>
              </a:r>
              <a:r>
                <a:rPr lang="en-US" dirty="0" smtClean="0"/>
                <a:t> at DRGC2H, 1983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514342" y="0"/>
            <a:ext cx="3600458" cy="3341132"/>
            <a:chOff x="514342" y="0"/>
            <a:chExt cx="3600458" cy="3341132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42" y="255026"/>
              <a:ext cx="3600458" cy="308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762000" y="0"/>
              <a:ext cx="3124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 annual </a:t>
              </a:r>
              <a:r>
                <a:rPr lang="en-US" i="1" dirty="0" err="1" smtClean="0"/>
                <a:t>E</a:t>
              </a:r>
              <a:r>
                <a:rPr lang="en-US" i="1" baseline="-25000" dirty="0" err="1" smtClean="0"/>
                <a:t>pan</a:t>
              </a:r>
              <a:r>
                <a:rPr lang="en-US" dirty="0" smtClean="0"/>
                <a:t>, 1980 - 2009</a:t>
              </a:r>
              <a:endParaRPr lang="en-US" dirty="0"/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4572000" y="3429000"/>
            <a:ext cx="4570290" cy="3276600"/>
            <a:chOff x="4572000" y="3429000"/>
            <a:chExt cx="4570290" cy="3276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2037" y="4333875"/>
              <a:ext cx="4119563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C:\Users\mth\Conferences &amp; Journals &amp; Meetings\AGU Fall Meeting 2010\AGU_poster\Final version\Eqn - RM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3886200"/>
              <a:ext cx="2063319" cy="515829"/>
            </a:xfrm>
            <a:prstGeom prst="rect">
              <a:avLst/>
            </a:prstGeom>
            <a:noFill/>
          </p:spPr>
        </p:pic>
        <p:pic>
          <p:nvPicPr>
            <p:cNvPr id="6" name="Picture 4" descr="C:\Users\mth\Conferences &amp; Journals &amp; Meetings\AGU Fall Meeting 2010\AGU_poster\Final version\Eqn - RMSE-S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2800" y="3875787"/>
              <a:ext cx="1633530" cy="467613"/>
            </a:xfrm>
            <a:prstGeom prst="rect">
              <a:avLst/>
            </a:prstGeom>
            <a:noFill/>
          </p:spPr>
        </p:pic>
        <p:sp>
          <p:nvSpPr>
            <p:cNvPr id="41" name="Rectangle 40"/>
            <p:cNvSpPr/>
            <p:nvPr/>
          </p:nvSpPr>
          <p:spPr>
            <a:xfrm>
              <a:off x="4572000" y="3429000"/>
              <a:ext cx="4570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Skill-test of simulation at DRGC2H, 1980 - 2009</a:t>
              </a:r>
              <a:endParaRPr lang="en-US" dirty="0"/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2362200" y="1798023"/>
            <a:ext cx="5334000" cy="2926377"/>
            <a:chOff x="2362200" y="1798023"/>
            <a:chExt cx="5334000" cy="2926377"/>
          </a:xfrm>
        </p:grpSpPr>
        <p:sp>
          <p:nvSpPr>
            <p:cNvPr id="43" name="Rectangle 2"/>
            <p:cNvSpPr>
              <a:spLocks noChangeArrowheads="1"/>
            </p:cNvSpPr>
            <p:nvPr/>
          </p:nvSpPr>
          <p:spPr bwMode="auto">
            <a:xfrm>
              <a:off x="2362200" y="2149733"/>
              <a:ext cx="5257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M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odifies Penman equation to replicate the enhanced characterization of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radiative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and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advective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dynamics of evaporation pans.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44" name="Picture 1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3048000"/>
              <a:ext cx="3944602" cy="5897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pic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2376778" y="3985736"/>
              <a:ext cx="531942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weighted combination of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ea typeface="ヒラギノ角ゴ Pro W3" charset="0"/>
                  <a:cs typeface="Arial" pitchFamily="34" charset="0"/>
                </a:rPr>
                <a:t>radiative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and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ea typeface="ヒラギノ角ゴ Pro W3" charset="0"/>
                  <a:cs typeface="Arial" pitchFamily="34" charset="0"/>
                </a:rPr>
                <a:t>advective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drivers.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synthesizes monthly </a:t>
              </a:r>
              <a:r>
                <a:rPr kumimoji="0" lang="en-US" sz="14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E</a:t>
              </a:r>
              <a:r>
                <a:rPr kumimoji="0" lang="en-US" sz="1400" b="0" i="1" u="none" strike="noStrike" cap="none" normalizeH="0" baseline="-30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pan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observations well.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2362200" y="1798023"/>
              <a:ext cx="525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PenPan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ヒラギノ角ゴ Pro W3" charset="0"/>
                  <a:cs typeface="Arial" pitchFamily="34" charset="0"/>
                </a:rPr>
                <a:t> equation of synthetic pan evaporation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3200400" y="29718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50" idx="4"/>
          </p:cNvCxnSpPr>
          <p:nvPr/>
        </p:nvCxnSpPr>
        <p:spPr>
          <a:xfrm rot="16200000" flipH="1">
            <a:off x="3962400" y="3505200"/>
            <a:ext cx="3810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419600" y="2971800"/>
            <a:ext cx="2133600" cy="762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4"/>
          </p:cNvCxnSpPr>
          <p:nvPr/>
        </p:nvCxnSpPr>
        <p:spPr>
          <a:xfrm rot="16200000" flipH="1">
            <a:off x="5372100" y="3848100"/>
            <a:ext cx="381000" cy="1524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0" y="0"/>
            <a:ext cx="7566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Dynamic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evaporative demand across </a:t>
            </a:r>
            <a:r>
              <a:rPr lang="en-US" sz="2400" dirty="0" err="1" smtClean="0">
                <a:ea typeface="Calibri" pitchFamily="34" charset="0"/>
                <a:cs typeface="Times New Roman" pitchFamily="18" charset="0"/>
              </a:rPr>
              <a:t>CBFC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DRGC2H test-basin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8" grpId="0" animBg="1"/>
      <p:bldP spid="48" grpId="1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th\Conferences &amp; Journals &amp; Meetings\AGU Fall Meeting 2010\AGU_poster\Final version\Fig 10b - ETrc 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37" y="3902869"/>
            <a:ext cx="3586163" cy="28789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1. Forecasting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</a:t>
            </a:r>
            <a:r>
              <a:rPr lang="en-US" sz="2400" i="1" baseline="-25000" dirty="0" err="1" smtClean="0"/>
              <a:t>rc</a:t>
            </a:r>
            <a:r>
              <a:rPr lang="en-US" sz="2400" dirty="0" smtClean="0"/>
              <a:t> across NWS Western Region</a:t>
            </a:r>
          </a:p>
          <a:p>
            <a:r>
              <a:rPr lang="en-US" dirty="0" smtClean="0"/>
              <a:t>Penman-</a:t>
            </a:r>
            <a:r>
              <a:rPr lang="en-US" dirty="0" err="1" smtClean="0"/>
              <a:t>Monteith</a:t>
            </a:r>
            <a:r>
              <a:rPr lang="en-US" dirty="0" smtClean="0"/>
              <a:t>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i="1" baseline="-25000" dirty="0" smtClean="0"/>
              <a:t> </a:t>
            </a:r>
            <a:r>
              <a:rPr lang="en-US" dirty="0" smtClean="0"/>
              <a:t>(standard FAO-56 formulation)</a:t>
            </a:r>
            <a:endParaRPr lang="en-US" dirty="0"/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58887"/>
            <a:ext cx="5194300" cy="4937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657475" cy="2667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2070318"/>
            <a:ext cx="480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eighted combination of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/>
                <a:cs typeface="Arial" pitchFamily="34" charset="0"/>
              </a:rPr>
              <a:t>radiative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and </a:t>
            </a:r>
            <a:r>
              <a:rPr kumimoji="0" lang="en-US" sz="1400" b="0" i="0" u="sng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ヒラギノ角ゴ Pro W3"/>
                <a:cs typeface="Arial" pitchFamily="34" charset="0"/>
              </a:rPr>
              <a:t>advective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drivers.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eference crop is specified: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well-watered grass,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actively growing,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0.12 m in height,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completely shading the ground,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albedo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of 0.23.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17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0"/>
            <a:ext cx="274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ET</a:t>
            </a:r>
            <a:r>
              <a:rPr lang="en-US" sz="1400" i="1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rc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reference crop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ET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λ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latent heat of vaporization</a:t>
            </a:r>
          </a:p>
          <a:p>
            <a:pPr marL="457200" indent="-457200" algn="r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2-m air temperature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Δ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de</a:t>
            </a:r>
            <a:r>
              <a:rPr lang="en-US" sz="140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sat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/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dT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at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T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γ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psychrometric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constant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Q</a:t>
            </a:r>
            <a:r>
              <a:rPr lang="en-US" sz="1400" i="1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net available energy for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ET</a:t>
            </a:r>
            <a:endParaRPr lang="en-US" sz="1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sz="1400" i="1" baseline="-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sat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saturated vapor pressure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e</a:t>
            </a:r>
            <a:r>
              <a:rPr lang="en-US" sz="1400" i="1" baseline="-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actual vapor pressure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457200" lvl="0" indent="-457200" algn="r" eaLnBrk="0" fontAlgn="base" hangingPunct="0">
              <a:spcBef>
                <a:spcPct val="0"/>
              </a:spcBef>
            </a:pP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U</a:t>
            </a:r>
            <a:r>
              <a:rPr lang="en-US" sz="1400" baseline="-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Arial" pitchFamily="34" charset="0"/>
              </a:rPr>
              <a:t> = 2-m wind speed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143000"/>
            <a:ext cx="1527464" cy="990600"/>
            <a:chOff x="1295400" y="1981200"/>
            <a:chExt cx="1600200" cy="990600"/>
          </a:xfrm>
        </p:grpSpPr>
        <p:sp>
          <p:nvSpPr>
            <p:cNvPr id="13" name="Oval 12"/>
            <p:cNvSpPr/>
            <p:nvPr/>
          </p:nvSpPr>
          <p:spPr>
            <a:xfrm>
              <a:off x="1295400" y="1981200"/>
              <a:ext cx="16002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3" idx="4"/>
            </p:cNvCxnSpPr>
            <p:nvPr/>
          </p:nvCxnSpPr>
          <p:spPr>
            <a:xfrm rot="16200000" flipH="1">
              <a:off x="2261507" y="2500993"/>
              <a:ext cx="304800" cy="6368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819400" y="1066800"/>
            <a:ext cx="2971800" cy="1066800"/>
            <a:chOff x="2514600" y="1981200"/>
            <a:chExt cx="2971800" cy="1066800"/>
          </a:xfrm>
        </p:grpSpPr>
        <p:sp>
          <p:nvSpPr>
            <p:cNvPr id="16" name="Oval 15"/>
            <p:cNvSpPr/>
            <p:nvPr/>
          </p:nvSpPr>
          <p:spPr>
            <a:xfrm>
              <a:off x="2514600" y="1981200"/>
              <a:ext cx="2971800" cy="762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6" idx="4"/>
            </p:cNvCxnSpPr>
            <p:nvPr/>
          </p:nvCxnSpPr>
          <p:spPr>
            <a:xfrm rot="5400000">
              <a:off x="3714750" y="2762250"/>
              <a:ext cx="304800" cy="2667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486400" y="2537936"/>
            <a:ext cx="365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ET</a:t>
            </a:r>
            <a:r>
              <a:rPr kumimoji="0" lang="en-US" sz="1400" b="0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rc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then multiplied by factors describing soil moisture, stress,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phenology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, to yield an actual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estimate, e.g.: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962400"/>
            <a:ext cx="2800539" cy="241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Forecasting </a:t>
            </a:r>
            <a:r>
              <a:rPr lang="en-US" sz="2400" i="1" dirty="0" err="1" smtClean="0"/>
              <a:t>ET</a:t>
            </a:r>
            <a:r>
              <a:rPr lang="en-US" sz="2400" i="1" baseline="-25000" dirty="0" err="1" smtClean="0"/>
              <a:t>rc</a:t>
            </a:r>
            <a:r>
              <a:rPr lang="en-US" sz="2400" dirty="0" smtClean="0"/>
              <a:t> across NWS Western Region</a:t>
            </a:r>
          </a:p>
          <a:p>
            <a:r>
              <a:rPr lang="en-US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Two set of model drivers</a:t>
            </a:r>
            <a:endParaRPr lang="en-US" dirty="0" smtClean="0"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38400" y="1035279"/>
            <a:ext cx="5105400" cy="50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1. North American Land Data Assimilation System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NLDAS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Air temperature at 2-m elevation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Specific humidity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Down-welling short-wave radiation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Down-welling long-wave radiation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Station pressure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Wind speed at 10-m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Hourly time-step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0.125-deg (~12 km) resolution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1400" dirty="0" smtClean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1980 through present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2. National Digital Forecast Database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NDFD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Air temperature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Dewpoint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temperature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Wind speed at 2-m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Areal extent of cloud cover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Hourly, 3-hourly, or 6-hourly time-steps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2.5-km / 5-km resolution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HRAP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Arial" pitchFamily="34" charset="0"/>
              </a:rPr>
              <a:t> grid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648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Forecast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Reanalysis data for climatology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Forecasting </a:t>
            </a:r>
            <a:r>
              <a:rPr lang="en-US" sz="2400" i="1" dirty="0" err="1" smtClean="0"/>
              <a:t>ET</a:t>
            </a:r>
            <a:r>
              <a:rPr lang="en-US" sz="2400" i="1" baseline="-25000" dirty="0" err="1" smtClean="0"/>
              <a:t>rc</a:t>
            </a:r>
            <a:r>
              <a:rPr lang="en-US" sz="2400" dirty="0" smtClean="0"/>
              <a:t> across NWS Western Region</a:t>
            </a:r>
          </a:p>
          <a:p>
            <a:r>
              <a:rPr lang="en-US" dirty="0" smtClean="0"/>
              <a:t>Mean annual Penman-</a:t>
            </a:r>
            <a:r>
              <a:rPr lang="en-US" dirty="0" err="1" smtClean="0"/>
              <a:t>Monteith</a:t>
            </a:r>
            <a:r>
              <a:rPr lang="en-US" dirty="0" smtClean="0"/>
              <a:t>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endParaRPr 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2642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217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th\Ep_ET\NLDAS\daily\pmt_a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008" y="73152"/>
            <a:ext cx="4429125" cy="2176463"/>
          </a:xfrm>
          <a:prstGeom prst="rect">
            <a:avLst/>
          </a:prstGeom>
          <a:noFill/>
        </p:spPr>
      </p:pic>
      <p:pic>
        <p:nvPicPr>
          <p:cNvPr id="4101" name="Picture 5" descr="C:\Users\mth\Ep_ET\NLDAS\daily\pmt_m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608" y="987552"/>
            <a:ext cx="4429125" cy="2176463"/>
          </a:xfrm>
          <a:prstGeom prst="rect">
            <a:avLst/>
          </a:prstGeom>
          <a:noFill/>
        </p:spPr>
      </p:pic>
      <p:pic>
        <p:nvPicPr>
          <p:cNvPr id="4104" name="Picture 8" descr="C:\Users\mth\Ep_ET\NLDAS\daily\pmt_10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208" y="1901952"/>
            <a:ext cx="4429125" cy="2176463"/>
          </a:xfrm>
          <a:prstGeom prst="rect">
            <a:avLst/>
          </a:prstGeom>
          <a:noFill/>
        </p:spPr>
      </p:pic>
      <p:pic>
        <p:nvPicPr>
          <p:cNvPr id="4102" name="Picture 6" descr="C:\Users\mth\Ep_ET\NLDAS\daily\pmt_med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2808" y="2816352"/>
            <a:ext cx="4429125" cy="2176463"/>
          </a:xfrm>
          <a:prstGeom prst="rect">
            <a:avLst/>
          </a:prstGeom>
          <a:noFill/>
        </p:spPr>
      </p:pic>
      <p:pic>
        <p:nvPicPr>
          <p:cNvPr id="4099" name="Picture 3" descr="C:\Users\mth\Ep_ET\NLDAS\daily\pmt_90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408" y="3730752"/>
            <a:ext cx="4429125" cy="2176463"/>
          </a:xfrm>
          <a:prstGeom prst="rect">
            <a:avLst/>
          </a:prstGeom>
          <a:noFill/>
        </p:spPr>
      </p:pic>
      <p:pic>
        <p:nvPicPr>
          <p:cNvPr id="4103" name="Picture 7" descr="C:\Users\mth\Ep_ET\NLDAS\daily\pmt_m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" y="4645152"/>
            <a:ext cx="4429125" cy="2176463"/>
          </a:xfrm>
          <a:prstGeom prst="rect">
            <a:avLst/>
          </a:prstGeom>
          <a:noFill/>
        </p:spPr>
      </p:pic>
      <p:grpSp>
        <p:nvGrpSpPr>
          <p:cNvPr id="2" name="Group 14"/>
          <p:cNvGrpSpPr/>
          <p:nvPr/>
        </p:nvGrpSpPr>
        <p:grpSpPr>
          <a:xfrm rot="20521111">
            <a:off x="2365269" y="1403862"/>
            <a:ext cx="3810000" cy="4038600"/>
            <a:chOff x="1676400" y="2590800"/>
            <a:chExt cx="3810000" cy="4038600"/>
          </a:xfrm>
        </p:grpSpPr>
        <p:sp>
          <p:nvSpPr>
            <p:cNvPr id="13" name="5-Point Star 12"/>
            <p:cNvSpPr/>
            <p:nvPr/>
          </p:nvSpPr>
          <p:spPr>
            <a:xfrm>
              <a:off x="1676400" y="2590800"/>
              <a:ext cx="3810000" cy="4038600"/>
            </a:xfrm>
            <a:prstGeom prst="star5">
              <a:avLst>
                <a:gd name="adj" fmla="val 23410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3711" y="3860766"/>
              <a:ext cx="23371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Also available at </a:t>
              </a:r>
              <a:r>
                <a:rPr lang="en-US" sz="3200" b="1" i="1" dirty="0" smtClean="0"/>
                <a:t>multi-day</a:t>
              </a:r>
              <a:r>
                <a:rPr lang="en-US" sz="3200" dirty="0" smtClean="0"/>
                <a:t> time-steps.</a:t>
              </a:r>
              <a:endParaRPr lang="en-US" sz="3200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990600" y="1752600"/>
            <a:ext cx="8153400" cy="4736068"/>
            <a:chOff x="990600" y="1752600"/>
            <a:chExt cx="8153400" cy="4736068"/>
          </a:xfrm>
        </p:grpSpPr>
        <p:pic>
          <p:nvPicPr>
            <p:cNvPr id="14" name="Picture 2" descr="C:\Users\mth\Ep_ET\NLDAS\daily\pmt_june3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0600" y="1752600"/>
              <a:ext cx="7086600" cy="348234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72000" y="611933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038600" y="6550223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NLDAS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North American Land Data Assimilation System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003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Forecasting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en-US" sz="24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rc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across NWS Western Region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NLDAS-forced </a:t>
            </a:r>
            <a:r>
              <a:rPr lang="en-US" dirty="0" err="1" smtClean="0"/>
              <a:t>climatologies</a:t>
            </a:r>
            <a:r>
              <a:rPr lang="en-US" dirty="0" smtClean="0"/>
              <a:t> of </a:t>
            </a:r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endParaRPr lang="en-US" i="1" baseline="-25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/>
              <a:t>Computed for each day (1980 – present)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60857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Forecasting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en-US" sz="24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rc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across NWS Western Region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NLDAS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-driven climatology and </a:t>
            </a:r>
            <a:r>
              <a:rPr lang="en-US" dirty="0" err="1" smtClean="0">
                <a:ea typeface="Calibri" pitchFamily="34" charset="0"/>
                <a:cs typeface="Times New Roman" pitchFamily="18" charset="0"/>
              </a:rPr>
              <a:t>NDFD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-driven  forecasts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2235200"/>
            <a:ext cx="3159125" cy="325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22437"/>
            <a:ext cx="2882900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123086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Climatology</a:t>
            </a:r>
            <a:r>
              <a:rPr lang="en-US" dirty="0" smtClean="0"/>
              <a:t> surface, specific to date and tailored to local area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6768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Forecast</a:t>
            </a:r>
            <a:r>
              <a:rPr lang="en-US" dirty="0" smtClean="0"/>
              <a:t> surface, generated at Weather Forecast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124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+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/>
          <p:nvPr/>
        </p:nvGrpSpPr>
        <p:grpSpPr>
          <a:xfrm>
            <a:off x="39468" y="2078735"/>
            <a:ext cx="8571132" cy="1655064"/>
            <a:chOff x="39468" y="1621536"/>
            <a:chExt cx="8571132" cy="1655064"/>
          </a:xfrm>
        </p:grpSpPr>
        <p:sp>
          <p:nvSpPr>
            <p:cNvPr id="64" name="Rectangle 63"/>
            <p:cNvSpPr/>
            <p:nvPr/>
          </p:nvSpPr>
          <p:spPr>
            <a:xfrm>
              <a:off x="694944" y="1621536"/>
              <a:ext cx="7915656" cy="1655064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-285066" y="207713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 algn="ctr"/>
              <a:r>
                <a:rPr lang="en-US" b="1" dirty="0" err="1" smtClean="0">
                  <a:solidFill>
                    <a:schemeClr val="tx2"/>
                  </a:solidFill>
                </a:rPr>
                <a:t>CBRFC</a:t>
              </a:r>
              <a:r>
                <a:rPr lang="en-US" b="1" dirty="0" smtClean="0">
                  <a:solidFill>
                    <a:schemeClr val="tx2"/>
                  </a:solidFill>
                </a:rPr>
                <a:t> &amp; </a:t>
              </a:r>
              <a:r>
                <a:rPr lang="en-US" b="1" dirty="0" err="1" smtClean="0">
                  <a:solidFill>
                    <a:schemeClr val="tx2"/>
                  </a:solidFill>
                </a:rPr>
                <a:t>WR-SSD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35"/>
          <p:cNvGrpSpPr/>
          <p:nvPr/>
        </p:nvGrpSpPr>
        <p:grpSpPr>
          <a:xfrm>
            <a:off x="1" y="3886199"/>
            <a:ext cx="5257799" cy="2057401"/>
            <a:chOff x="1" y="3429000"/>
            <a:chExt cx="5257799" cy="2057401"/>
          </a:xfrm>
        </p:grpSpPr>
        <p:sp>
          <p:nvSpPr>
            <p:cNvPr id="278" name="Rectangle 277"/>
            <p:cNvSpPr/>
            <p:nvPr/>
          </p:nvSpPr>
          <p:spPr>
            <a:xfrm>
              <a:off x="685800" y="3429000"/>
              <a:ext cx="4572000" cy="205740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-324533" y="421073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 algn="ctr"/>
              <a:r>
                <a:rPr lang="en-US" b="1" dirty="0" err="1" smtClean="0">
                  <a:solidFill>
                    <a:srgbClr val="FF0000"/>
                  </a:solidFill>
                </a:rPr>
                <a:t>WFO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PRODUCT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24" name="Straight Arrow Connector 323"/>
          <p:cNvCxnSpPr/>
          <p:nvPr/>
        </p:nvCxnSpPr>
        <p:spPr>
          <a:xfrm rot="5400000" flipH="1" flipV="1">
            <a:off x="1764792" y="3840480"/>
            <a:ext cx="365760" cy="1588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rot="5400000" flipH="1" flipV="1">
            <a:off x="1687068" y="2167128"/>
            <a:ext cx="512064" cy="1588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23"/>
          <p:cNvGrpSpPr/>
          <p:nvPr/>
        </p:nvGrpSpPr>
        <p:grpSpPr>
          <a:xfrm>
            <a:off x="914400" y="4038599"/>
            <a:ext cx="2133600" cy="1143000"/>
            <a:chOff x="914400" y="3581400"/>
            <a:chExt cx="2133600" cy="1143000"/>
          </a:xfrm>
        </p:grpSpPr>
        <p:sp>
          <p:nvSpPr>
            <p:cNvPr id="44" name="Parallelogram 43"/>
            <p:cNvSpPr/>
            <p:nvPr/>
          </p:nvSpPr>
          <p:spPr>
            <a:xfrm>
              <a:off x="914400" y="3581400"/>
              <a:ext cx="2133600" cy="1143000"/>
            </a:xfrm>
            <a:prstGeom prst="parallelogram">
              <a:avLst/>
            </a:prstGeom>
            <a:solidFill>
              <a:schemeClr val="accent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6800" y="3581400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/>
              <a:r>
                <a:rPr lang="en-US" i="1" dirty="0" err="1" smtClean="0"/>
                <a:t>ET</a:t>
              </a:r>
              <a:r>
                <a:rPr lang="en-US" i="1" baseline="-25000" dirty="0" err="1" smtClean="0"/>
                <a:t>rc</a:t>
              </a:r>
              <a:r>
                <a:rPr lang="en-US" dirty="0" smtClean="0"/>
                <a:t> forecast grid</a:t>
              </a:r>
            </a:p>
            <a:p>
              <a:r>
                <a:rPr lang="en-US" sz="1400" dirty="0" smtClean="0"/>
                <a:t> </a:t>
              </a:r>
              <a:endParaRPr lang="en-US" sz="1400" dirty="0"/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2.5-km resolution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daily/weekly outlook</a:t>
              </a:r>
              <a:endParaRPr lang="en-US" sz="1400" dirty="0"/>
            </a:p>
          </p:txBody>
        </p:sp>
      </p:grpSp>
      <p:cxnSp>
        <p:nvCxnSpPr>
          <p:cNvPr id="314" name="Elbow Connector 313"/>
          <p:cNvCxnSpPr/>
          <p:nvPr/>
        </p:nvCxnSpPr>
        <p:spPr>
          <a:xfrm flipV="1">
            <a:off x="4038600" y="3047999"/>
            <a:ext cx="1828800" cy="12954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429000" y="3977639"/>
            <a:ext cx="190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ET</a:t>
            </a:r>
            <a:r>
              <a:rPr lang="en-US" i="1" baseline="-25000" dirty="0" err="1" smtClean="0"/>
              <a:t>rc</a:t>
            </a:r>
            <a:r>
              <a:rPr lang="en-US" baseline="-25000" dirty="0" smtClean="0"/>
              <a:t> </a:t>
            </a:r>
            <a:r>
              <a:rPr lang="en-US" dirty="0" smtClean="0"/>
              <a:t>point forecast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 marL="509588">
              <a:buFont typeface="Arial" pitchFamily="34" charset="0"/>
              <a:buChar char="•"/>
            </a:pPr>
            <a:r>
              <a:rPr lang="en-US" sz="1400" dirty="0" smtClean="0"/>
              <a:t> value-added</a:t>
            </a:r>
          </a:p>
          <a:p>
            <a:pPr marL="627063" indent="-117475">
              <a:buFont typeface="Arial" pitchFamily="34" charset="0"/>
              <a:buChar char="•"/>
            </a:pPr>
            <a:r>
              <a:rPr lang="en-US" sz="1400" dirty="0" smtClean="0"/>
              <a:t>historical context</a:t>
            </a:r>
          </a:p>
          <a:p>
            <a:pPr marL="627063" indent="-117475">
              <a:buFont typeface="Arial" pitchFamily="34" charset="0"/>
              <a:buChar char="•"/>
            </a:pPr>
            <a:r>
              <a:rPr lang="en-US" sz="1400" dirty="0" smtClean="0"/>
              <a:t>spatial context</a:t>
            </a:r>
          </a:p>
          <a:p>
            <a:pPr marL="627063" indent="-117475">
              <a:buFont typeface="Arial" pitchFamily="34" charset="0"/>
              <a:buChar char="•"/>
            </a:pPr>
            <a:endParaRPr lang="en-US" sz="1400" dirty="0" smtClean="0"/>
          </a:p>
        </p:txBody>
      </p:sp>
      <p:grpSp>
        <p:nvGrpSpPr>
          <p:cNvPr id="5" name="Group 110"/>
          <p:cNvGrpSpPr/>
          <p:nvPr/>
        </p:nvGrpSpPr>
        <p:grpSpPr>
          <a:xfrm>
            <a:off x="5943600" y="2057399"/>
            <a:ext cx="2743200" cy="1676400"/>
            <a:chOff x="5943600" y="1676400"/>
            <a:chExt cx="2743200" cy="1676400"/>
          </a:xfrm>
        </p:grpSpPr>
        <p:sp>
          <p:nvSpPr>
            <p:cNvPr id="100" name="Parallelogram 99"/>
            <p:cNvSpPr/>
            <p:nvPr/>
          </p:nvSpPr>
          <p:spPr>
            <a:xfrm>
              <a:off x="6019800" y="29718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>
              <a:off x="6019800" y="28194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6019800" y="26670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6019800" y="25146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6019800" y="23622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6019800" y="22098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6019800" y="2057400"/>
              <a:ext cx="1066800" cy="3048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43600" y="1676400"/>
              <a:ext cx="27432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ET</a:t>
              </a:r>
              <a:r>
                <a:rPr lang="en-US" i="1" baseline="-25000" dirty="0" err="1" smtClean="0"/>
                <a:t>rc</a:t>
              </a:r>
              <a:r>
                <a:rPr lang="en-US" dirty="0" smtClean="0"/>
                <a:t> climatology grids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err="1" smtClean="0"/>
                <a:t>NLDAS</a:t>
              </a:r>
              <a:r>
                <a:rPr lang="en-US" sz="1400" dirty="0" smtClean="0"/>
                <a:t>-derived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smtClean="0"/>
                <a:t>0.125</a:t>
              </a:r>
              <a:r>
                <a:rPr lang="en-US" sz="1400" baseline="30000" dirty="0" smtClean="0"/>
                <a:t>o</a:t>
              </a:r>
              <a:r>
                <a:rPr lang="en-US" sz="1400" dirty="0" smtClean="0"/>
                <a:t> resolution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err="1" smtClean="0"/>
                <a:t>CONUS</a:t>
              </a:r>
              <a:r>
                <a:rPr lang="en-US" sz="1400" dirty="0" smtClean="0"/>
                <a:t>-wide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smtClean="0"/>
                <a:t>daily / weekly</a:t>
              </a:r>
            </a:p>
            <a:p>
              <a:pPr marL="1257300" indent="-114300">
                <a:buFont typeface="Arial" pitchFamily="34" charset="0"/>
                <a:buChar char="•"/>
              </a:pPr>
              <a:r>
                <a:rPr lang="en-US" sz="1400" dirty="0" smtClean="0"/>
                <a:t>moving window / static weeks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019800" y="2133601"/>
              <a:ext cx="685800" cy="228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mean</a:t>
              </a:r>
              <a:endParaRPr lang="en-US" sz="11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019800" y="2304127"/>
              <a:ext cx="685800" cy="2866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variance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19800" y="2438400"/>
              <a:ext cx="838200" cy="228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minimum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19800" y="2590800"/>
              <a:ext cx="1143000" cy="228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90% </a:t>
              </a:r>
              <a:r>
                <a:rPr lang="en-US" sz="1100" dirty="0" err="1" smtClean="0"/>
                <a:t>exceedance</a:t>
              </a:r>
              <a:endParaRPr lang="en-US" sz="1100" dirty="0" smtClean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19800" y="2743200"/>
              <a:ext cx="990600" cy="228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median (50%)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19800" y="2895600"/>
              <a:ext cx="1143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10% </a:t>
              </a:r>
              <a:r>
                <a:rPr lang="en-US" sz="1100" dirty="0" err="1" smtClean="0"/>
                <a:t>exceedance</a:t>
              </a:r>
              <a:endParaRPr lang="en-US" sz="1100" dirty="0" smtClean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019800" y="3048000"/>
              <a:ext cx="762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100" dirty="0" smtClean="0"/>
                <a:t>maximum</a:t>
              </a:r>
              <a:endParaRPr lang="en-US" sz="1100" dirty="0"/>
            </a:p>
          </p:txBody>
        </p:sp>
      </p:grpSp>
      <p:grpSp>
        <p:nvGrpSpPr>
          <p:cNvPr id="6" name="Group 296"/>
          <p:cNvGrpSpPr/>
          <p:nvPr/>
        </p:nvGrpSpPr>
        <p:grpSpPr>
          <a:xfrm>
            <a:off x="4636008" y="2133599"/>
            <a:ext cx="393192" cy="1524000"/>
            <a:chOff x="4102608" y="3124200"/>
            <a:chExt cx="393192" cy="1600200"/>
          </a:xfrm>
        </p:grpSpPr>
        <p:cxnSp>
          <p:nvCxnSpPr>
            <p:cNvPr id="137" name="Straight Connector 136"/>
            <p:cNvCxnSpPr/>
            <p:nvPr/>
          </p:nvCxnSpPr>
          <p:spPr>
            <a:xfrm rot="5400000">
              <a:off x="3497580" y="3924300"/>
              <a:ext cx="1600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4145280" y="3505200"/>
              <a:ext cx="304800" cy="9906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0800000">
              <a:off x="4130040" y="3124200"/>
              <a:ext cx="365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 flipV="1">
              <a:off x="4145280" y="4114798"/>
              <a:ext cx="30480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0800000">
              <a:off x="4102608" y="4724399"/>
              <a:ext cx="365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1"/>
          <p:cNvGrpSpPr/>
          <p:nvPr/>
        </p:nvGrpSpPr>
        <p:grpSpPr>
          <a:xfrm>
            <a:off x="1295400" y="2438399"/>
            <a:ext cx="1295400" cy="1219200"/>
            <a:chOff x="1295400" y="1981200"/>
            <a:chExt cx="1295400" cy="1219200"/>
          </a:xfrm>
        </p:grpSpPr>
        <p:sp>
          <p:nvSpPr>
            <p:cNvPr id="43" name="Diamond 42"/>
            <p:cNvSpPr/>
            <p:nvPr/>
          </p:nvSpPr>
          <p:spPr>
            <a:xfrm>
              <a:off x="1524000" y="1981200"/>
              <a:ext cx="838200" cy="1219200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295400" y="2209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GFE</a:t>
              </a:r>
              <a:endParaRPr lang="en-US" dirty="0"/>
            </a:p>
            <a:p>
              <a:pPr algn="ctr"/>
              <a:r>
                <a:rPr lang="en-US" dirty="0" smtClean="0"/>
                <a:t>script</a:t>
              </a:r>
              <a:endParaRPr lang="en-US" dirty="0"/>
            </a:p>
          </p:txBody>
        </p:sp>
      </p:grpSp>
      <p:grpSp>
        <p:nvGrpSpPr>
          <p:cNvPr id="8" name="Group 127"/>
          <p:cNvGrpSpPr/>
          <p:nvPr/>
        </p:nvGrpSpPr>
        <p:grpSpPr>
          <a:xfrm>
            <a:off x="2971800" y="4914900"/>
            <a:ext cx="5867400" cy="1943100"/>
            <a:chOff x="2971800" y="4686300"/>
            <a:chExt cx="5867400" cy="1943100"/>
          </a:xfrm>
        </p:grpSpPr>
        <p:pic>
          <p:nvPicPr>
            <p:cNvPr id="1026" name="Picture 2" descr="C:\Program Files (x86)\Microsoft Office\MEDIA\CAGCAT10\j0300520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5502473"/>
              <a:ext cx="952500" cy="819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3962400" y="6321623"/>
              <a:ext cx="312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e.g., </a:t>
              </a:r>
              <a:r>
                <a:rPr lang="en-US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http</a:t>
              </a:r>
              <a:r>
                <a:rPr lang="en-US" sz="1400" u="sng" dirty="0">
                  <a:solidFill>
                    <a:schemeClr val="tx2">
                      <a:lumMod val="75000"/>
                    </a:schemeClr>
                  </a:solidFill>
                </a:rPr>
                <a:t>://</a:t>
              </a:r>
              <a:r>
                <a:rPr lang="en-US" sz="1400" u="sng" dirty="0" smtClean="0">
                  <a:solidFill>
                    <a:schemeClr val="tx2">
                      <a:lumMod val="75000"/>
                    </a:schemeClr>
                  </a:solidFill>
                </a:rPr>
                <a:t>www.wrh.noaa.gov/sto/et</a:t>
              </a:r>
              <a:endParaRPr lang="en-US" sz="1400" u="sng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039" name="Picture 15" descr="C:\Users\mth\AppData\Local\Microsoft\Windows\Temporary Internet Files\Content.IE5\Q62E9338\MC90003901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8104" y="4876800"/>
              <a:ext cx="1911096" cy="1705356"/>
            </a:xfrm>
            <a:prstGeom prst="rect">
              <a:avLst/>
            </a:prstGeom>
            <a:noFill/>
          </p:spPr>
        </p:pic>
        <p:cxnSp>
          <p:nvCxnSpPr>
            <p:cNvPr id="126" name="Straight Arrow Connector 125"/>
            <p:cNvCxnSpPr>
              <a:endCxn id="1026" idx="3"/>
            </p:cNvCxnSpPr>
            <p:nvPr/>
          </p:nvCxnSpPr>
          <p:spPr>
            <a:xfrm rot="10800000">
              <a:off x="5981700" y="5912049"/>
              <a:ext cx="106680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lbow Connector 204"/>
            <p:cNvCxnSpPr>
              <a:stCxn id="278" idx="2"/>
              <a:endCxn id="1026" idx="1"/>
            </p:cNvCxnSpPr>
            <p:nvPr/>
          </p:nvCxnSpPr>
          <p:spPr>
            <a:xfrm rot="16200000" flipH="1">
              <a:off x="3901976" y="4784824"/>
              <a:ext cx="197048" cy="2057400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hape 267"/>
            <p:cNvCxnSpPr>
              <a:stCxn id="1039" idx="0"/>
              <a:endCxn id="278" idx="3"/>
            </p:cNvCxnSpPr>
            <p:nvPr/>
          </p:nvCxnSpPr>
          <p:spPr>
            <a:xfrm rot="16200000" flipV="1">
              <a:off x="6475476" y="3468624"/>
              <a:ext cx="190500" cy="262585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2"/>
          <p:cNvGrpSpPr/>
          <p:nvPr/>
        </p:nvGrpSpPr>
        <p:grpSpPr>
          <a:xfrm>
            <a:off x="2895600" y="4622631"/>
            <a:ext cx="990600" cy="558968"/>
            <a:chOff x="2895600" y="4165432"/>
            <a:chExt cx="990600" cy="558968"/>
          </a:xfrm>
        </p:grpSpPr>
        <p:cxnSp>
          <p:nvCxnSpPr>
            <p:cNvPr id="284" name="Elbow Connector 283"/>
            <p:cNvCxnSpPr>
              <a:stCxn id="72" idx="3"/>
              <a:endCxn id="327" idx="2"/>
            </p:cNvCxnSpPr>
            <p:nvPr/>
          </p:nvCxnSpPr>
          <p:spPr>
            <a:xfrm>
              <a:off x="2895600" y="4165432"/>
              <a:ext cx="838200" cy="48276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Flowchart: Connector 326"/>
            <p:cNvSpPr/>
            <p:nvPr/>
          </p:nvSpPr>
          <p:spPr>
            <a:xfrm>
              <a:off x="3733800" y="4572000"/>
              <a:ext cx="152400" cy="152400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8"/>
          <p:cNvGrpSpPr/>
          <p:nvPr/>
        </p:nvGrpSpPr>
        <p:grpSpPr>
          <a:xfrm>
            <a:off x="39468" y="762000"/>
            <a:ext cx="8037732" cy="1295400"/>
            <a:chOff x="39468" y="304801"/>
            <a:chExt cx="8037732" cy="1295400"/>
          </a:xfrm>
        </p:grpSpPr>
        <p:sp>
          <p:nvSpPr>
            <p:cNvPr id="238" name="Rectangle 237"/>
            <p:cNvSpPr/>
            <p:nvPr/>
          </p:nvSpPr>
          <p:spPr>
            <a:xfrm>
              <a:off x="685800" y="381000"/>
              <a:ext cx="7391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-285066" y="62933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 algn="ctr"/>
              <a:r>
                <a:rPr lang="en-US" b="1" dirty="0" err="1" smtClean="0"/>
                <a:t>WFO</a:t>
              </a:r>
              <a:r>
                <a:rPr lang="en-US" b="1" dirty="0" smtClean="0"/>
                <a:t> FORECAST</a:t>
              </a:r>
              <a:endParaRPr lang="en-US" sz="1400" b="1" dirty="0"/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838200" y="835222"/>
            <a:ext cx="7239000" cy="1018640"/>
            <a:chOff x="838200" y="378023"/>
            <a:chExt cx="7239000" cy="1018640"/>
          </a:xfrm>
        </p:grpSpPr>
        <p:sp>
          <p:nvSpPr>
            <p:cNvPr id="88" name="TextBox 87"/>
            <p:cNvSpPr txBox="1"/>
            <p:nvPr/>
          </p:nvSpPr>
          <p:spPr>
            <a:xfrm>
              <a:off x="1752600" y="68580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2388">
                <a:tabLst>
                  <a:tab pos="1423988" algn="l"/>
                  <a:tab pos="2795588" algn="l"/>
                </a:tabLst>
              </a:pPr>
              <a:r>
                <a:rPr lang="en-US" sz="3600" b="1" dirty="0" smtClean="0"/>
                <a:t>+	+	+</a:t>
              </a:r>
              <a:endParaRPr lang="en-US" sz="3600" b="1" dirty="0"/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8382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8382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>
              <a:off x="8382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>
              <a:off x="8382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22098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22098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22098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22098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/>
            <p:cNvSpPr/>
            <p:nvPr/>
          </p:nvSpPr>
          <p:spPr>
            <a:xfrm>
              <a:off x="35814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arallelogram 97"/>
            <p:cNvSpPr/>
            <p:nvPr/>
          </p:nvSpPr>
          <p:spPr>
            <a:xfrm>
              <a:off x="35814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35814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35814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4953000" y="11430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/>
            <p:cNvSpPr/>
            <p:nvPr/>
          </p:nvSpPr>
          <p:spPr>
            <a:xfrm>
              <a:off x="4953000" y="9906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arallelogram 103"/>
            <p:cNvSpPr/>
            <p:nvPr/>
          </p:nvSpPr>
          <p:spPr>
            <a:xfrm>
              <a:off x="4953000" y="8382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arallelogram 104"/>
            <p:cNvSpPr/>
            <p:nvPr/>
          </p:nvSpPr>
          <p:spPr>
            <a:xfrm>
              <a:off x="4953000" y="685800"/>
              <a:ext cx="990600" cy="228600"/>
            </a:xfrm>
            <a:prstGeom prst="parallelogram">
              <a:avLst/>
            </a:prstGeom>
            <a:solidFill>
              <a:schemeClr val="accent3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096000" y="3810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 forecast grids</a:t>
              </a:r>
            </a:p>
            <a:p>
              <a:pPr marL="169863">
                <a:buFont typeface="Arial" pitchFamily="34" charset="0"/>
                <a:buChar char="•"/>
              </a:pPr>
              <a:r>
                <a:rPr lang="en-US" sz="1400" dirty="0"/>
                <a:t> </a:t>
              </a:r>
              <a:r>
                <a:rPr lang="en-US" sz="1400" dirty="0" err="1" smtClean="0"/>
                <a:t>NDFD</a:t>
              </a:r>
              <a:r>
                <a:rPr lang="en-US" sz="1400" dirty="0" smtClean="0"/>
                <a:t>-derived</a:t>
              </a:r>
            </a:p>
            <a:p>
              <a:pPr marL="169863">
                <a:buFont typeface="Arial" pitchFamily="34" charset="0"/>
                <a:buChar char="•"/>
              </a:pPr>
              <a:r>
                <a:rPr lang="en-US" sz="1400" dirty="0" smtClean="0"/>
                <a:t> 2.5-km resolution</a:t>
              </a:r>
            </a:p>
            <a:p>
              <a:pPr marL="169863">
                <a:buFont typeface="Arial" pitchFamily="34" charset="0"/>
                <a:buChar char="•"/>
              </a:pPr>
              <a:r>
                <a:rPr lang="en-US" sz="1400" dirty="0"/>
                <a:t> </a:t>
              </a:r>
              <a:r>
                <a:rPr lang="en-US" sz="1400" dirty="0" smtClean="0"/>
                <a:t>hourly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14400" y="3780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Wind</a:t>
              </a:r>
              <a:endParaRPr lang="en-US" sz="1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33600" y="3780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Temperature</a:t>
              </a:r>
              <a:endParaRPr lang="en-US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657600" y="378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Dewpoint</a:t>
              </a:r>
              <a:endParaRPr lang="en-US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29200" y="378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Sky cover</a:t>
              </a:r>
              <a:endParaRPr lang="en-US" sz="1400" dirty="0"/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>
            <a:off x="5029200" y="3047999"/>
            <a:ext cx="914400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0" y="0"/>
            <a:ext cx="60039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Forecasting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en-US" sz="24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rc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across NWS Western Region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Product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32778 L -2.22222E-6 -1.11111E-6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2035</Words>
  <Application>Microsoft Macintosh PowerPoint</Application>
  <PresentationFormat>On-screen Show (4:3)</PresentationFormat>
  <Paragraphs>342</Paragraphs>
  <Slides>30</Slides>
  <Notes>10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Forecasting Evaporative Demand across the Conterminous US</vt:lpstr>
      <vt:lpstr>Outline and Background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Future Work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mth</dc:creator>
  <cp:lastModifiedBy>kvw</cp:lastModifiedBy>
  <cp:revision>113</cp:revision>
  <dcterms:created xsi:type="dcterms:W3CDTF">2011-03-02T04:26:45Z</dcterms:created>
  <dcterms:modified xsi:type="dcterms:W3CDTF">2011-03-02T04:29:17Z</dcterms:modified>
</cp:coreProperties>
</file>