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2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6" r:id="rId4"/>
    <p:sldId id="260" r:id="rId5"/>
    <p:sldId id="263" r:id="rId6"/>
    <p:sldId id="261" r:id="rId7"/>
    <p:sldId id="270" r:id="rId8"/>
    <p:sldId id="268" r:id="rId9"/>
    <p:sldId id="279" r:id="rId10"/>
    <p:sldId id="276" r:id="rId11"/>
    <p:sldId id="278" r:id="rId12"/>
    <p:sldId id="280" r:id="rId13"/>
    <p:sldId id="281" r:id="rId14"/>
    <p:sldId id="284" r:id="rId15"/>
    <p:sldId id="271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3636" autoAdjust="0"/>
    <p:restoredTop sz="95993" autoAdjust="0"/>
  </p:normalViewPr>
  <p:slideViewPr>
    <p:cSldViewPr>
      <p:cViewPr varScale="1">
        <p:scale>
          <a:sx n="158" d="100"/>
          <a:sy n="158" d="100"/>
        </p:scale>
        <p:origin x="-6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ike\Local%20Settings\Temp\reforecast_peakr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ESP</a:t>
            </a:r>
            <a:r>
              <a:rPr lang="en-US" baseline="0"/>
              <a:t> REFORECASTS-50% </a:t>
            </a:r>
            <a:endParaRPr lang="en-US"/>
          </a:p>
        </c:rich>
      </c:tx>
      <c:layout>
        <c:manualLayout>
          <c:xMode val="edge"/>
          <c:yMode val="edge"/>
          <c:x val="0.302655468066492"/>
          <c:y val="0.00973236009732361"/>
        </c:manualLayout>
      </c:layout>
      <c:overlay val="1"/>
    </c:title>
    <c:plotArea>
      <c:layout>
        <c:manualLayout>
          <c:layoutTarget val="inner"/>
          <c:xMode val="edge"/>
          <c:yMode val="edge"/>
          <c:x val="0.0923462817147855"/>
          <c:y val="0.084679707007427"/>
          <c:w val="0.760364829396325"/>
          <c:h val="0.777945348072367"/>
        </c:manualLayout>
      </c:layout>
      <c:lineChart>
        <c:grouping val="standard"/>
        <c:ser>
          <c:idx val="0"/>
          <c:order val="0"/>
          <c:tx>
            <c:v>1997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LILC2!$D$2:$D$97</c:f>
              <c:numCache>
                <c:formatCode>0</c:formatCode>
                <c:ptCount val="96"/>
                <c:pt idx="0">
                  <c:v>5906.056</c:v>
                </c:pt>
                <c:pt idx="1">
                  <c:v>6085.229</c:v>
                </c:pt>
                <c:pt idx="2">
                  <c:v>6010.972</c:v>
                </c:pt>
                <c:pt idx="3">
                  <c:v>5933.617</c:v>
                </c:pt>
                <c:pt idx="4">
                  <c:v>5892.599</c:v>
                </c:pt>
                <c:pt idx="5">
                  <c:v>5877.326</c:v>
                </c:pt>
                <c:pt idx="6">
                  <c:v>6078.213000000001</c:v>
                </c:pt>
                <c:pt idx="7">
                  <c:v>6129.709</c:v>
                </c:pt>
                <c:pt idx="8">
                  <c:v>6145.453</c:v>
                </c:pt>
                <c:pt idx="9">
                  <c:v>6072.021</c:v>
                </c:pt>
                <c:pt idx="10">
                  <c:v>6075.761</c:v>
                </c:pt>
                <c:pt idx="11">
                  <c:v>5944.396</c:v>
                </c:pt>
                <c:pt idx="12">
                  <c:v>5916.436</c:v>
                </c:pt>
                <c:pt idx="13">
                  <c:v>5964.627</c:v>
                </c:pt>
                <c:pt idx="14">
                  <c:v>6007.495</c:v>
                </c:pt>
                <c:pt idx="15">
                  <c:v>5910.548</c:v>
                </c:pt>
                <c:pt idx="16">
                  <c:v>5889.146</c:v>
                </c:pt>
                <c:pt idx="17">
                  <c:v>5878.254</c:v>
                </c:pt>
                <c:pt idx="18">
                  <c:v>5750.918</c:v>
                </c:pt>
                <c:pt idx="19">
                  <c:v>5676.29</c:v>
                </c:pt>
                <c:pt idx="20">
                  <c:v>5704.832</c:v>
                </c:pt>
                <c:pt idx="21">
                  <c:v>5538.334</c:v>
                </c:pt>
                <c:pt idx="22">
                  <c:v>5660.216</c:v>
                </c:pt>
                <c:pt idx="23">
                  <c:v>5580.17</c:v>
                </c:pt>
                <c:pt idx="24">
                  <c:v>5613.809</c:v>
                </c:pt>
                <c:pt idx="25">
                  <c:v>5572.686</c:v>
                </c:pt>
                <c:pt idx="26">
                  <c:v>5476.374</c:v>
                </c:pt>
                <c:pt idx="27">
                  <c:v>5437.736</c:v>
                </c:pt>
                <c:pt idx="28">
                  <c:v>5346.276</c:v>
                </c:pt>
                <c:pt idx="29">
                  <c:v>5244.222</c:v>
                </c:pt>
                <c:pt idx="30">
                  <c:v>5391.481</c:v>
                </c:pt>
                <c:pt idx="31">
                  <c:v>5279.66</c:v>
                </c:pt>
                <c:pt idx="32">
                  <c:v>5560.283</c:v>
                </c:pt>
                <c:pt idx="33">
                  <c:v>5458.007000000001</c:v>
                </c:pt>
                <c:pt idx="34">
                  <c:v>5456.75</c:v>
                </c:pt>
                <c:pt idx="35">
                  <c:v>5579.34</c:v>
                </c:pt>
                <c:pt idx="36">
                  <c:v>5582.041</c:v>
                </c:pt>
                <c:pt idx="37">
                  <c:v>5855.351</c:v>
                </c:pt>
                <c:pt idx="38">
                  <c:v>5654.837</c:v>
                </c:pt>
                <c:pt idx="39">
                  <c:v>5853.936</c:v>
                </c:pt>
                <c:pt idx="40">
                  <c:v>5836.633000000001</c:v>
                </c:pt>
                <c:pt idx="41">
                  <c:v>5911.731</c:v>
                </c:pt>
                <c:pt idx="42">
                  <c:v>5889.655</c:v>
                </c:pt>
                <c:pt idx="43">
                  <c:v>6115.128</c:v>
                </c:pt>
                <c:pt idx="44">
                  <c:v>6180.027</c:v>
                </c:pt>
                <c:pt idx="45">
                  <c:v>6165.873000000001</c:v>
                </c:pt>
                <c:pt idx="46">
                  <c:v>6069.86</c:v>
                </c:pt>
                <c:pt idx="47">
                  <c:v>6057.792</c:v>
                </c:pt>
                <c:pt idx="48">
                  <c:v>5982.883000000001</c:v>
                </c:pt>
                <c:pt idx="49">
                  <c:v>5844.692</c:v>
                </c:pt>
                <c:pt idx="50">
                  <c:v>5753.361</c:v>
                </c:pt>
                <c:pt idx="51">
                  <c:v>5770.926</c:v>
                </c:pt>
                <c:pt idx="52">
                  <c:v>5746.3</c:v>
                </c:pt>
                <c:pt idx="53">
                  <c:v>5747.657</c:v>
                </c:pt>
                <c:pt idx="54">
                  <c:v>5713.733</c:v>
                </c:pt>
                <c:pt idx="55">
                  <c:v>5672.477999999999</c:v>
                </c:pt>
                <c:pt idx="56">
                  <c:v>5553.423000000001</c:v>
                </c:pt>
                <c:pt idx="57">
                  <c:v>5539.767000000001</c:v>
                </c:pt>
                <c:pt idx="58">
                  <c:v>5695.282</c:v>
                </c:pt>
                <c:pt idx="59">
                  <c:v>5766.257000000001</c:v>
                </c:pt>
                <c:pt idx="60">
                  <c:v>6003.248</c:v>
                </c:pt>
                <c:pt idx="61">
                  <c:v>6525.353</c:v>
                </c:pt>
                <c:pt idx="62">
                  <c:v>6162.528</c:v>
                </c:pt>
                <c:pt idx="63">
                  <c:v>6307.799</c:v>
                </c:pt>
                <c:pt idx="64">
                  <c:v>6331.77</c:v>
                </c:pt>
                <c:pt idx="65">
                  <c:v>6538.676</c:v>
                </c:pt>
                <c:pt idx="66">
                  <c:v>6107.943</c:v>
                </c:pt>
                <c:pt idx="67">
                  <c:v>6117.78</c:v>
                </c:pt>
                <c:pt idx="68">
                  <c:v>5898.732</c:v>
                </c:pt>
                <c:pt idx="69">
                  <c:v>5866.987</c:v>
                </c:pt>
                <c:pt idx="70">
                  <c:v>5745.616</c:v>
                </c:pt>
                <c:pt idx="71">
                  <c:v>5656.115</c:v>
                </c:pt>
                <c:pt idx="72">
                  <c:v>5567.888</c:v>
                </c:pt>
                <c:pt idx="73">
                  <c:v>5524.579</c:v>
                </c:pt>
                <c:pt idx="74">
                  <c:v>5440.685</c:v>
                </c:pt>
                <c:pt idx="75">
                  <c:v>5381.055</c:v>
                </c:pt>
                <c:pt idx="76">
                  <c:v>5344.386</c:v>
                </c:pt>
                <c:pt idx="77">
                  <c:v>5839.354</c:v>
                </c:pt>
                <c:pt idx="78">
                  <c:v>5836.737</c:v>
                </c:pt>
                <c:pt idx="79">
                  <c:v>5571.155</c:v>
                </c:pt>
                <c:pt idx="80">
                  <c:v>5193.268</c:v>
                </c:pt>
                <c:pt idx="81">
                  <c:v>5043.099</c:v>
                </c:pt>
                <c:pt idx="82">
                  <c:v>4911.116</c:v>
                </c:pt>
                <c:pt idx="83">
                  <c:v>4691.921</c:v>
                </c:pt>
                <c:pt idx="84">
                  <c:v>4488.062</c:v>
                </c:pt>
                <c:pt idx="85">
                  <c:v>4614.597000000001</c:v>
                </c:pt>
                <c:pt idx="86">
                  <c:v>4595.521</c:v>
                </c:pt>
                <c:pt idx="87">
                  <c:v>4401.559</c:v>
                </c:pt>
                <c:pt idx="88">
                  <c:v>4337.551</c:v>
                </c:pt>
                <c:pt idx="89">
                  <c:v>4824.92</c:v>
                </c:pt>
                <c:pt idx="90">
                  <c:v>4751.835</c:v>
                </c:pt>
                <c:pt idx="91">
                  <c:v>4723.569</c:v>
                </c:pt>
                <c:pt idx="92">
                  <c:v>4961.631</c:v>
                </c:pt>
                <c:pt idx="93">
                  <c:v>4939.683</c:v>
                </c:pt>
                <c:pt idx="94">
                  <c:v>4878.292</c:v>
                </c:pt>
                <c:pt idx="95">
                  <c:v>4690.085</c:v>
                </c:pt>
              </c:numCache>
            </c:numRef>
          </c:val>
        </c:ser>
        <c:ser>
          <c:idx val="1"/>
          <c:order val="1"/>
          <c:tx>
            <c:v>1998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LILC2!$D$109:$D$215</c:f>
              <c:numCache>
                <c:formatCode>0</c:formatCode>
                <c:ptCount val="107"/>
                <c:pt idx="0">
                  <c:v>4338.86</c:v>
                </c:pt>
                <c:pt idx="1">
                  <c:v>4500.027</c:v>
                </c:pt>
                <c:pt idx="2">
                  <c:v>4573.054</c:v>
                </c:pt>
                <c:pt idx="3">
                  <c:v>4653.082</c:v>
                </c:pt>
                <c:pt idx="4">
                  <c:v>4640.302</c:v>
                </c:pt>
                <c:pt idx="5">
                  <c:v>4628.567</c:v>
                </c:pt>
                <c:pt idx="6">
                  <c:v>4769.826</c:v>
                </c:pt>
                <c:pt idx="7">
                  <c:v>4758.823</c:v>
                </c:pt>
                <c:pt idx="8">
                  <c:v>4757.271</c:v>
                </c:pt>
                <c:pt idx="9">
                  <c:v>4691.208</c:v>
                </c:pt>
                <c:pt idx="10">
                  <c:v>4789.606</c:v>
                </c:pt>
                <c:pt idx="11">
                  <c:v>4692.154000000001</c:v>
                </c:pt>
                <c:pt idx="12">
                  <c:v>4800.382</c:v>
                </c:pt>
                <c:pt idx="13">
                  <c:v>4761.405</c:v>
                </c:pt>
                <c:pt idx="14">
                  <c:v>4738.928</c:v>
                </c:pt>
                <c:pt idx="15">
                  <c:v>4755.798</c:v>
                </c:pt>
                <c:pt idx="16">
                  <c:v>4727.07</c:v>
                </c:pt>
                <c:pt idx="17">
                  <c:v>4753.096</c:v>
                </c:pt>
                <c:pt idx="18">
                  <c:v>4760.146</c:v>
                </c:pt>
                <c:pt idx="19">
                  <c:v>4757.684</c:v>
                </c:pt>
                <c:pt idx="20">
                  <c:v>4720.085</c:v>
                </c:pt>
                <c:pt idx="21">
                  <c:v>4722.539</c:v>
                </c:pt>
                <c:pt idx="22">
                  <c:v>4658.853</c:v>
                </c:pt>
                <c:pt idx="23">
                  <c:v>4564.615</c:v>
                </c:pt>
                <c:pt idx="24">
                  <c:v>4440.826</c:v>
                </c:pt>
                <c:pt idx="25">
                  <c:v>4629.733</c:v>
                </c:pt>
                <c:pt idx="26">
                  <c:v>4739.552</c:v>
                </c:pt>
                <c:pt idx="27">
                  <c:v>4738.385</c:v>
                </c:pt>
                <c:pt idx="28">
                  <c:v>4889.914</c:v>
                </c:pt>
                <c:pt idx="29">
                  <c:v>4800.967000000001</c:v>
                </c:pt>
                <c:pt idx="30">
                  <c:v>4915.267000000001</c:v>
                </c:pt>
                <c:pt idx="31">
                  <c:v>4869.08</c:v>
                </c:pt>
                <c:pt idx="32">
                  <c:v>4971.02</c:v>
                </c:pt>
                <c:pt idx="33">
                  <c:v>4778.537</c:v>
                </c:pt>
                <c:pt idx="34">
                  <c:v>4741.683</c:v>
                </c:pt>
                <c:pt idx="35">
                  <c:v>4731.867</c:v>
                </c:pt>
                <c:pt idx="36">
                  <c:v>4786.951</c:v>
                </c:pt>
                <c:pt idx="37">
                  <c:v>4778.764</c:v>
                </c:pt>
                <c:pt idx="38">
                  <c:v>4822.162</c:v>
                </c:pt>
                <c:pt idx="39">
                  <c:v>4844.213000000001</c:v>
                </c:pt>
                <c:pt idx="40">
                  <c:v>4864.943</c:v>
                </c:pt>
                <c:pt idx="41">
                  <c:v>5004.471</c:v>
                </c:pt>
                <c:pt idx="42">
                  <c:v>5112.104</c:v>
                </c:pt>
                <c:pt idx="43">
                  <c:v>5034.599</c:v>
                </c:pt>
                <c:pt idx="44">
                  <c:v>5014.516</c:v>
                </c:pt>
                <c:pt idx="45">
                  <c:v>5065.937</c:v>
                </c:pt>
                <c:pt idx="46">
                  <c:v>5185.933999999999</c:v>
                </c:pt>
                <c:pt idx="47">
                  <c:v>5107.086</c:v>
                </c:pt>
                <c:pt idx="48">
                  <c:v>5114.174</c:v>
                </c:pt>
                <c:pt idx="49">
                  <c:v>5122.575</c:v>
                </c:pt>
                <c:pt idx="50">
                  <c:v>5211.431</c:v>
                </c:pt>
                <c:pt idx="51">
                  <c:v>5173.01</c:v>
                </c:pt>
                <c:pt idx="52">
                  <c:v>4995.761</c:v>
                </c:pt>
                <c:pt idx="53">
                  <c:v>5050.699</c:v>
                </c:pt>
                <c:pt idx="54">
                  <c:v>5034.18</c:v>
                </c:pt>
                <c:pt idx="55">
                  <c:v>4866.926</c:v>
                </c:pt>
                <c:pt idx="56">
                  <c:v>4885.758</c:v>
                </c:pt>
                <c:pt idx="57">
                  <c:v>4686.326</c:v>
                </c:pt>
                <c:pt idx="58">
                  <c:v>4651.496</c:v>
                </c:pt>
                <c:pt idx="59">
                  <c:v>4632.415</c:v>
                </c:pt>
                <c:pt idx="60">
                  <c:v>4568.668</c:v>
                </c:pt>
                <c:pt idx="61">
                  <c:v>4548.18</c:v>
                </c:pt>
                <c:pt idx="62">
                  <c:v>4509.949</c:v>
                </c:pt>
                <c:pt idx="63">
                  <c:v>4243.207</c:v>
                </c:pt>
                <c:pt idx="64">
                  <c:v>4200.197</c:v>
                </c:pt>
                <c:pt idx="65">
                  <c:v>4036.849</c:v>
                </c:pt>
                <c:pt idx="66">
                  <c:v>4254.842</c:v>
                </c:pt>
                <c:pt idx="67">
                  <c:v>4029.004</c:v>
                </c:pt>
                <c:pt idx="68">
                  <c:v>4048.199</c:v>
                </c:pt>
                <c:pt idx="69">
                  <c:v>4246.294</c:v>
                </c:pt>
                <c:pt idx="70">
                  <c:v>4048.323</c:v>
                </c:pt>
                <c:pt idx="71">
                  <c:v>4135.207</c:v>
                </c:pt>
                <c:pt idx="72">
                  <c:v>3943.968</c:v>
                </c:pt>
                <c:pt idx="73">
                  <c:v>3943.422</c:v>
                </c:pt>
                <c:pt idx="74">
                  <c:v>3849.43</c:v>
                </c:pt>
                <c:pt idx="75">
                  <c:v>3758.74</c:v>
                </c:pt>
                <c:pt idx="76">
                  <c:v>3647.044</c:v>
                </c:pt>
                <c:pt idx="77">
                  <c:v>3625.508</c:v>
                </c:pt>
                <c:pt idx="78">
                  <c:v>3556.16</c:v>
                </c:pt>
                <c:pt idx="79">
                  <c:v>3560.823</c:v>
                </c:pt>
                <c:pt idx="80">
                  <c:v>3661.825</c:v>
                </c:pt>
                <c:pt idx="81">
                  <c:v>3633.597</c:v>
                </c:pt>
                <c:pt idx="82">
                  <c:v>3516.617</c:v>
                </c:pt>
                <c:pt idx="83">
                  <c:v>3222.688999999999</c:v>
                </c:pt>
                <c:pt idx="84">
                  <c:v>3123.841</c:v>
                </c:pt>
                <c:pt idx="85">
                  <c:v>3206.272</c:v>
                </c:pt>
                <c:pt idx="86">
                  <c:v>3167.67</c:v>
                </c:pt>
                <c:pt idx="87">
                  <c:v>3124.393</c:v>
                </c:pt>
                <c:pt idx="88">
                  <c:v>3055.462</c:v>
                </c:pt>
                <c:pt idx="89">
                  <c:v>3003.737</c:v>
                </c:pt>
                <c:pt idx="90">
                  <c:v>2999.254</c:v>
                </c:pt>
                <c:pt idx="91">
                  <c:v>2964.391</c:v>
                </c:pt>
                <c:pt idx="92">
                  <c:v>2737.741</c:v>
                </c:pt>
                <c:pt idx="93">
                  <c:v>2600.864</c:v>
                </c:pt>
                <c:pt idx="94">
                  <c:v>2536.741</c:v>
                </c:pt>
                <c:pt idx="95">
                  <c:v>2552.771</c:v>
                </c:pt>
                <c:pt idx="96">
                  <c:v>2443.607</c:v>
                </c:pt>
                <c:pt idx="97">
                  <c:v>2224.22</c:v>
                </c:pt>
                <c:pt idx="98">
                  <c:v>2235.766</c:v>
                </c:pt>
                <c:pt idx="99">
                  <c:v>2191.007</c:v>
                </c:pt>
                <c:pt idx="100">
                  <c:v>2140.375</c:v>
                </c:pt>
                <c:pt idx="101">
                  <c:v>1981.282</c:v>
                </c:pt>
                <c:pt idx="102">
                  <c:v>1837.284</c:v>
                </c:pt>
                <c:pt idx="103">
                  <c:v>1765.615</c:v>
                </c:pt>
                <c:pt idx="104">
                  <c:v>1711.813</c:v>
                </c:pt>
                <c:pt idx="105">
                  <c:v>1866.391</c:v>
                </c:pt>
                <c:pt idx="106">
                  <c:v>1889.565</c:v>
                </c:pt>
              </c:numCache>
            </c:numRef>
          </c:val>
        </c:ser>
        <c:ser>
          <c:idx val="2"/>
          <c:order val="2"/>
          <c:tx>
            <c:v>1999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LILC2!$D$216:$D$301</c:f>
              <c:numCache>
                <c:formatCode>0</c:formatCode>
                <c:ptCount val="86"/>
                <c:pt idx="0">
                  <c:v>4212.628</c:v>
                </c:pt>
                <c:pt idx="1">
                  <c:v>4185.387000000001</c:v>
                </c:pt>
                <c:pt idx="2">
                  <c:v>4245.697</c:v>
                </c:pt>
                <c:pt idx="3">
                  <c:v>4219.21</c:v>
                </c:pt>
                <c:pt idx="4">
                  <c:v>4152.912</c:v>
                </c:pt>
                <c:pt idx="5">
                  <c:v>4180.185</c:v>
                </c:pt>
                <c:pt idx="6">
                  <c:v>4417.084</c:v>
                </c:pt>
                <c:pt idx="7">
                  <c:v>4185.119</c:v>
                </c:pt>
                <c:pt idx="8">
                  <c:v>4272.407</c:v>
                </c:pt>
                <c:pt idx="9">
                  <c:v>4232.517000000001</c:v>
                </c:pt>
                <c:pt idx="10">
                  <c:v>4296.085</c:v>
                </c:pt>
                <c:pt idx="11">
                  <c:v>4217.084</c:v>
                </c:pt>
                <c:pt idx="12">
                  <c:v>4169.303000000001</c:v>
                </c:pt>
                <c:pt idx="13">
                  <c:v>4114.338</c:v>
                </c:pt>
                <c:pt idx="14">
                  <c:v>4060.248999999999</c:v>
                </c:pt>
                <c:pt idx="15">
                  <c:v>4048.023</c:v>
                </c:pt>
                <c:pt idx="16">
                  <c:v>3989.335</c:v>
                </c:pt>
                <c:pt idx="17">
                  <c:v>3922.232</c:v>
                </c:pt>
                <c:pt idx="18">
                  <c:v>3880.188999999999</c:v>
                </c:pt>
                <c:pt idx="19">
                  <c:v>3828.156</c:v>
                </c:pt>
                <c:pt idx="20">
                  <c:v>3754.51</c:v>
                </c:pt>
                <c:pt idx="21">
                  <c:v>3715.091</c:v>
                </c:pt>
                <c:pt idx="22">
                  <c:v>3680.884</c:v>
                </c:pt>
                <c:pt idx="23">
                  <c:v>3700.133</c:v>
                </c:pt>
                <c:pt idx="24">
                  <c:v>3610.351</c:v>
                </c:pt>
                <c:pt idx="25">
                  <c:v>3622.817</c:v>
                </c:pt>
                <c:pt idx="26">
                  <c:v>3602.858</c:v>
                </c:pt>
                <c:pt idx="27">
                  <c:v>3668.796</c:v>
                </c:pt>
                <c:pt idx="28">
                  <c:v>3642.883</c:v>
                </c:pt>
                <c:pt idx="29">
                  <c:v>3644.095</c:v>
                </c:pt>
                <c:pt idx="30">
                  <c:v>3572.69</c:v>
                </c:pt>
                <c:pt idx="31">
                  <c:v>3772.171</c:v>
                </c:pt>
                <c:pt idx="32">
                  <c:v>3803.09</c:v>
                </c:pt>
                <c:pt idx="33">
                  <c:v>3726.794</c:v>
                </c:pt>
                <c:pt idx="34">
                  <c:v>3880.113</c:v>
                </c:pt>
                <c:pt idx="35">
                  <c:v>3883.279</c:v>
                </c:pt>
                <c:pt idx="36">
                  <c:v>3850.323</c:v>
                </c:pt>
                <c:pt idx="37">
                  <c:v>4018.683</c:v>
                </c:pt>
                <c:pt idx="38">
                  <c:v>3979.271</c:v>
                </c:pt>
                <c:pt idx="39">
                  <c:v>4092.353</c:v>
                </c:pt>
                <c:pt idx="40">
                  <c:v>4099.076</c:v>
                </c:pt>
                <c:pt idx="41">
                  <c:v>4180.237</c:v>
                </c:pt>
                <c:pt idx="42">
                  <c:v>4344.417</c:v>
                </c:pt>
                <c:pt idx="43">
                  <c:v>4050.993</c:v>
                </c:pt>
                <c:pt idx="44">
                  <c:v>4057.278</c:v>
                </c:pt>
                <c:pt idx="45">
                  <c:v>4109.865</c:v>
                </c:pt>
                <c:pt idx="46">
                  <c:v>4076.567</c:v>
                </c:pt>
                <c:pt idx="47">
                  <c:v>4033.5</c:v>
                </c:pt>
                <c:pt idx="48">
                  <c:v>3963.407</c:v>
                </c:pt>
                <c:pt idx="49">
                  <c:v>3912.541</c:v>
                </c:pt>
                <c:pt idx="50">
                  <c:v>3905.945</c:v>
                </c:pt>
                <c:pt idx="51">
                  <c:v>4145.335</c:v>
                </c:pt>
                <c:pt idx="52">
                  <c:v>4134.956</c:v>
                </c:pt>
                <c:pt idx="53">
                  <c:v>4214.936</c:v>
                </c:pt>
                <c:pt idx="54">
                  <c:v>4320.032</c:v>
                </c:pt>
                <c:pt idx="55">
                  <c:v>4478.638</c:v>
                </c:pt>
                <c:pt idx="56">
                  <c:v>4468.859</c:v>
                </c:pt>
                <c:pt idx="57">
                  <c:v>4421.271</c:v>
                </c:pt>
                <c:pt idx="58">
                  <c:v>4322.013000000001</c:v>
                </c:pt>
                <c:pt idx="59">
                  <c:v>4307.042</c:v>
                </c:pt>
                <c:pt idx="60">
                  <c:v>4376.127</c:v>
                </c:pt>
                <c:pt idx="61">
                  <c:v>4217.981</c:v>
                </c:pt>
                <c:pt idx="62">
                  <c:v>4100.118</c:v>
                </c:pt>
                <c:pt idx="63">
                  <c:v>4025.887</c:v>
                </c:pt>
                <c:pt idx="64">
                  <c:v>4105.715</c:v>
                </c:pt>
                <c:pt idx="65">
                  <c:v>4288.221</c:v>
                </c:pt>
                <c:pt idx="66">
                  <c:v>4372.036</c:v>
                </c:pt>
                <c:pt idx="67">
                  <c:v>4083.782</c:v>
                </c:pt>
                <c:pt idx="68">
                  <c:v>4277.576</c:v>
                </c:pt>
                <c:pt idx="69">
                  <c:v>4489.909</c:v>
                </c:pt>
                <c:pt idx="70">
                  <c:v>4310.422</c:v>
                </c:pt>
                <c:pt idx="71">
                  <c:v>4440.71</c:v>
                </c:pt>
                <c:pt idx="72">
                  <c:v>4289.112</c:v>
                </c:pt>
                <c:pt idx="73">
                  <c:v>4615.812</c:v>
                </c:pt>
                <c:pt idx="74">
                  <c:v>4572.298</c:v>
                </c:pt>
                <c:pt idx="75">
                  <c:v>4415.873000000001</c:v>
                </c:pt>
                <c:pt idx="76">
                  <c:v>4380.557000000001</c:v>
                </c:pt>
                <c:pt idx="77">
                  <c:v>4344.913</c:v>
                </c:pt>
                <c:pt idx="78">
                  <c:v>4373.087</c:v>
                </c:pt>
                <c:pt idx="79">
                  <c:v>4323.379</c:v>
                </c:pt>
                <c:pt idx="80">
                  <c:v>4281.384</c:v>
                </c:pt>
                <c:pt idx="81">
                  <c:v>4186.021</c:v>
                </c:pt>
                <c:pt idx="82">
                  <c:v>4196.871</c:v>
                </c:pt>
                <c:pt idx="83">
                  <c:v>4210.553000000001</c:v>
                </c:pt>
                <c:pt idx="84">
                  <c:v>4333.449</c:v>
                </c:pt>
                <c:pt idx="85">
                  <c:v>4328.222</c:v>
                </c:pt>
              </c:numCache>
            </c:numRef>
          </c:val>
        </c:ser>
        <c:ser>
          <c:idx val="3"/>
          <c:order val="3"/>
          <c:tx>
            <c:v>2000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LILC2!$D$323:$D$414</c:f>
              <c:numCache>
                <c:formatCode>0</c:formatCode>
                <c:ptCount val="92"/>
                <c:pt idx="0">
                  <c:v>3048.148</c:v>
                </c:pt>
                <c:pt idx="1">
                  <c:v>3007.9</c:v>
                </c:pt>
                <c:pt idx="2">
                  <c:v>2983.466</c:v>
                </c:pt>
                <c:pt idx="3">
                  <c:v>2940.722</c:v>
                </c:pt>
                <c:pt idx="4">
                  <c:v>2952.992</c:v>
                </c:pt>
                <c:pt idx="5">
                  <c:v>2926.215</c:v>
                </c:pt>
                <c:pt idx="6">
                  <c:v>2987.675</c:v>
                </c:pt>
                <c:pt idx="7">
                  <c:v>2939.081</c:v>
                </c:pt>
                <c:pt idx="8">
                  <c:v>3117.119</c:v>
                </c:pt>
                <c:pt idx="9">
                  <c:v>3076.282999999999</c:v>
                </c:pt>
                <c:pt idx="10">
                  <c:v>3121.483</c:v>
                </c:pt>
                <c:pt idx="11">
                  <c:v>3100.487</c:v>
                </c:pt>
                <c:pt idx="12">
                  <c:v>3079.642</c:v>
                </c:pt>
                <c:pt idx="13">
                  <c:v>3027.561</c:v>
                </c:pt>
                <c:pt idx="14">
                  <c:v>3097.905</c:v>
                </c:pt>
                <c:pt idx="15">
                  <c:v>3075.901</c:v>
                </c:pt>
                <c:pt idx="16">
                  <c:v>3092.823</c:v>
                </c:pt>
                <c:pt idx="17">
                  <c:v>3094.099</c:v>
                </c:pt>
                <c:pt idx="18">
                  <c:v>3178.933</c:v>
                </c:pt>
                <c:pt idx="19">
                  <c:v>3188.849</c:v>
                </c:pt>
                <c:pt idx="20">
                  <c:v>3167.587</c:v>
                </c:pt>
                <c:pt idx="21">
                  <c:v>3172.378</c:v>
                </c:pt>
                <c:pt idx="22">
                  <c:v>3180.713</c:v>
                </c:pt>
                <c:pt idx="23">
                  <c:v>3165.741</c:v>
                </c:pt>
                <c:pt idx="24">
                  <c:v>3192.038</c:v>
                </c:pt>
                <c:pt idx="25">
                  <c:v>3107.33</c:v>
                </c:pt>
                <c:pt idx="26">
                  <c:v>3057.827</c:v>
                </c:pt>
                <c:pt idx="27">
                  <c:v>3031.22</c:v>
                </c:pt>
                <c:pt idx="28">
                  <c:v>3035.0</c:v>
                </c:pt>
                <c:pt idx="29">
                  <c:v>3048.8</c:v>
                </c:pt>
                <c:pt idx="30">
                  <c:v>3086.932</c:v>
                </c:pt>
                <c:pt idx="31">
                  <c:v>3017.396</c:v>
                </c:pt>
                <c:pt idx="32">
                  <c:v>3010.216</c:v>
                </c:pt>
                <c:pt idx="33">
                  <c:v>3097.816</c:v>
                </c:pt>
                <c:pt idx="34">
                  <c:v>3028.982</c:v>
                </c:pt>
                <c:pt idx="35">
                  <c:v>2964.138</c:v>
                </c:pt>
                <c:pt idx="36">
                  <c:v>2920.823</c:v>
                </c:pt>
                <c:pt idx="37">
                  <c:v>2917.337</c:v>
                </c:pt>
                <c:pt idx="38">
                  <c:v>2843.273</c:v>
                </c:pt>
                <c:pt idx="39">
                  <c:v>2806.235</c:v>
                </c:pt>
                <c:pt idx="40">
                  <c:v>2767.788</c:v>
                </c:pt>
                <c:pt idx="41">
                  <c:v>2726.294</c:v>
                </c:pt>
                <c:pt idx="42">
                  <c:v>2670.489</c:v>
                </c:pt>
                <c:pt idx="43">
                  <c:v>2598.959</c:v>
                </c:pt>
                <c:pt idx="44">
                  <c:v>2653.396</c:v>
                </c:pt>
                <c:pt idx="45">
                  <c:v>2670.341</c:v>
                </c:pt>
                <c:pt idx="46">
                  <c:v>2584.266</c:v>
                </c:pt>
                <c:pt idx="47">
                  <c:v>2595.21</c:v>
                </c:pt>
                <c:pt idx="48">
                  <c:v>2521.313</c:v>
                </c:pt>
                <c:pt idx="49">
                  <c:v>2707.844</c:v>
                </c:pt>
                <c:pt idx="50">
                  <c:v>2637.304</c:v>
                </c:pt>
                <c:pt idx="51">
                  <c:v>2587.775</c:v>
                </c:pt>
                <c:pt idx="52">
                  <c:v>2672.929</c:v>
                </c:pt>
                <c:pt idx="53">
                  <c:v>2695.08</c:v>
                </c:pt>
                <c:pt idx="54">
                  <c:v>2768.391</c:v>
                </c:pt>
                <c:pt idx="55">
                  <c:v>2734.048</c:v>
                </c:pt>
                <c:pt idx="56">
                  <c:v>2651.493</c:v>
                </c:pt>
                <c:pt idx="57">
                  <c:v>2645.398</c:v>
                </c:pt>
                <c:pt idx="58">
                  <c:v>2595.062</c:v>
                </c:pt>
                <c:pt idx="59">
                  <c:v>2631.699</c:v>
                </c:pt>
                <c:pt idx="60">
                  <c:v>2592.486</c:v>
                </c:pt>
                <c:pt idx="61">
                  <c:v>2557.733</c:v>
                </c:pt>
                <c:pt idx="62">
                  <c:v>2461.648</c:v>
                </c:pt>
                <c:pt idx="63">
                  <c:v>2401.778</c:v>
                </c:pt>
                <c:pt idx="64">
                  <c:v>2315.421</c:v>
                </c:pt>
                <c:pt idx="65">
                  <c:v>2282.136</c:v>
                </c:pt>
                <c:pt idx="66">
                  <c:v>2235.775</c:v>
                </c:pt>
                <c:pt idx="67">
                  <c:v>2467.056</c:v>
                </c:pt>
                <c:pt idx="68">
                  <c:v>2387.78</c:v>
                </c:pt>
                <c:pt idx="69">
                  <c:v>2354.516</c:v>
                </c:pt>
                <c:pt idx="70">
                  <c:v>2287.323</c:v>
                </c:pt>
                <c:pt idx="71">
                  <c:v>2289.497</c:v>
                </c:pt>
                <c:pt idx="72">
                  <c:v>2175.025</c:v>
                </c:pt>
                <c:pt idx="73">
                  <c:v>2041.36</c:v>
                </c:pt>
                <c:pt idx="74">
                  <c:v>2022.743</c:v>
                </c:pt>
                <c:pt idx="75">
                  <c:v>2059.916</c:v>
                </c:pt>
                <c:pt idx="76">
                  <c:v>2077.478</c:v>
                </c:pt>
                <c:pt idx="77">
                  <c:v>2336.357</c:v>
                </c:pt>
                <c:pt idx="78">
                  <c:v>2316.728</c:v>
                </c:pt>
                <c:pt idx="79">
                  <c:v>2019.885</c:v>
                </c:pt>
                <c:pt idx="80">
                  <c:v>1842.545</c:v>
                </c:pt>
                <c:pt idx="81">
                  <c:v>1803.271</c:v>
                </c:pt>
                <c:pt idx="82">
                  <c:v>1898.806</c:v>
                </c:pt>
                <c:pt idx="83">
                  <c:v>1988.16</c:v>
                </c:pt>
                <c:pt idx="84">
                  <c:v>2058.34</c:v>
                </c:pt>
                <c:pt idx="85">
                  <c:v>2088.985</c:v>
                </c:pt>
                <c:pt idx="86">
                  <c:v>2085.724999999999</c:v>
                </c:pt>
                <c:pt idx="87">
                  <c:v>1973.578</c:v>
                </c:pt>
                <c:pt idx="88">
                  <c:v>1704.335</c:v>
                </c:pt>
                <c:pt idx="89">
                  <c:v>1840.095</c:v>
                </c:pt>
                <c:pt idx="90">
                  <c:v>1857.833</c:v>
                </c:pt>
                <c:pt idx="91">
                  <c:v>1815.848</c:v>
                </c:pt>
              </c:numCache>
            </c:numRef>
          </c:val>
        </c:ser>
        <c:ser>
          <c:idx val="4"/>
          <c:order val="4"/>
          <c:tx>
            <c:v>2001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LILC2!$D$430:$D$493</c:f>
              <c:numCache>
                <c:formatCode>0</c:formatCode>
                <c:ptCount val="64"/>
                <c:pt idx="0">
                  <c:v>2973.322</c:v>
                </c:pt>
                <c:pt idx="1">
                  <c:v>2887.934</c:v>
                </c:pt>
                <c:pt idx="2">
                  <c:v>2850.115</c:v>
                </c:pt>
                <c:pt idx="3">
                  <c:v>2846.485</c:v>
                </c:pt>
                <c:pt idx="4">
                  <c:v>2774.803</c:v>
                </c:pt>
                <c:pt idx="5">
                  <c:v>2741.818</c:v>
                </c:pt>
                <c:pt idx="6">
                  <c:v>2713.666</c:v>
                </c:pt>
                <c:pt idx="7">
                  <c:v>2724.425</c:v>
                </c:pt>
                <c:pt idx="8">
                  <c:v>2703.463</c:v>
                </c:pt>
                <c:pt idx="9">
                  <c:v>2771.751</c:v>
                </c:pt>
                <c:pt idx="10">
                  <c:v>2853.469</c:v>
                </c:pt>
                <c:pt idx="11">
                  <c:v>2782.039</c:v>
                </c:pt>
                <c:pt idx="12">
                  <c:v>2781.549</c:v>
                </c:pt>
                <c:pt idx="13">
                  <c:v>2943.564</c:v>
                </c:pt>
                <c:pt idx="14">
                  <c:v>2816.046</c:v>
                </c:pt>
                <c:pt idx="15">
                  <c:v>2877.474</c:v>
                </c:pt>
                <c:pt idx="16">
                  <c:v>2876.115</c:v>
                </c:pt>
                <c:pt idx="17">
                  <c:v>2913.153</c:v>
                </c:pt>
                <c:pt idx="18">
                  <c:v>2912.837</c:v>
                </c:pt>
                <c:pt idx="19">
                  <c:v>2939.078</c:v>
                </c:pt>
                <c:pt idx="20">
                  <c:v>2860.053</c:v>
                </c:pt>
                <c:pt idx="21">
                  <c:v>2839.965</c:v>
                </c:pt>
                <c:pt idx="22">
                  <c:v>2710.922</c:v>
                </c:pt>
                <c:pt idx="23">
                  <c:v>2762.573</c:v>
                </c:pt>
                <c:pt idx="24">
                  <c:v>2695.434</c:v>
                </c:pt>
                <c:pt idx="25">
                  <c:v>2640.558</c:v>
                </c:pt>
                <c:pt idx="26">
                  <c:v>2750.228</c:v>
                </c:pt>
                <c:pt idx="27">
                  <c:v>2693.224</c:v>
                </c:pt>
                <c:pt idx="28">
                  <c:v>2781.736</c:v>
                </c:pt>
                <c:pt idx="29">
                  <c:v>2731.772</c:v>
                </c:pt>
                <c:pt idx="30">
                  <c:v>2690.394</c:v>
                </c:pt>
                <c:pt idx="31">
                  <c:v>2738.739</c:v>
                </c:pt>
                <c:pt idx="32">
                  <c:v>2694.016</c:v>
                </c:pt>
                <c:pt idx="33">
                  <c:v>2672.097</c:v>
                </c:pt>
                <c:pt idx="34">
                  <c:v>2654.646</c:v>
                </c:pt>
                <c:pt idx="35">
                  <c:v>2794.733</c:v>
                </c:pt>
                <c:pt idx="36">
                  <c:v>2824.369</c:v>
                </c:pt>
                <c:pt idx="37">
                  <c:v>3022.445</c:v>
                </c:pt>
                <c:pt idx="38">
                  <c:v>3023.056</c:v>
                </c:pt>
                <c:pt idx="39">
                  <c:v>2994.387</c:v>
                </c:pt>
                <c:pt idx="40">
                  <c:v>3146.932</c:v>
                </c:pt>
                <c:pt idx="41">
                  <c:v>3018.78</c:v>
                </c:pt>
                <c:pt idx="42">
                  <c:v>3244.168</c:v>
                </c:pt>
                <c:pt idx="43">
                  <c:v>3192.682</c:v>
                </c:pt>
                <c:pt idx="44">
                  <c:v>3154.364</c:v>
                </c:pt>
                <c:pt idx="45">
                  <c:v>3193.604</c:v>
                </c:pt>
                <c:pt idx="46">
                  <c:v>3172.666999999999</c:v>
                </c:pt>
                <c:pt idx="47">
                  <c:v>3100.512</c:v>
                </c:pt>
                <c:pt idx="48">
                  <c:v>3029.312</c:v>
                </c:pt>
                <c:pt idx="49">
                  <c:v>2899.811</c:v>
                </c:pt>
                <c:pt idx="50">
                  <c:v>2905.677</c:v>
                </c:pt>
                <c:pt idx="51">
                  <c:v>2906.733</c:v>
                </c:pt>
                <c:pt idx="52">
                  <c:v>2950.89</c:v>
                </c:pt>
                <c:pt idx="53">
                  <c:v>2926.534</c:v>
                </c:pt>
                <c:pt idx="54">
                  <c:v>2914.197</c:v>
                </c:pt>
                <c:pt idx="55">
                  <c:v>2866.064</c:v>
                </c:pt>
                <c:pt idx="56">
                  <c:v>2789.804</c:v>
                </c:pt>
                <c:pt idx="57">
                  <c:v>2740.43</c:v>
                </c:pt>
                <c:pt idx="58">
                  <c:v>2687.36</c:v>
                </c:pt>
                <c:pt idx="59">
                  <c:v>2696.102</c:v>
                </c:pt>
                <c:pt idx="60">
                  <c:v>2651.616</c:v>
                </c:pt>
                <c:pt idx="61">
                  <c:v>2555.266999999999</c:v>
                </c:pt>
                <c:pt idx="62">
                  <c:v>2516.146</c:v>
                </c:pt>
                <c:pt idx="63">
                  <c:v>2479.3</c:v>
                </c:pt>
              </c:numCache>
            </c:numRef>
          </c:val>
        </c:ser>
        <c:ser>
          <c:idx val="5"/>
          <c:order val="5"/>
          <c:tx>
            <c:v>2002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LILC2!$D$537:$D$585</c:f>
              <c:numCache>
                <c:formatCode>0</c:formatCode>
                <c:ptCount val="49"/>
                <c:pt idx="0">
                  <c:v>1959.698</c:v>
                </c:pt>
                <c:pt idx="1">
                  <c:v>1944.113</c:v>
                </c:pt>
                <c:pt idx="2">
                  <c:v>1941.522</c:v>
                </c:pt>
                <c:pt idx="3">
                  <c:v>1978.945</c:v>
                </c:pt>
                <c:pt idx="4">
                  <c:v>1970.449</c:v>
                </c:pt>
                <c:pt idx="5">
                  <c:v>1974.841</c:v>
                </c:pt>
                <c:pt idx="6">
                  <c:v>2057.917</c:v>
                </c:pt>
                <c:pt idx="7">
                  <c:v>2117.258</c:v>
                </c:pt>
                <c:pt idx="8">
                  <c:v>2105.839</c:v>
                </c:pt>
                <c:pt idx="9">
                  <c:v>2081.487</c:v>
                </c:pt>
                <c:pt idx="10">
                  <c:v>2084.981</c:v>
                </c:pt>
                <c:pt idx="11">
                  <c:v>2047.617</c:v>
                </c:pt>
                <c:pt idx="12">
                  <c:v>2239.367</c:v>
                </c:pt>
                <c:pt idx="13">
                  <c:v>2138.253</c:v>
                </c:pt>
                <c:pt idx="14">
                  <c:v>2089.659</c:v>
                </c:pt>
                <c:pt idx="15">
                  <c:v>2229.224</c:v>
                </c:pt>
                <c:pt idx="16">
                  <c:v>2265.198</c:v>
                </c:pt>
                <c:pt idx="17">
                  <c:v>2232.137</c:v>
                </c:pt>
                <c:pt idx="18">
                  <c:v>2199.568</c:v>
                </c:pt>
                <c:pt idx="19">
                  <c:v>2306.286999999999</c:v>
                </c:pt>
                <c:pt idx="20">
                  <c:v>2185.574</c:v>
                </c:pt>
                <c:pt idx="21">
                  <c:v>2165.814</c:v>
                </c:pt>
                <c:pt idx="22">
                  <c:v>2073.377</c:v>
                </c:pt>
                <c:pt idx="23">
                  <c:v>2145.688</c:v>
                </c:pt>
                <c:pt idx="24">
                  <c:v>2149.444</c:v>
                </c:pt>
                <c:pt idx="25">
                  <c:v>2128.215</c:v>
                </c:pt>
                <c:pt idx="26">
                  <c:v>2111.166</c:v>
                </c:pt>
                <c:pt idx="27">
                  <c:v>2033.174</c:v>
                </c:pt>
                <c:pt idx="28">
                  <c:v>2017.743</c:v>
                </c:pt>
                <c:pt idx="29">
                  <c:v>2056.952</c:v>
                </c:pt>
                <c:pt idx="30">
                  <c:v>1982.528</c:v>
                </c:pt>
                <c:pt idx="31">
                  <c:v>2006.243</c:v>
                </c:pt>
                <c:pt idx="32">
                  <c:v>1986.463</c:v>
                </c:pt>
                <c:pt idx="33">
                  <c:v>1918.449</c:v>
                </c:pt>
                <c:pt idx="34">
                  <c:v>1898.318</c:v>
                </c:pt>
                <c:pt idx="35">
                  <c:v>1879.689</c:v>
                </c:pt>
                <c:pt idx="36">
                  <c:v>1854.788</c:v>
                </c:pt>
                <c:pt idx="37">
                  <c:v>1828.382</c:v>
                </c:pt>
                <c:pt idx="38">
                  <c:v>1803.604</c:v>
                </c:pt>
                <c:pt idx="39">
                  <c:v>1786.373</c:v>
                </c:pt>
                <c:pt idx="40">
                  <c:v>1757.516</c:v>
                </c:pt>
                <c:pt idx="41">
                  <c:v>1715.248</c:v>
                </c:pt>
                <c:pt idx="42">
                  <c:v>1741.939</c:v>
                </c:pt>
                <c:pt idx="43">
                  <c:v>1681.725</c:v>
                </c:pt>
                <c:pt idx="44">
                  <c:v>1643.494</c:v>
                </c:pt>
                <c:pt idx="45">
                  <c:v>1654.986</c:v>
                </c:pt>
                <c:pt idx="46">
                  <c:v>1601.061</c:v>
                </c:pt>
                <c:pt idx="47">
                  <c:v>1601.272</c:v>
                </c:pt>
                <c:pt idx="48">
                  <c:v>1685.62</c:v>
                </c:pt>
              </c:numCache>
            </c:numRef>
          </c:val>
        </c:ser>
        <c:ser>
          <c:idx val="6"/>
          <c:order val="6"/>
          <c:tx>
            <c:v>2003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LILC2!$D$644:$D$736</c:f>
              <c:numCache>
                <c:formatCode>0</c:formatCode>
                <c:ptCount val="93"/>
                <c:pt idx="0">
                  <c:v>2643.739</c:v>
                </c:pt>
                <c:pt idx="1">
                  <c:v>2687.383</c:v>
                </c:pt>
                <c:pt idx="2">
                  <c:v>3006.355</c:v>
                </c:pt>
                <c:pt idx="3">
                  <c:v>3046.704</c:v>
                </c:pt>
                <c:pt idx="4">
                  <c:v>2926.052</c:v>
                </c:pt>
                <c:pt idx="5">
                  <c:v>2968.822</c:v>
                </c:pt>
                <c:pt idx="6">
                  <c:v>3122.231</c:v>
                </c:pt>
                <c:pt idx="7">
                  <c:v>2955.648999999999</c:v>
                </c:pt>
                <c:pt idx="8">
                  <c:v>3083.653</c:v>
                </c:pt>
                <c:pt idx="9">
                  <c:v>3080.684999999999</c:v>
                </c:pt>
                <c:pt idx="10">
                  <c:v>2932.399</c:v>
                </c:pt>
                <c:pt idx="11">
                  <c:v>2822.186999999999</c:v>
                </c:pt>
                <c:pt idx="12">
                  <c:v>2824.041</c:v>
                </c:pt>
                <c:pt idx="13">
                  <c:v>2735.949</c:v>
                </c:pt>
                <c:pt idx="14">
                  <c:v>2729.881</c:v>
                </c:pt>
                <c:pt idx="15">
                  <c:v>2751.352</c:v>
                </c:pt>
                <c:pt idx="16">
                  <c:v>2951.321</c:v>
                </c:pt>
                <c:pt idx="17">
                  <c:v>2913.523</c:v>
                </c:pt>
                <c:pt idx="18">
                  <c:v>2947.597</c:v>
                </c:pt>
                <c:pt idx="19">
                  <c:v>2837.622</c:v>
                </c:pt>
                <c:pt idx="20">
                  <c:v>2918.952</c:v>
                </c:pt>
                <c:pt idx="21">
                  <c:v>2887.057</c:v>
                </c:pt>
                <c:pt idx="22">
                  <c:v>2941.173</c:v>
                </c:pt>
                <c:pt idx="23">
                  <c:v>3032.798</c:v>
                </c:pt>
                <c:pt idx="24">
                  <c:v>2979.342</c:v>
                </c:pt>
                <c:pt idx="25">
                  <c:v>3071.35</c:v>
                </c:pt>
                <c:pt idx="26">
                  <c:v>3056.715</c:v>
                </c:pt>
                <c:pt idx="27">
                  <c:v>2991.251</c:v>
                </c:pt>
                <c:pt idx="28">
                  <c:v>3018.904</c:v>
                </c:pt>
                <c:pt idx="29">
                  <c:v>2996.887</c:v>
                </c:pt>
                <c:pt idx="30">
                  <c:v>3074.457</c:v>
                </c:pt>
                <c:pt idx="31">
                  <c:v>3011.642</c:v>
                </c:pt>
                <c:pt idx="32">
                  <c:v>2799.701</c:v>
                </c:pt>
                <c:pt idx="33">
                  <c:v>3124.131</c:v>
                </c:pt>
                <c:pt idx="34">
                  <c:v>3046.393</c:v>
                </c:pt>
                <c:pt idx="35">
                  <c:v>3184.986</c:v>
                </c:pt>
                <c:pt idx="36">
                  <c:v>3134.897</c:v>
                </c:pt>
                <c:pt idx="37">
                  <c:v>3140.724999999999</c:v>
                </c:pt>
                <c:pt idx="38">
                  <c:v>3138.596</c:v>
                </c:pt>
                <c:pt idx="39">
                  <c:v>3094.195</c:v>
                </c:pt>
                <c:pt idx="40">
                  <c:v>3050.583</c:v>
                </c:pt>
                <c:pt idx="41">
                  <c:v>2982.025</c:v>
                </c:pt>
                <c:pt idx="42">
                  <c:v>2912.204</c:v>
                </c:pt>
                <c:pt idx="43">
                  <c:v>2830.366</c:v>
                </c:pt>
                <c:pt idx="44">
                  <c:v>2819.993</c:v>
                </c:pt>
                <c:pt idx="45">
                  <c:v>2877.546</c:v>
                </c:pt>
                <c:pt idx="46">
                  <c:v>2774.545</c:v>
                </c:pt>
                <c:pt idx="47">
                  <c:v>2738.145</c:v>
                </c:pt>
                <c:pt idx="48">
                  <c:v>2757.979</c:v>
                </c:pt>
                <c:pt idx="49">
                  <c:v>2714.44</c:v>
                </c:pt>
                <c:pt idx="50">
                  <c:v>2667.84</c:v>
                </c:pt>
                <c:pt idx="51">
                  <c:v>2673.018</c:v>
                </c:pt>
                <c:pt idx="52">
                  <c:v>3408.338</c:v>
                </c:pt>
                <c:pt idx="53">
                  <c:v>3186.911</c:v>
                </c:pt>
                <c:pt idx="54">
                  <c:v>3120.481</c:v>
                </c:pt>
                <c:pt idx="55">
                  <c:v>3148.755</c:v>
                </c:pt>
                <c:pt idx="56">
                  <c:v>2974.262999999999</c:v>
                </c:pt>
                <c:pt idx="57">
                  <c:v>3000.036</c:v>
                </c:pt>
                <c:pt idx="58">
                  <c:v>2960.77</c:v>
                </c:pt>
                <c:pt idx="59">
                  <c:v>2979.907</c:v>
                </c:pt>
                <c:pt idx="60">
                  <c:v>2986.925</c:v>
                </c:pt>
                <c:pt idx="61">
                  <c:v>2964.409</c:v>
                </c:pt>
                <c:pt idx="62">
                  <c:v>2825.924</c:v>
                </c:pt>
                <c:pt idx="63">
                  <c:v>2895.319</c:v>
                </c:pt>
                <c:pt idx="64">
                  <c:v>2724.062</c:v>
                </c:pt>
                <c:pt idx="65">
                  <c:v>2713.02</c:v>
                </c:pt>
                <c:pt idx="66">
                  <c:v>2617.886</c:v>
                </c:pt>
                <c:pt idx="67">
                  <c:v>2856.224999999999</c:v>
                </c:pt>
                <c:pt idx="68">
                  <c:v>3141.175</c:v>
                </c:pt>
                <c:pt idx="69">
                  <c:v>3215.626</c:v>
                </c:pt>
                <c:pt idx="70">
                  <c:v>3202.674</c:v>
                </c:pt>
                <c:pt idx="71">
                  <c:v>3171.829</c:v>
                </c:pt>
                <c:pt idx="72">
                  <c:v>3116.381</c:v>
                </c:pt>
                <c:pt idx="73">
                  <c:v>3046.569</c:v>
                </c:pt>
                <c:pt idx="74">
                  <c:v>3022.553</c:v>
                </c:pt>
                <c:pt idx="75">
                  <c:v>2954.724</c:v>
                </c:pt>
                <c:pt idx="76">
                  <c:v>2949.232</c:v>
                </c:pt>
                <c:pt idx="77">
                  <c:v>2922.155</c:v>
                </c:pt>
                <c:pt idx="78">
                  <c:v>2893.467</c:v>
                </c:pt>
                <c:pt idx="79">
                  <c:v>2912.95</c:v>
                </c:pt>
                <c:pt idx="80">
                  <c:v>2826.798</c:v>
                </c:pt>
                <c:pt idx="81">
                  <c:v>2765.728999999999</c:v>
                </c:pt>
                <c:pt idx="82">
                  <c:v>2725.485</c:v>
                </c:pt>
                <c:pt idx="83">
                  <c:v>2774.598</c:v>
                </c:pt>
                <c:pt idx="84">
                  <c:v>2907.676</c:v>
                </c:pt>
                <c:pt idx="85">
                  <c:v>3005.016</c:v>
                </c:pt>
                <c:pt idx="86">
                  <c:v>3115.338</c:v>
                </c:pt>
                <c:pt idx="87">
                  <c:v>3243.757</c:v>
                </c:pt>
                <c:pt idx="88">
                  <c:v>3339.553</c:v>
                </c:pt>
                <c:pt idx="89">
                  <c:v>3481.496</c:v>
                </c:pt>
                <c:pt idx="90">
                  <c:v>3751.826</c:v>
                </c:pt>
                <c:pt idx="91">
                  <c:v>3775.184999999999</c:v>
                </c:pt>
                <c:pt idx="92">
                  <c:v>3599.797</c:v>
                </c:pt>
              </c:numCache>
            </c:numRef>
          </c:val>
        </c:ser>
        <c:ser>
          <c:idx val="7"/>
          <c:order val="7"/>
          <c:tx>
            <c:v>2004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LILC2!$D$751:$D$820</c:f>
              <c:numCache>
                <c:formatCode>0</c:formatCode>
                <c:ptCount val="70"/>
                <c:pt idx="0">
                  <c:v>3699.095</c:v>
                </c:pt>
                <c:pt idx="1">
                  <c:v>3680.599</c:v>
                </c:pt>
                <c:pt idx="2">
                  <c:v>3678.517</c:v>
                </c:pt>
                <c:pt idx="3">
                  <c:v>3636.789</c:v>
                </c:pt>
                <c:pt idx="4">
                  <c:v>3719.027</c:v>
                </c:pt>
                <c:pt idx="5">
                  <c:v>3698.496</c:v>
                </c:pt>
                <c:pt idx="6">
                  <c:v>3708.333</c:v>
                </c:pt>
                <c:pt idx="7">
                  <c:v>3721.333</c:v>
                </c:pt>
                <c:pt idx="8">
                  <c:v>3661.327</c:v>
                </c:pt>
                <c:pt idx="9">
                  <c:v>3630.07</c:v>
                </c:pt>
                <c:pt idx="10">
                  <c:v>3664.836</c:v>
                </c:pt>
                <c:pt idx="11">
                  <c:v>3587.832</c:v>
                </c:pt>
                <c:pt idx="12">
                  <c:v>3522.875</c:v>
                </c:pt>
                <c:pt idx="13">
                  <c:v>3514.597</c:v>
                </c:pt>
                <c:pt idx="14">
                  <c:v>3492.188999999999</c:v>
                </c:pt>
                <c:pt idx="15">
                  <c:v>3516.822</c:v>
                </c:pt>
                <c:pt idx="16">
                  <c:v>3445.145</c:v>
                </c:pt>
                <c:pt idx="17">
                  <c:v>3373.863</c:v>
                </c:pt>
                <c:pt idx="18">
                  <c:v>3320.802</c:v>
                </c:pt>
                <c:pt idx="19">
                  <c:v>3282.007</c:v>
                </c:pt>
                <c:pt idx="20">
                  <c:v>3215.458</c:v>
                </c:pt>
                <c:pt idx="21">
                  <c:v>3109.402</c:v>
                </c:pt>
                <c:pt idx="22">
                  <c:v>3028.315</c:v>
                </c:pt>
                <c:pt idx="23">
                  <c:v>2968.714</c:v>
                </c:pt>
                <c:pt idx="24">
                  <c:v>2875.183</c:v>
                </c:pt>
                <c:pt idx="25">
                  <c:v>2857.328</c:v>
                </c:pt>
                <c:pt idx="26">
                  <c:v>2968.416</c:v>
                </c:pt>
                <c:pt idx="27">
                  <c:v>2903.096</c:v>
                </c:pt>
                <c:pt idx="28">
                  <c:v>2909.615</c:v>
                </c:pt>
                <c:pt idx="29">
                  <c:v>2877.394</c:v>
                </c:pt>
                <c:pt idx="30">
                  <c:v>2842.393</c:v>
                </c:pt>
                <c:pt idx="31">
                  <c:v>2817.132</c:v>
                </c:pt>
                <c:pt idx="32">
                  <c:v>2733.648999999999</c:v>
                </c:pt>
                <c:pt idx="33">
                  <c:v>2702.323</c:v>
                </c:pt>
                <c:pt idx="34">
                  <c:v>2652.399</c:v>
                </c:pt>
                <c:pt idx="35">
                  <c:v>2669.394</c:v>
                </c:pt>
                <c:pt idx="36">
                  <c:v>2638.826</c:v>
                </c:pt>
                <c:pt idx="37">
                  <c:v>2598.349</c:v>
                </c:pt>
                <c:pt idx="38">
                  <c:v>2750.568</c:v>
                </c:pt>
                <c:pt idx="39">
                  <c:v>2696.429</c:v>
                </c:pt>
                <c:pt idx="40">
                  <c:v>2686.995</c:v>
                </c:pt>
                <c:pt idx="41">
                  <c:v>2743.336</c:v>
                </c:pt>
                <c:pt idx="42">
                  <c:v>2717.671</c:v>
                </c:pt>
                <c:pt idx="43">
                  <c:v>2674.917</c:v>
                </c:pt>
                <c:pt idx="44">
                  <c:v>2656.815</c:v>
                </c:pt>
                <c:pt idx="45">
                  <c:v>2620.168999999999</c:v>
                </c:pt>
                <c:pt idx="46">
                  <c:v>2561.113</c:v>
                </c:pt>
                <c:pt idx="47">
                  <c:v>2497.714</c:v>
                </c:pt>
                <c:pt idx="48">
                  <c:v>2670.623</c:v>
                </c:pt>
                <c:pt idx="49">
                  <c:v>2625.496</c:v>
                </c:pt>
                <c:pt idx="50">
                  <c:v>2614.154</c:v>
                </c:pt>
                <c:pt idx="51">
                  <c:v>2745.155</c:v>
                </c:pt>
                <c:pt idx="52">
                  <c:v>2715.958</c:v>
                </c:pt>
                <c:pt idx="53">
                  <c:v>2717.296</c:v>
                </c:pt>
                <c:pt idx="54">
                  <c:v>2782.62</c:v>
                </c:pt>
                <c:pt idx="55">
                  <c:v>2634.829</c:v>
                </c:pt>
                <c:pt idx="56">
                  <c:v>2566.226999999999</c:v>
                </c:pt>
                <c:pt idx="57">
                  <c:v>2563.907</c:v>
                </c:pt>
                <c:pt idx="58">
                  <c:v>2594.703</c:v>
                </c:pt>
                <c:pt idx="59">
                  <c:v>2580.144</c:v>
                </c:pt>
                <c:pt idx="60">
                  <c:v>2558.561</c:v>
                </c:pt>
                <c:pt idx="61">
                  <c:v>2563.183</c:v>
                </c:pt>
                <c:pt idx="62">
                  <c:v>2407.292</c:v>
                </c:pt>
                <c:pt idx="63">
                  <c:v>2364.341</c:v>
                </c:pt>
                <c:pt idx="64">
                  <c:v>2314.566</c:v>
                </c:pt>
                <c:pt idx="65">
                  <c:v>2242.958</c:v>
                </c:pt>
                <c:pt idx="66">
                  <c:v>2122.564</c:v>
                </c:pt>
                <c:pt idx="67">
                  <c:v>2089.131</c:v>
                </c:pt>
                <c:pt idx="68">
                  <c:v>2046.503</c:v>
                </c:pt>
                <c:pt idx="69">
                  <c:v>1977.455</c:v>
                </c:pt>
              </c:numCache>
            </c:numRef>
          </c:val>
        </c:ser>
        <c:ser>
          <c:idx val="8"/>
          <c:order val="8"/>
          <c:tx>
            <c:v>2005</c:v>
          </c:tx>
          <c:marker>
            <c:symbol val="none"/>
          </c:marker>
          <c:cat>
            <c:numRef>
              <c:f>LILC2!$A$2:$A$108</c:f>
              <c:numCache>
                <c:formatCode>m/d/yyyy</c:formatCode>
                <c:ptCount val="107"/>
                <c:pt idx="0">
                  <c:v>35491.0</c:v>
                </c:pt>
                <c:pt idx="1">
                  <c:v>35492.0</c:v>
                </c:pt>
                <c:pt idx="2">
                  <c:v>35493.0</c:v>
                </c:pt>
                <c:pt idx="3">
                  <c:v>35494.0</c:v>
                </c:pt>
                <c:pt idx="4">
                  <c:v>35495.0</c:v>
                </c:pt>
                <c:pt idx="5">
                  <c:v>35496.0</c:v>
                </c:pt>
                <c:pt idx="6">
                  <c:v>35497.0</c:v>
                </c:pt>
                <c:pt idx="7">
                  <c:v>35498.0</c:v>
                </c:pt>
                <c:pt idx="8">
                  <c:v>35499.0</c:v>
                </c:pt>
                <c:pt idx="9">
                  <c:v>35500.0</c:v>
                </c:pt>
                <c:pt idx="10">
                  <c:v>35501.0</c:v>
                </c:pt>
                <c:pt idx="11">
                  <c:v>35502.0</c:v>
                </c:pt>
                <c:pt idx="12">
                  <c:v>35503.0</c:v>
                </c:pt>
                <c:pt idx="13">
                  <c:v>35504.0</c:v>
                </c:pt>
                <c:pt idx="14">
                  <c:v>35505.0</c:v>
                </c:pt>
                <c:pt idx="15">
                  <c:v>35506.0</c:v>
                </c:pt>
                <c:pt idx="16">
                  <c:v>35507.0</c:v>
                </c:pt>
                <c:pt idx="17">
                  <c:v>35508.0</c:v>
                </c:pt>
                <c:pt idx="18">
                  <c:v>35509.0</c:v>
                </c:pt>
                <c:pt idx="19">
                  <c:v>35510.0</c:v>
                </c:pt>
                <c:pt idx="20">
                  <c:v>35511.0</c:v>
                </c:pt>
                <c:pt idx="21">
                  <c:v>35512.0</c:v>
                </c:pt>
                <c:pt idx="22">
                  <c:v>35513.0</c:v>
                </c:pt>
                <c:pt idx="23">
                  <c:v>35514.0</c:v>
                </c:pt>
                <c:pt idx="24">
                  <c:v>35515.0</c:v>
                </c:pt>
                <c:pt idx="25">
                  <c:v>35516.0</c:v>
                </c:pt>
                <c:pt idx="26">
                  <c:v>35517.0</c:v>
                </c:pt>
                <c:pt idx="27">
                  <c:v>35518.0</c:v>
                </c:pt>
                <c:pt idx="28">
                  <c:v>35519.0</c:v>
                </c:pt>
                <c:pt idx="29">
                  <c:v>35520.0</c:v>
                </c:pt>
                <c:pt idx="30">
                  <c:v>35521.0</c:v>
                </c:pt>
                <c:pt idx="31">
                  <c:v>35522.0</c:v>
                </c:pt>
                <c:pt idx="32">
                  <c:v>35523.0</c:v>
                </c:pt>
                <c:pt idx="33">
                  <c:v>35524.0</c:v>
                </c:pt>
                <c:pt idx="34">
                  <c:v>35525.0</c:v>
                </c:pt>
                <c:pt idx="35">
                  <c:v>35526.0</c:v>
                </c:pt>
                <c:pt idx="36">
                  <c:v>35527.0</c:v>
                </c:pt>
                <c:pt idx="37">
                  <c:v>35528.0</c:v>
                </c:pt>
                <c:pt idx="38">
                  <c:v>35529.0</c:v>
                </c:pt>
                <c:pt idx="39">
                  <c:v>35530.0</c:v>
                </c:pt>
                <c:pt idx="40">
                  <c:v>35531.0</c:v>
                </c:pt>
                <c:pt idx="41">
                  <c:v>35532.0</c:v>
                </c:pt>
                <c:pt idx="42">
                  <c:v>35533.0</c:v>
                </c:pt>
                <c:pt idx="43">
                  <c:v>35534.0</c:v>
                </c:pt>
                <c:pt idx="44">
                  <c:v>35535.0</c:v>
                </c:pt>
                <c:pt idx="45">
                  <c:v>35536.0</c:v>
                </c:pt>
                <c:pt idx="46">
                  <c:v>35537.0</c:v>
                </c:pt>
                <c:pt idx="47">
                  <c:v>35538.0</c:v>
                </c:pt>
                <c:pt idx="48">
                  <c:v>35539.0</c:v>
                </c:pt>
                <c:pt idx="49">
                  <c:v>35540.0</c:v>
                </c:pt>
                <c:pt idx="50">
                  <c:v>35541.0</c:v>
                </c:pt>
                <c:pt idx="51">
                  <c:v>35542.0</c:v>
                </c:pt>
                <c:pt idx="52">
                  <c:v>35543.0</c:v>
                </c:pt>
                <c:pt idx="53">
                  <c:v>35544.0</c:v>
                </c:pt>
                <c:pt idx="54">
                  <c:v>35545.0</c:v>
                </c:pt>
                <c:pt idx="55">
                  <c:v>35546.0</c:v>
                </c:pt>
                <c:pt idx="56">
                  <c:v>35547.0</c:v>
                </c:pt>
                <c:pt idx="57">
                  <c:v>35548.0</c:v>
                </c:pt>
                <c:pt idx="58">
                  <c:v>35549.0</c:v>
                </c:pt>
                <c:pt idx="59">
                  <c:v>35550.0</c:v>
                </c:pt>
                <c:pt idx="60">
                  <c:v>35551.0</c:v>
                </c:pt>
                <c:pt idx="61">
                  <c:v>35552.0</c:v>
                </c:pt>
                <c:pt idx="62">
                  <c:v>35553.0</c:v>
                </c:pt>
                <c:pt idx="63">
                  <c:v>35554.0</c:v>
                </c:pt>
                <c:pt idx="64">
                  <c:v>35555.0</c:v>
                </c:pt>
                <c:pt idx="65">
                  <c:v>35556.0</c:v>
                </c:pt>
                <c:pt idx="66">
                  <c:v>35557.0</c:v>
                </c:pt>
                <c:pt idx="67">
                  <c:v>35558.0</c:v>
                </c:pt>
                <c:pt idx="68">
                  <c:v>35559.0</c:v>
                </c:pt>
                <c:pt idx="69">
                  <c:v>35560.0</c:v>
                </c:pt>
                <c:pt idx="70">
                  <c:v>35561.0</c:v>
                </c:pt>
                <c:pt idx="71">
                  <c:v>35562.0</c:v>
                </c:pt>
                <c:pt idx="72">
                  <c:v>35563.0</c:v>
                </c:pt>
                <c:pt idx="73">
                  <c:v>35564.0</c:v>
                </c:pt>
                <c:pt idx="74">
                  <c:v>35565.0</c:v>
                </c:pt>
                <c:pt idx="75">
                  <c:v>35566.0</c:v>
                </c:pt>
                <c:pt idx="76">
                  <c:v>35567.0</c:v>
                </c:pt>
                <c:pt idx="77">
                  <c:v>35568.0</c:v>
                </c:pt>
                <c:pt idx="78">
                  <c:v>35569.0</c:v>
                </c:pt>
                <c:pt idx="79">
                  <c:v>35570.0</c:v>
                </c:pt>
                <c:pt idx="80">
                  <c:v>35571.0</c:v>
                </c:pt>
                <c:pt idx="81">
                  <c:v>35572.0</c:v>
                </c:pt>
                <c:pt idx="82">
                  <c:v>35573.0</c:v>
                </c:pt>
                <c:pt idx="83">
                  <c:v>35574.0</c:v>
                </c:pt>
                <c:pt idx="84">
                  <c:v>35575.0</c:v>
                </c:pt>
                <c:pt idx="85">
                  <c:v>35576.0</c:v>
                </c:pt>
                <c:pt idx="86">
                  <c:v>35577.0</c:v>
                </c:pt>
                <c:pt idx="87">
                  <c:v>35578.0</c:v>
                </c:pt>
                <c:pt idx="88">
                  <c:v>35579.0</c:v>
                </c:pt>
                <c:pt idx="89">
                  <c:v>35580.0</c:v>
                </c:pt>
                <c:pt idx="90">
                  <c:v>35581.0</c:v>
                </c:pt>
                <c:pt idx="91">
                  <c:v>35582.0</c:v>
                </c:pt>
                <c:pt idx="92">
                  <c:v>35583.0</c:v>
                </c:pt>
                <c:pt idx="93">
                  <c:v>35584.0</c:v>
                </c:pt>
                <c:pt idx="94">
                  <c:v>35585.0</c:v>
                </c:pt>
                <c:pt idx="95">
                  <c:v>35586.0</c:v>
                </c:pt>
                <c:pt idx="96">
                  <c:v>35587.0</c:v>
                </c:pt>
                <c:pt idx="97">
                  <c:v>35588.0</c:v>
                </c:pt>
                <c:pt idx="98">
                  <c:v>35589.0</c:v>
                </c:pt>
                <c:pt idx="99">
                  <c:v>35590.0</c:v>
                </c:pt>
                <c:pt idx="100">
                  <c:v>35591.0</c:v>
                </c:pt>
                <c:pt idx="101">
                  <c:v>35592.0</c:v>
                </c:pt>
                <c:pt idx="102">
                  <c:v>35593.0</c:v>
                </c:pt>
                <c:pt idx="103">
                  <c:v>35594.0</c:v>
                </c:pt>
                <c:pt idx="104">
                  <c:v>35595.0</c:v>
                </c:pt>
                <c:pt idx="105">
                  <c:v>35596.0</c:v>
                </c:pt>
                <c:pt idx="106">
                  <c:v>35597.0</c:v>
                </c:pt>
              </c:numCache>
            </c:numRef>
          </c:cat>
          <c:val>
            <c:numRef>
              <c:f>LILC2!$D$858:$D$942</c:f>
              <c:numCache>
                <c:formatCode>0</c:formatCode>
                <c:ptCount val="85"/>
                <c:pt idx="0">
                  <c:v>4088.223</c:v>
                </c:pt>
                <c:pt idx="1">
                  <c:v>4026.036</c:v>
                </c:pt>
                <c:pt idx="2">
                  <c:v>3950.757</c:v>
                </c:pt>
                <c:pt idx="3">
                  <c:v>3884.587</c:v>
                </c:pt>
                <c:pt idx="4">
                  <c:v>3769.502</c:v>
                </c:pt>
                <c:pt idx="5">
                  <c:v>3762.33</c:v>
                </c:pt>
                <c:pt idx="6">
                  <c:v>3722.69</c:v>
                </c:pt>
                <c:pt idx="7">
                  <c:v>3737.701</c:v>
                </c:pt>
                <c:pt idx="8">
                  <c:v>3740.319</c:v>
                </c:pt>
                <c:pt idx="9">
                  <c:v>3662.393</c:v>
                </c:pt>
                <c:pt idx="10">
                  <c:v>3643.983</c:v>
                </c:pt>
                <c:pt idx="11">
                  <c:v>3565.342</c:v>
                </c:pt>
                <c:pt idx="12">
                  <c:v>3507.154</c:v>
                </c:pt>
                <c:pt idx="13">
                  <c:v>3526.276</c:v>
                </c:pt>
                <c:pt idx="14">
                  <c:v>3508.82</c:v>
                </c:pt>
                <c:pt idx="15">
                  <c:v>3545.132</c:v>
                </c:pt>
                <c:pt idx="16">
                  <c:v>3538.562</c:v>
                </c:pt>
                <c:pt idx="17">
                  <c:v>3607.656</c:v>
                </c:pt>
                <c:pt idx="18">
                  <c:v>3588.869</c:v>
                </c:pt>
                <c:pt idx="19">
                  <c:v>3603.25</c:v>
                </c:pt>
                <c:pt idx="20">
                  <c:v>3676.058</c:v>
                </c:pt>
                <c:pt idx="21">
                  <c:v>3743.989</c:v>
                </c:pt>
                <c:pt idx="22">
                  <c:v>3774.102</c:v>
                </c:pt>
                <c:pt idx="23">
                  <c:v>3896.923</c:v>
                </c:pt>
                <c:pt idx="24">
                  <c:v>3917.545</c:v>
                </c:pt>
                <c:pt idx="25">
                  <c:v>3885.188</c:v>
                </c:pt>
                <c:pt idx="26">
                  <c:v>3918.397</c:v>
                </c:pt>
                <c:pt idx="27">
                  <c:v>3900.921</c:v>
                </c:pt>
                <c:pt idx="28">
                  <c:v>3857.665</c:v>
                </c:pt>
                <c:pt idx="29">
                  <c:v>3875.587</c:v>
                </c:pt>
                <c:pt idx="30">
                  <c:v>3878.567</c:v>
                </c:pt>
                <c:pt idx="31">
                  <c:v>3926.618</c:v>
                </c:pt>
                <c:pt idx="32">
                  <c:v>3891.661</c:v>
                </c:pt>
                <c:pt idx="33">
                  <c:v>3862.744</c:v>
                </c:pt>
                <c:pt idx="34">
                  <c:v>3808.036</c:v>
                </c:pt>
                <c:pt idx="35">
                  <c:v>3792.56</c:v>
                </c:pt>
                <c:pt idx="36">
                  <c:v>3753.482</c:v>
                </c:pt>
                <c:pt idx="37">
                  <c:v>3691.628999999999</c:v>
                </c:pt>
                <c:pt idx="38">
                  <c:v>3609.49</c:v>
                </c:pt>
                <c:pt idx="39">
                  <c:v>3608.713</c:v>
                </c:pt>
                <c:pt idx="40">
                  <c:v>3595.565</c:v>
                </c:pt>
                <c:pt idx="41">
                  <c:v>3584.717</c:v>
                </c:pt>
                <c:pt idx="42">
                  <c:v>3560.5</c:v>
                </c:pt>
                <c:pt idx="43">
                  <c:v>3495.151</c:v>
                </c:pt>
                <c:pt idx="44">
                  <c:v>3449.815</c:v>
                </c:pt>
                <c:pt idx="45">
                  <c:v>3440.08</c:v>
                </c:pt>
                <c:pt idx="46">
                  <c:v>3359.739</c:v>
                </c:pt>
                <c:pt idx="47">
                  <c:v>3264.5</c:v>
                </c:pt>
                <c:pt idx="48">
                  <c:v>3208.822</c:v>
                </c:pt>
                <c:pt idx="49">
                  <c:v>3116.271</c:v>
                </c:pt>
                <c:pt idx="50">
                  <c:v>3081.13</c:v>
                </c:pt>
                <c:pt idx="51">
                  <c:v>3067.996</c:v>
                </c:pt>
                <c:pt idx="52">
                  <c:v>3035.427</c:v>
                </c:pt>
                <c:pt idx="53">
                  <c:v>3008.982</c:v>
                </c:pt>
                <c:pt idx="54">
                  <c:v>2991.831</c:v>
                </c:pt>
                <c:pt idx="55">
                  <c:v>2968.029</c:v>
                </c:pt>
                <c:pt idx="56">
                  <c:v>3189.652</c:v>
                </c:pt>
                <c:pt idx="57">
                  <c:v>3169.086</c:v>
                </c:pt>
                <c:pt idx="58">
                  <c:v>3352.552</c:v>
                </c:pt>
                <c:pt idx="59">
                  <c:v>3398.337</c:v>
                </c:pt>
                <c:pt idx="60">
                  <c:v>3516.478</c:v>
                </c:pt>
                <c:pt idx="61">
                  <c:v>3398.496</c:v>
                </c:pt>
                <c:pt idx="62">
                  <c:v>3567.944</c:v>
                </c:pt>
                <c:pt idx="63">
                  <c:v>3578.239</c:v>
                </c:pt>
                <c:pt idx="64">
                  <c:v>3482.423</c:v>
                </c:pt>
                <c:pt idx="65">
                  <c:v>3221.807</c:v>
                </c:pt>
                <c:pt idx="66">
                  <c:v>3183.795</c:v>
                </c:pt>
                <c:pt idx="67">
                  <c:v>4215.385</c:v>
                </c:pt>
                <c:pt idx="68">
                  <c:v>4227.823</c:v>
                </c:pt>
                <c:pt idx="69">
                  <c:v>3599.966</c:v>
                </c:pt>
                <c:pt idx="70">
                  <c:v>3614.473</c:v>
                </c:pt>
                <c:pt idx="71">
                  <c:v>3706.199</c:v>
                </c:pt>
                <c:pt idx="72">
                  <c:v>3715.484</c:v>
                </c:pt>
                <c:pt idx="73">
                  <c:v>3640.188</c:v>
                </c:pt>
                <c:pt idx="74">
                  <c:v>3716.455</c:v>
                </c:pt>
                <c:pt idx="75">
                  <c:v>3695.588</c:v>
                </c:pt>
                <c:pt idx="76">
                  <c:v>3606.056</c:v>
                </c:pt>
                <c:pt idx="77">
                  <c:v>3606.768999999999</c:v>
                </c:pt>
                <c:pt idx="78">
                  <c:v>3515.033</c:v>
                </c:pt>
                <c:pt idx="79">
                  <c:v>3558.916</c:v>
                </c:pt>
                <c:pt idx="80">
                  <c:v>3987.803</c:v>
                </c:pt>
                <c:pt idx="81">
                  <c:v>4120.587</c:v>
                </c:pt>
                <c:pt idx="82">
                  <c:v>4118.361</c:v>
                </c:pt>
                <c:pt idx="83">
                  <c:v>4159.761</c:v>
                </c:pt>
                <c:pt idx="84">
                  <c:v>4156.531</c:v>
                </c:pt>
              </c:numCache>
            </c:numRef>
          </c:val>
        </c:ser>
        <c:marker val="1"/>
        <c:axId val="468639720"/>
        <c:axId val="468642984"/>
      </c:lineChart>
      <c:dateAx>
        <c:axId val="468639720"/>
        <c:scaling>
          <c:orientation val="minMax"/>
        </c:scaling>
        <c:axPos val="b"/>
        <c:numFmt formatCode="m/d;@" sourceLinked="0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68642984"/>
        <c:crosses val="autoZero"/>
        <c:auto val="1"/>
        <c:lblOffset val="100"/>
      </c:dateAx>
      <c:valAx>
        <c:axId val="468642984"/>
        <c:scaling>
          <c:orientation val="minMax"/>
        </c:scaling>
        <c:axPos val="l"/>
        <c:majorGridlines/>
        <c:numFmt formatCode="0" sourceLinked="1"/>
        <c:tickLblPos val="nextTo"/>
        <c:crossAx val="4686397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DE91-73A1-40A1-A658-D0A2DC4B3340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EAB8-4FBC-4DE6-9317-68838C6A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EAB8-4FBC-4DE6-9317-68838C6A4F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EAB8-4FBC-4DE6-9317-68838C6A4F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B933-C4FA-4322-85A2-6A634B372F25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16.png"/><Relationship Id="rId10" Type="http://schemas.openxmlformats.org/officeDocument/2006/relationships/image" Target="../media/image22.png"/><Relationship Id="rId5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9" Type="http://schemas.openxmlformats.org/officeDocument/2006/relationships/image" Target="../media/image21.png"/><Relationship Id="rId3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8153400" cy="7971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Peak Flow Forecasts </a:t>
            </a:r>
          </a:p>
          <a:p>
            <a:pPr algn="ctr"/>
            <a:r>
              <a:rPr lang="en-US" sz="3200" dirty="0" smtClean="0"/>
              <a:t>Methods and Evaluation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000" b="1" dirty="0" smtClean="0"/>
              <a:t>AMS Annual Meeting</a:t>
            </a:r>
          </a:p>
          <a:p>
            <a:pPr algn="ctr"/>
            <a:r>
              <a:rPr lang="en-US" sz="2000" b="1" dirty="0" smtClean="0"/>
              <a:t> January 26, 2011</a:t>
            </a:r>
          </a:p>
          <a:p>
            <a:pPr algn="ctr"/>
            <a:r>
              <a:rPr lang="en-US" b="1" dirty="0" smtClean="0"/>
              <a:t>			</a:t>
            </a:r>
          </a:p>
          <a:p>
            <a:endParaRPr lang="en-US" b="1" dirty="0" smtClean="0"/>
          </a:p>
          <a:p>
            <a:r>
              <a:rPr lang="en-US" b="1" dirty="0" smtClean="0"/>
              <a:t>		             </a:t>
            </a:r>
            <a:r>
              <a:rPr lang="en-US" sz="2000" b="1" dirty="0" smtClean="0"/>
              <a:t>             Ashley Nielson</a:t>
            </a:r>
          </a:p>
          <a:p>
            <a:pPr algn="ctr"/>
            <a:r>
              <a:rPr lang="en-US" sz="2000" b="1" dirty="0" smtClean="0"/>
              <a:t>Hydrologist, NOAA/CBRFC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Kevin Werner</a:t>
            </a:r>
          </a:p>
          <a:p>
            <a:pPr algn="ctr"/>
            <a:r>
              <a:rPr lang="en-US" b="1" dirty="0" smtClean="0"/>
              <a:t>Service Coordination Hydrologist, NOAA/CBRFC</a:t>
            </a:r>
          </a:p>
          <a:p>
            <a:pPr algn="ctr"/>
            <a:endParaRPr lang="en-US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LC2_whis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686800" cy="4244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Little Snake nr Lily (LILC2)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34290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ESP REFORECASTS  and actual FORECASTS(1997-2005) 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467600" y="0"/>
            <a:ext cx="1219200" cy="1387999"/>
            <a:chOff x="533400" y="3886200"/>
            <a:chExt cx="1066800" cy="1958217"/>
          </a:xfrm>
        </p:grpSpPr>
        <p:grpSp>
          <p:nvGrpSpPr>
            <p:cNvPr id="18" name="Group 17"/>
            <p:cNvGrpSpPr/>
            <p:nvPr/>
          </p:nvGrpSpPr>
          <p:grpSpPr>
            <a:xfrm>
              <a:off x="533400" y="3886200"/>
              <a:ext cx="1066800" cy="1958217"/>
              <a:chOff x="685800" y="4648200"/>
              <a:chExt cx="1066799" cy="195821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066799" y="4648200"/>
                <a:ext cx="685800" cy="43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10 %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66799" y="4952999"/>
                <a:ext cx="685800" cy="43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25% 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66799" y="5410201"/>
                <a:ext cx="685800" cy="43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50 %</a:t>
                </a: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6799" y="6172199"/>
                <a:ext cx="685800" cy="43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90 %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66799" y="5867398"/>
                <a:ext cx="685800" cy="43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75 %</a:t>
                </a:r>
                <a:endParaRPr lang="en-US" sz="1400" dirty="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85800" y="4800600"/>
                <a:ext cx="457200" cy="1524001"/>
                <a:chOff x="685800" y="4800600"/>
                <a:chExt cx="457200" cy="1524001"/>
              </a:xfrm>
            </p:grpSpPr>
            <p:sp>
              <p:nvSpPr>
                <p:cNvPr id="25" name="Rectangle 7"/>
                <p:cNvSpPr/>
                <p:nvPr/>
              </p:nvSpPr>
              <p:spPr>
                <a:xfrm>
                  <a:off x="685800" y="5105400"/>
                  <a:ext cx="152400" cy="914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609600" y="4953000"/>
                  <a:ext cx="304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609600" y="6172200"/>
                  <a:ext cx="304800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rot="10800000" flipV="1">
                  <a:off x="914400" y="4800600"/>
                  <a:ext cx="22860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rot="10800000" flipV="1">
                  <a:off x="914400" y="5105400"/>
                  <a:ext cx="22860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rot="10800000" flipV="1">
                  <a:off x="914400" y="5562600"/>
                  <a:ext cx="22860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rot="10800000" flipV="1">
                  <a:off x="914400" y="6019800"/>
                  <a:ext cx="22860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 rot="10800000" flipV="1">
                  <a:off x="914400" y="6324600"/>
                  <a:ext cx="22860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Straight Connector 32"/>
            <p:cNvCxnSpPr/>
            <p:nvPr/>
          </p:nvCxnSpPr>
          <p:spPr>
            <a:xfrm>
              <a:off x="533400" y="4038600"/>
              <a:ext cx="152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3400" y="5562600"/>
              <a:ext cx="152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38200" y="4343400"/>
              <a:ext cx="152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 descr="LILC2_sk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267200"/>
            <a:ext cx="6019800" cy="22761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6400800" y="43434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ESP </a:t>
            </a:r>
            <a:r>
              <a:rPr lang="en-US" dirty="0" err="1" smtClean="0"/>
              <a:t>Reforecasts</a:t>
            </a:r>
            <a:r>
              <a:rPr lang="en-US" dirty="0" smtClean="0"/>
              <a:t> more skillful than March and April forecasts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Caveats: Small sample size and one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Little Snake nr Lily (LILC2)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3505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ESP REFORECASTS (1997-2005)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7" descr="lilc2histe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5312072" cy="4169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81200" y="6550223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Includes first of month forecasts from March, April, and May*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9050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ESP reforecast distribution better than actual forecasts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Caveats: Small sample size and only one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lc2me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2590800" cy="1920240"/>
          </a:xfrm>
          <a:prstGeom prst="rect">
            <a:avLst/>
          </a:prstGeom>
        </p:spPr>
      </p:pic>
      <p:pic>
        <p:nvPicPr>
          <p:cNvPr id="4" name="Picture 3" descr="lilc2me98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2400"/>
            <a:ext cx="2895600" cy="1905000"/>
          </a:xfrm>
          <a:prstGeom prst="rect">
            <a:avLst/>
          </a:prstGeom>
        </p:spPr>
      </p:pic>
      <p:pic>
        <p:nvPicPr>
          <p:cNvPr id="5" name="Picture 4" descr="lilc2me9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52400"/>
            <a:ext cx="2787470" cy="1905000"/>
          </a:xfrm>
          <a:prstGeom prst="rect">
            <a:avLst/>
          </a:prstGeom>
        </p:spPr>
      </p:pic>
      <p:pic>
        <p:nvPicPr>
          <p:cNvPr id="6" name="Picture 5" descr="lilc2me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057400"/>
            <a:ext cx="2590800" cy="2011680"/>
          </a:xfrm>
          <a:prstGeom prst="rect">
            <a:avLst/>
          </a:prstGeom>
        </p:spPr>
      </p:pic>
      <p:pic>
        <p:nvPicPr>
          <p:cNvPr id="7" name="Picture 6" descr="lilc2me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2133600"/>
            <a:ext cx="2895600" cy="1905000"/>
          </a:xfrm>
          <a:prstGeom prst="rect">
            <a:avLst/>
          </a:prstGeom>
        </p:spPr>
      </p:pic>
      <p:pic>
        <p:nvPicPr>
          <p:cNvPr id="8" name="Picture 7" descr="lilc2me0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133600"/>
            <a:ext cx="2819400" cy="1905000"/>
          </a:xfrm>
          <a:prstGeom prst="rect">
            <a:avLst/>
          </a:prstGeom>
        </p:spPr>
      </p:pic>
      <p:pic>
        <p:nvPicPr>
          <p:cNvPr id="9" name="Picture 8" descr="lilc2me0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4114800"/>
            <a:ext cx="2895600" cy="2057400"/>
          </a:xfrm>
          <a:prstGeom prst="rect">
            <a:avLst/>
          </a:prstGeom>
        </p:spPr>
      </p:pic>
      <p:pic>
        <p:nvPicPr>
          <p:cNvPr id="10" name="Picture 9" descr="lilc2me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48000" y="4114800"/>
            <a:ext cx="2895599" cy="2087880"/>
          </a:xfrm>
          <a:prstGeom prst="rect">
            <a:avLst/>
          </a:prstGeom>
        </p:spPr>
      </p:pic>
      <p:pic>
        <p:nvPicPr>
          <p:cNvPr id="11" name="Picture 10" descr="lilc2me0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4114800"/>
            <a:ext cx="2893908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0" y="6324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Error of Ensemble Mean: March 1 –Peak Date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228600"/>
            <a:ext cx="533400" cy="2770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3/1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19101" y="495299"/>
            <a:ext cx="22859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438400" y="1219200"/>
            <a:ext cx="457200" cy="381796"/>
            <a:chOff x="2438400" y="1219200"/>
            <a:chExt cx="457200" cy="381796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1219200"/>
              <a:ext cx="457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6/5</a:t>
              </a:r>
              <a:endParaRPr lang="en-US" sz="12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2590007" y="1524003"/>
              <a:ext cx="153194" cy="7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562600" y="1371600"/>
            <a:ext cx="533400" cy="461665"/>
            <a:chOff x="2438400" y="1219200"/>
            <a:chExt cx="457200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2438400" y="1219200"/>
              <a:ext cx="457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6/19</a:t>
              </a:r>
              <a:endParaRPr lang="en-US" sz="12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>
              <a:off x="2574472" y="1507672"/>
              <a:ext cx="152398" cy="3265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8458200" y="838200"/>
            <a:ext cx="533400" cy="381796"/>
            <a:chOff x="2362200" y="1219200"/>
            <a:chExt cx="533400" cy="381796"/>
          </a:xfrm>
        </p:grpSpPr>
        <p:sp>
          <p:nvSpPr>
            <p:cNvPr id="40" name="TextBox 39"/>
            <p:cNvSpPr txBox="1"/>
            <p:nvPr/>
          </p:nvSpPr>
          <p:spPr>
            <a:xfrm>
              <a:off x="2362200" y="1219200"/>
              <a:ext cx="533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5/26</a:t>
              </a:r>
              <a:endParaRPr lang="en-US" sz="12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rot="5400000">
              <a:off x="2590007" y="1524003"/>
              <a:ext cx="153194" cy="7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8382000" y="2590800"/>
            <a:ext cx="609600" cy="461665"/>
            <a:chOff x="2438400" y="1219200"/>
            <a:chExt cx="457200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2438400" y="1219200"/>
              <a:ext cx="457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4/19</a:t>
              </a:r>
              <a:endParaRPr lang="en-US" sz="1200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2590007" y="1524003"/>
              <a:ext cx="153194" cy="7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14600" y="3429000"/>
            <a:ext cx="457200" cy="381000"/>
            <a:chOff x="2438400" y="1219200"/>
            <a:chExt cx="457200" cy="381000"/>
          </a:xfrm>
        </p:grpSpPr>
        <p:sp>
          <p:nvSpPr>
            <p:cNvPr id="47" name="TextBox 46"/>
            <p:cNvSpPr txBox="1"/>
            <p:nvPr/>
          </p:nvSpPr>
          <p:spPr>
            <a:xfrm>
              <a:off x="2438400" y="1219200"/>
              <a:ext cx="457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6/1</a:t>
              </a:r>
              <a:endParaRPr lang="en-US" sz="12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>
              <a:off x="2552701" y="1485901"/>
              <a:ext cx="152398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638800" y="3124200"/>
            <a:ext cx="457200" cy="381000"/>
            <a:chOff x="2438400" y="1219200"/>
            <a:chExt cx="457200" cy="381000"/>
          </a:xfrm>
        </p:grpSpPr>
        <p:sp>
          <p:nvSpPr>
            <p:cNvPr id="51" name="TextBox 50"/>
            <p:cNvSpPr txBox="1"/>
            <p:nvPr/>
          </p:nvSpPr>
          <p:spPr>
            <a:xfrm>
              <a:off x="2438400" y="1219200"/>
              <a:ext cx="457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5/4</a:t>
              </a:r>
              <a:endParaRPr lang="en-US" sz="12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rot="5400000">
              <a:off x="2552701" y="1485901"/>
              <a:ext cx="152398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743200" y="4191000"/>
            <a:ext cx="457200" cy="381000"/>
            <a:chOff x="2438400" y="1219200"/>
            <a:chExt cx="457200" cy="381000"/>
          </a:xfrm>
        </p:grpSpPr>
        <p:sp>
          <p:nvSpPr>
            <p:cNvPr id="55" name="TextBox 54"/>
            <p:cNvSpPr txBox="1"/>
            <p:nvPr/>
          </p:nvSpPr>
          <p:spPr>
            <a:xfrm>
              <a:off x="2438400" y="1219200"/>
              <a:ext cx="457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6/2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rot="5400000">
              <a:off x="2552701" y="1485901"/>
              <a:ext cx="152398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562600" y="5029200"/>
            <a:ext cx="685800" cy="461665"/>
            <a:chOff x="2438400" y="1219200"/>
            <a:chExt cx="457200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2438400" y="1219200"/>
              <a:ext cx="4572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5/14</a:t>
              </a:r>
              <a:endParaRPr lang="en-US" sz="12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2552701" y="1485901"/>
              <a:ext cx="152398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610600" y="4038600"/>
            <a:ext cx="685800" cy="381000"/>
            <a:chOff x="2438400" y="1219200"/>
            <a:chExt cx="457200" cy="381000"/>
          </a:xfrm>
        </p:grpSpPr>
        <p:sp>
          <p:nvSpPr>
            <p:cNvPr id="62" name="TextBox 61"/>
            <p:cNvSpPr txBox="1"/>
            <p:nvPr/>
          </p:nvSpPr>
          <p:spPr>
            <a:xfrm>
              <a:off x="2438400" y="1219200"/>
              <a:ext cx="457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5/25</a:t>
              </a:r>
              <a:endParaRPr lang="en-US" sz="12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2552701" y="1485901"/>
              <a:ext cx="152398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lc2histerr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582025" cy="590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Snake nr Lilly ESP </a:t>
            </a:r>
            <a:r>
              <a:rPr lang="en-US" dirty="0" err="1" smtClean="0"/>
              <a:t>Reforecasts</a:t>
            </a:r>
            <a:r>
              <a:rPr lang="en-US" dirty="0" smtClean="0"/>
              <a:t> (97-05)-Daily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8382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forecast</a:t>
            </a:r>
            <a:r>
              <a:rPr lang="en-US" dirty="0" smtClean="0"/>
              <a:t> error </a:t>
            </a:r>
            <a:r>
              <a:rPr lang="en-US" dirty="0" smtClean="0"/>
              <a:t>improves with lead time (e.g. green boxes)</a:t>
            </a:r>
          </a:p>
          <a:p>
            <a:endParaRPr lang="en-US" dirty="0" smtClean="0"/>
          </a:p>
          <a:p>
            <a:r>
              <a:rPr lang="en-US" dirty="0" smtClean="0"/>
              <a:t>Outliers determined by single year (e.g. 2001 here)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3/1                                     4/1                                    5/1                                        6/1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lc2obshist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4495800" cy="3124200"/>
          </a:xfrm>
          <a:prstGeom prst="rect">
            <a:avLst/>
          </a:prstGeom>
        </p:spPr>
      </p:pic>
      <p:pic>
        <p:nvPicPr>
          <p:cNvPr id="4" name="Picture 3" descr="lilc2obshist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267200" cy="3276600"/>
          </a:xfrm>
          <a:prstGeom prst="rect">
            <a:avLst/>
          </a:prstGeom>
        </p:spPr>
      </p:pic>
      <p:pic>
        <p:nvPicPr>
          <p:cNvPr id="7" name="Picture 6" descr="lilc2obshist6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276600"/>
            <a:ext cx="4419600" cy="3276600"/>
          </a:xfrm>
          <a:prstGeom prst="rect">
            <a:avLst/>
          </a:prstGeom>
        </p:spPr>
      </p:pic>
      <p:pic>
        <p:nvPicPr>
          <p:cNvPr id="8" name="Picture 7" descr="lilc2obshist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76600"/>
            <a:ext cx="4419600" cy="33147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14400" y="2286000"/>
            <a:ext cx="3581400" cy="841177"/>
            <a:chOff x="914400" y="2286000"/>
            <a:chExt cx="3581400" cy="841177"/>
          </a:xfrm>
        </p:grpSpPr>
        <p:sp>
          <p:nvSpPr>
            <p:cNvPr id="10" name="TextBox 9"/>
            <p:cNvSpPr txBox="1"/>
            <p:nvPr/>
          </p:nvSpPr>
          <p:spPr>
            <a:xfrm>
              <a:off x="914400" y="2438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02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0" y="2286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04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2590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01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2667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2819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03/05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9000" y="2743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98</a:t>
              </a:r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590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97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600" y="2819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99</a:t>
              </a:r>
              <a:endParaRPr lang="en-US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86400" y="2438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02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715000" y="2438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04</a:t>
            </a:r>
          </a:p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629400" y="2590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00</a:t>
            </a:r>
          </a:p>
          <a:p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0" y="2590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01</a:t>
            </a:r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91400" y="2743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03/05</a:t>
            </a: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848600" y="2667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98</a:t>
            </a:r>
          </a:p>
          <a:p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229600" y="2667000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97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534400" y="2819400"/>
            <a:ext cx="45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99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38200" y="5577840"/>
            <a:ext cx="3581400" cy="841177"/>
            <a:chOff x="914400" y="2286000"/>
            <a:chExt cx="3581400" cy="841177"/>
          </a:xfrm>
        </p:grpSpPr>
        <p:sp>
          <p:nvSpPr>
            <p:cNvPr id="28" name="TextBox 27"/>
            <p:cNvSpPr txBox="1"/>
            <p:nvPr/>
          </p:nvSpPr>
          <p:spPr>
            <a:xfrm>
              <a:off x="914400" y="2438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02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0" y="2286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04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3600" y="2590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01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2200" y="2667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95600" y="2819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03/05</a:t>
              </a:r>
              <a:endParaRPr 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2743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98</a:t>
              </a:r>
              <a:endParaRPr 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0000" y="25908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97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8600" y="28194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99</a:t>
              </a:r>
              <a:endParaRPr lang="en-US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638800" y="5715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04</a:t>
            </a:r>
          </a:p>
          <a:p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58674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01</a:t>
            </a:r>
          </a:p>
          <a:p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0" y="594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00</a:t>
            </a:r>
          </a:p>
          <a:p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315200" y="594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03/05</a:t>
            </a:r>
          </a:p>
          <a:p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848600" y="5791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98</a:t>
            </a:r>
          </a:p>
          <a:p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229600" y="5638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97</a:t>
            </a:r>
          </a:p>
          <a:p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8458200" y="59436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99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066800"/>
            <a:ext cx="830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5100" dirty="0" smtClean="0"/>
              <a:t>Forecasts and ESP </a:t>
            </a:r>
            <a:r>
              <a:rPr lang="en-US" sz="5100" dirty="0" err="1" smtClean="0"/>
              <a:t>Reforecasts</a:t>
            </a:r>
            <a:r>
              <a:rPr lang="en-US" sz="5100" dirty="0" smtClean="0"/>
              <a:t> compared at 4 unregulated sites: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Forecast and reforecast skill generally better than climatology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Forecast and reforecast skill generally improves with lead time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err="1" smtClean="0"/>
              <a:t>Reforecasts</a:t>
            </a:r>
            <a:r>
              <a:rPr lang="en-US" sz="5100" dirty="0" smtClean="0"/>
              <a:t> had greater skill in March (3 of 4 sites) and April (all 4 sites) but at only one site in May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Forecasts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reforecasts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generally reliable (except </a:t>
            </a:r>
            <a:r>
              <a:rPr kumimoji="0" lang="en-US" sz="5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reforecasts</a:t>
            </a:r>
            <a:r>
              <a:rPr kumimoji="0" lang="en-US" sz="5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one site)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Future Plans: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Extend </a:t>
            </a:r>
            <a:r>
              <a:rPr lang="en-US" sz="5100" dirty="0" err="1" smtClean="0"/>
              <a:t>reforecasts</a:t>
            </a:r>
            <a:r>
              <a:rPr lang="en-US" sz="5100" dirty="0" smtClean="0"/>
              <a:t> through 2010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Reforecast for additional points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Determine when and where forecast skill exists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5100" dirty="0" smtClean="0"/>
              <a:t>Engage with stakeholders to appropriately modify forecast locations, issuance dates, etc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5100" dirty="0" smtClean="0"/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510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5100" dirty="0" smtClean="0"/>
              <a:t>	</a:t>
            </a:r>
          </a:p>
          <a:p>
            <a:pPr marL="800100" lvl="1" indent="-342900" algn="ctr">
              <a:spcBef>
                <a:spcPct val="20000"/>
              </a:spcBef>
              <a:defRPr/>
            </a:pPr>
            <a:r>
              <a:rPr lang="en-US" sz="8000" b="1" dirty="0" smtClean="0"/>
              <a:t>Questions /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14500" y="1471612"/>
          <a:ext cx="5715000" cy="391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181600"/>
          </a:xfrm>
        </p:spPr>
        <p:txBody>
          <a:bodyPr/>
          <a:lstStyle/>
          <a:p>
            <a:r>
              <a:rPr lang="en-US" sz="2400" dirty="0" smtClean="0"/>
              <a:t>What is a peak flow forecast?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make a peak flow forecast?</a:t>
            </a:r>
          </a:p>
          <a:p>
            <a:endParaRPr lang="en-US" sz="2400" dirty="0" smtClean="0"/>
          </a:p>
          <a:p>
            <a:r>
              <a:rPr lang="en-US" sz="2400" dirty="0" smtClean="0"/>
              <a:t>Forecast Evaluation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Conclusions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Questions/Discussion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pic>
        <p:nvPicPr>
          <p:cNvPr id="7" name="Picture 6" descr="lcc.can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57200"/>
            <a:ext cx="2971800" cy="2971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UintaNeola0608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733800"/>
            <a:ext cx="4064000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8674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Forecast Users include: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Emergency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USGS hydrologists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Water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ea typeface="ＭＳ Ｐゴシック" charset="-128"/>
              </a:rPr>
              <a:t>River Recreation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3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  <p:pic>
        <p:nvPicPr>
          <p:cNvPr id="5120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73380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peakp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066800"/>
            <a:ext cx="2743200" cy="2590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peakpu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393896"/>
          </a:xfrm>
          <a:prstGeom prst="rect">
            <a:avLst/>
          </a:prstGeom>
        </p:spPr>
      </p:pic>
      <p:pic>
        <p:nvPicPr>
          <p:cNvPr id="28711" name="Picture 4" descr="upper_co_peaks"/>
          <p:cNvPicPr>
            <a:picLocks noChangeAspect="1" noChangeArrowheads="1"/>
          </p:cNvPicPr>
          <p:nvPr/>
        </p:nvPicPr>
        <p:blipFill>
          <a:blip r:embed="rId3" cstate="print"/>
          <a:srcRect t="29163" r="14973" b="56342"/>
          <a:stretch>
            <a:fillRect/>
          </a:stretch>
        </p:blipFill>
        <p:spPr bwMode="auto">
          <a:xfrm>
            <a:off x="0" y="-152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4343400" y="457200"/>
            <a:ext cx="2209800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" name="Picture 43" descr="hyd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8433729" cy="5100892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7010400" y="2667000"/>
            <a:ext cx="762000" cy="762000"/>
            <a:chOff x="7010400" y="2667000"/>
            <a:chExt cx="762000" cy="762000"/>
          </a:xfrm>
        </p:grpSpPr>
        <p:sp>
          <p:nvSpPr>
            <p:cNvPr id="46" name="TextBox 45"/>
            <p:cNvSpPr txBox="1"/>
            <p:nvPr/>
          </p:nvSpPr>
          <p:spPr>
            <a:xfrm>
              <a:off x="7162800" y="2667000"/>
              <a:ext cx="609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10%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>
              <a:off x="6896100" y="3162300"/>
              <a:ext cx="38100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696200" y="4343400"/>
            <a:ext cx="1143000" cy="674132"/>
            <a:chOff x="7696200" y="4343400"/>
            <a:chExt cx="1143000" cy="674132"/>
          </a:xfrm>
        </p:grpSpPr>
        <p:sp>
          <p:nvSpPr>
            <p:cNvPr id="47" name="TextBox 46"/>
            <p:cNvSpPr txBox="1"/>
            <p:nvPr/>
          </p:nvSpPr>
          <p:spPr>
            <a:xfrm>
              <a:off x="8229600" y="4648200"/>
              <a:ext cx="6096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90%</a:t>
              </a:r>
              <a:endParaRPr lang="en-US" dirty="0"/>
            </a:p>
          </p:txBody>
        </p:sp>
        <p:cxnSp>
          <p:nvCxnSpPr>
            <p:cNvPr id="56" name="Straight Arrow Connector 55"/>
            <p:cNvCxnSpPr>
              <a:stCxn id="47" idx="1"/>
            </p:cNvCxnSpPr>
            <p:nvPr/>
          </p:nvCxnSpPr>
          <p:spPr>
            <a:xfrm rot="10800000">
              <a:off x="7696200" y="4343400"/>
              <a:ext cx="533400" cy="4894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772400" y="3657600"/>
            <a:ext cx="1066800" cy="369332"/>
            <a:chOff x="7772400" y="3657600"/>
            <a:chExt cx="1066800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8229600" y="3657600"/>
              <a:ext cx="6096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50%</a:t>
              </a:r>
              <a:endParaRPr lang="en-US" dirty="0"/>
            </a:p>
          </p:txBody>
        </p:sp>
        <p:cxnSp>
          <p:nvCxnSpPr>
            <p:cNvPr id="60" name="Straight Arrow Connector 59"/>
            <p:cNvCxnSpPr>
              <a:stCxn id="48" idx="1"/>
            </p:cNvCxnSpPr>
            <p:nvPr/>
          </p:nvCxnSpPr>
          <p:spPr>
            <a:xfrm rot="10800000">
              <a:off x="7772400" y="3810000"/>
              <a:ext cx="457200" cy="322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How do we make a Peak Flow Forecast?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3962400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Main Variables: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000" dirty="0" smtClean="0"/>
              <a:t>1.  Current Soil Moisture States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2.  Snowpack Conditions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3.  Current Base Flow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4.  Reservoir Regulation Plans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      5.  Future Precipitation Events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6.  Future Temperature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828800"/>
            <a:ext cx="4419600" cy="3261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Methods:</a:t>
            </a:r>
          </a:p>
          <a:p>
            <a:pPr marL="342900" indent="-342900"/>
            <a:r>
              <a:rPr lang="en-US" dirty="0" smtClean="0"/>
              <a:t>	</a:t>
            </a:r>
          </a:p>
          <a:p>
            <a:pPr marL="342900" indent="-342900"/>
            <a:r>
              <a:rPr lang="en-US" sz="16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1.  ESP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      (Max mean daily flow April-July)</a:t>
            </a:r>
          </a:p>
          <a:p>
            <a:pPr marL="342900" indent="-342900">
              <a:lnSpc>
                <a:spcPct val="150000"/>
              </a:lnSpc>
            </a:pPr>
            <a:endParaRPr lang="en-US" sz="1400" dirty="0" smtClean="0"/>
          </a:p>
          <a:p>
            <a:pPr marL="342900" indent="-342900"/>
            <a:r>
              <a:rPr lang="en-US" sz="1600" dirty="0" smtClean="0"/>
              <a:t>	</a:t>
            </a:r>
            <a:r>
              <a:rPr lang="en-US" dirty="0" smtClean="0"/>
              <a:t>2.  Regression Equations</a:t>
            </a:r>
          </a:p>
          <a:p>
            <a:pPr marL="342900" indent="-342900"/>
            <a:r>
              <a:rPr lang="en-US" dirty="0" smtClean="0"/>
              <a:t>               </a:t>
            </a:r>
            <a:r>
              <a:rPr lang="en-US" sz="1600" dirty="0" smtClean="0"/>
              <a:t>(Historical Peaks </a:t>
            </a:r>
            <a:r>
              <a:rPr lang="en-US" sz="1600" dirty="0" err="1" smtClean="0"/>
              <a:t>vs</a:t>
            </a:r>
            <a:r>
              <a:rPr lang="en-US" sz="1600" dirty="0" smtClean="0"/>
              <a:t> Historical Volumes)</a:t>
            </a:r>
          </a:p>
          <a:p>
            <a:pPr marL="342900" indent="-342900">
              <a:lnSpc>
                <a:spcPct val="150000"/>
              </a:lnSpc>
            </a:pPr>
            <a:endParaRPr lang="en-US" dirty="0" smtClean="0"/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	3.  Hybrid method of ESP + Regressions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Forecast Evaluation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7391400" cy="4708981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No previous verification information</a:t>
            </a:r>
            <a:r>
              <a:rPr lang="en-US" sz="2000" dirty="0" smtClean="0"/>
              <a:t> -Unlike water supply and  flood event forecasts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Large uncertainty in forecasts - </a:t>
            </a:r>
            <a:r>
              <a:rPr lang="en-US" sz="2000" dirty="0" smtClean="0"/>
              <a:t>Heavily dependent on weather conditions during the snowmelt period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Forecast process is difficult - </a:t>
            </a:r>
            <a:r>
              <a:rPr lang="en-US" sz="2000" dirty="0" smtClean="0"/>
              <a:t>Verification studies should help drive  decisions about changes to peak flow forecast program: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When to start making forecasts?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When to update?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Where to make forecasts?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Forecasting tools (ESP) –</a:t>
            </a:r>
            <a:r>
              <a:rPr lang="en-US" sz="2000" dirty="0" smtClean="0"/>
              <a:t> How are the current tools performing? How the skill/error change over the current and historical forecast period?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838200"/>
            <a:ext cx="7010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peak flow forecast verification?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Methods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990601"/>
            <a:ext cx="7696200" cy="339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Selected 8 sites- 4 unregulated, 4 regulated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-128"/>
                <a:cs typeface="+mn-cs"/>
              </a:rPr>
              <a:t>Collected monthly peak flow forecasts from March-May for 1997-2010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Constructed daily ESP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reforecasts</a:t>
            </a:r>
            <a:r>
              <a:rPr lang="en-US" dirty="0" smtClean="0">
                <a:latin typeface="Arial" charset="0"/>
                <a:ea typeface="ＭＳ Ｐゴシック" charset="-128"/>
              </a:rPr>
              <a:t> of peak flow 1976-2005</a:t>
            </a:r>
            <a:endParaRPr lang="en-US" dirty="0">
              <a:latin typeface="Arial" charset="0"/>
              <a:ea typeface="ＭＳ Ｐゴシック" charset="-128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Calculated error/skill of forecasts and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reforecasts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Compared error/skill of forecasts and 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reforecasts</a:t>
            </a:r>
            <a:endParaRPr lang="en-US" dirty="0" smtClean="0"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dirty="0" smtClean="0">
                <a:latin typeface="Arial" charset="0"/>
                <a:ea typeface="ＭＳ Ｐゴシック" charset="-128"/>
              </a:rPr>
              <a:t>Verification done with spreadsheet software and with NWS/OHD EVS (Ensemble Verification System) software </a:t>
            </a:r>
          </a:p>
          <a:p>
            <a:pPr marL="1371600" lvl="2" indent="-457200">
              <a:defRPr/>
            </a:pPr>
            <a:endParaRPr lang="en-US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488120"/>
            <a:ext cx="7315200" cy="2369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Limitations</a:t>
            </a:r>
          </a:p>
          <a:p>
            <a:r>
              <a:rPr lang="en-US" dirty="0" smtClean="0"/>
              <a:t>	-Small sample size</a:t>
            </a:r>
          </a:p>
          <a:p>
            <a:r>
              <a:rPr lang="en-US" dirty="0" smtClean="0"/>
              <a:t>	-No future QPF or temperature forecasts included in </a:t>
            </a:r>
            <a:r>
              <a:rPr lang="en-US" dirty="0" err="1" smtClean="0"/>
              <a:t>reforecasts</a:t>
            </a:r>
            <a:r>
              <a:rPr lang="en-US" dirty="0" smtClean="0"/>
              <a:t> 	(coming soon)</a:t>
            </a:r>
          </a:p>
          <a:p>
            <a:r>
              <a:rPr lang="en-US" dirty="0" smtClean="0"/>
              <a:t>	-</a:t>
            </a:r>
            <a:r>
              <a:rPr lang="en-US" dirty="0" err="1" smtClean="0"/>
              <a:t>Reforecasts</a:t>
            </a:r>
            <a:r>
              <a:rPr lang="en-US" dirty="0" smtClean="0"/>
              <a:t> currently only available to 2005</a:t>
            </a:r>
          </a:p>
          <a:p>
            <a:r>
              <a:rPr lang="en-US" dirty="0" smtClean="0"/>
              <a:t>	-Observed peaks may be rain enhanced</a:t>
            </a:r>
          </a:p>
          <a:p>
            <a:r>
              <a:rPr lang="en-US" dirty="0" smtClean="0"/>
              <a:t>	-No archived documentation on past forecast methodology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Little Snake nr Lily (LILC2)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2743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FORECASTS (1997-2009) 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4800" y="1371600"/>
            <a:ext cx="8610600" cy="3048000"/>
            <a:chOff x="152400" y="2057400"/>
            <a:chExt cx="8839200" cy="2819400"/>
          </a:xfrm>
        </p:grpSpPr>
        <p:pic>
          <p:nvPicPr>
            <p:cNvPr id="15" name="Picture 14" descr="lilc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057400"/>
              <a:ext cx="8839200" cy="2819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33800" y="2057400"/>
              <a:ext cx="22098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March 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=0.37, MAE=1161cfs</a:t>
              </a:r>
            </a:p>
            <a:p>
              <a:r>
                <a:rPr lang="en-US" sz="1200" dirty="0" smtClean="0"/>
                <a:t>April    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=0.62, MAE=913cfs</a:t>
              </a:r>
            </a:p>
            <a:p>
              <a:r>
                <a:rPr lang="en-US" sz="1200" dirty="0" smtClean="0"/>
                <a:t>May     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=0.82, MAE=572cfs  </a:t>
              </a:r>
              <a:endParaRPr lang="en-US" sz="1200" dirty="0"/>
            </a:p>
          </p:txBody>
        </p:sp>
      </p:grpSp>
      <p:cxnSp>
        <p:nvCxnSpPr>
          <p:cNvPr id="16" name="Straight Connector 15"/>
          <p:cNvCxnSpPr>
            <a:stCxn id="8" idx="1"/>
            <a:endCxn id="8" idx="1"/>
          </p:cNvCxnSpPr>
          <p:nvPr/>
        </p:nvCxnSpPr>
        <p:spPr>
          <a:xfrm rot="10800000">
            <a:off x="685800" y="5562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8" idx="3"/>
          </p:cNvCxnSpPr>
          <p:nvPr/>
        </p:nvCxnSpPr>
        <p:spPr>
          <a:xfrm rot="10800000" flipH="1">
            <a:off x="685800" y="55626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48006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63246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85800" y="4648200"/>
            <a:ext cx="1066800" cy="1831777"/>
            <a:chOff x="685800" y="4648200"/>
            <a:chExt cx="1066800" cy="1831777"/>
          </a:xfrm>
        </p:grpSpPr>
        <p:sp>
          <p:nvSpPr>
            <p:cNvPr id="25" name="TextBox 24"/>
            <p:cNvSpPr txBox="1"/>
            <p:nvPr/>
          </p:nvSpPr>
          <p:spPr>
            <a:xfrm>
              <a:off x="1066800" y="4648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10 %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800" y="49530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25% 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6800" y="5410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50 %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6800" y="61722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90 %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800" y="58674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75 %</a:t>
              </a:r>
              <a:endParaRPr lang="en-US" sz="14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85800" y="4800600"/>
              <a:ext cx="457200" cy="1524001"/>
              <a:chOff x="685800" y="4800600"/>
              <a:chExt cx="457200" cy="15240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85800" y="5105400"/>
                <a:ext cx="152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8" idx="0"/>
              </p:cNvCxnSpPr>
              <p:nvPr/>
            </p:nvCxnSpPr>
            <p:spPr>
              <a:xfrm rot="5400000" flipH="1" flipV="1">
                <a:off x="609600" y="4953000"/>
                <a:ext cx="3048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609600" y="6172200"/>
                <a:ext cx="304800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10800000" flipV="1">
                <a:off x="914400" y="4800600"/>
                <a:ext cx="22860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0800000" flipV="1">
                <a:off x="914400" y="5105400"/>
                <a:ext cx="22860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rot="10800000" flipV="1">
                <a:off x="914400" y="5562600"/>
                <a:ext cx="22860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 flipV="1">
                <a:off x="914400" y="6019800"/>
                <a:ext cx="22860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10800000" flipV="1">
                <a:off x="914400" y="6324600"/>
                <a:ext cx="22860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2362200" y="45720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Forecasts improve with decreasing lead time for this site (not true for other sites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Forecasts generally better than climatology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Little Snake nr Lily (LILC2)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2743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FORECASTS (1997-2009)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 descr="lilc2h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837269" cy="3538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828800" y="62484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Includes first of month forecasts from March, April, and May*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1600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Forecast spread too small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872</Words>
  <Application>Microsoft Macintosh PowerPoint</Application>
  <PresentationFormat>On-screen Show (4:3)</PresentationFormat>
  <Paragraphs>187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What is a Peak Flow Forecast?</vt:lpstr>
      <vt:lpstr>Slide 4</vt:lpstr>
      <vt:lpstr>Slide 5</vt:lpstr>
      <vt:lpstr>Slide 6</vt:lpstr>
      <vt:lpstr>Verification Methods</vt:lpstr>
      <vt:lpstr>Little Snake nr Lily (LILC2)</vt:lpstr>
      <vt:lpstr>Slide 9</vt:lpstr>
      <vt:lpstr>Little Snake nr Lily (LILC2)</vt:lpstr>
      <vt:lpstr>Little Snake nr Lily (LILC2)</vt:lpstr>
      <vt:lpstr>Slide 12</vt:lpstr>
      <vt:lpstr>Slide 13</vt:lpstr>
      <vt:lpstr>Slide 14</vt:lpstr>
      <vt:lpstr>Conclusions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 Flow Forecasts/Verification</dc:title>
  <dc:creator>Ashley Nielson</dc:creator>
  <cp:lastModifiedBy>Kevin Werner</cp:lastModifiedBy>
  <cp:revision>200</cp:revision>
  <dcterms:created xsi:type="dcterms:W3CDTF">2011-01-14T23:26:37Z</dcterms:created>
  <dcterms:modified xsi:type="dcterms:W3CDTF">2011-01-14T23:30:52Z</dcterms:modified>
</cp:coreProperties>
</file>