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20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F80FC3-321A-804C-A3A7-116FD9FE4E08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2D3EB7-0732-5E47-98B1-14E73BFD52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583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Shape 4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40" name="Shape 4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Shape 4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46" name="Shape 4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F07C-2F57-4143-A10D-0E17844266A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469D7-B7C4-DD4B-8639-4FBCDD5E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676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F07C-2F57-4143-A10D-0E17844266A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469D7-B7C4-DD4B-8639-4FBCDD5E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21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F07C-2F57-4143-A10D-0E17844266A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469D7-B7C4-DD4B-8639-4FBCDD5E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937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0" y="-1"/>
            <a:ext cx="9144000" cy="6641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3400"/>
            </a:lvl1pPr>
            <a:lvl2pPr>
              <a:spcBef>
                <a:spcPts val="0"/>
              </a:spcBef>
              <a:buSzPct val="100000"/>
              <a:defRPr sz="3400"/>
            </a:lvl2pPr>
            <a:lvl3pPr>
              <a:spcBef>
                <a:spcPts val="0"/>
              </a:spcBef>
              <a:buSzPct val="100000"/>
              <a:defRPr sz="3400"/>
            </a:lvl3pPr>
            <a:lvl4pPr>
              <a:spcBef>
                <a:spcPts val="0"/>
              </a:spcBef>
              <a:buSzPct val="100000"/>
              <a:defRPr sz="3400"/>
            </a:lvl4pPr>
            <a:lvl5pPr>
              <a:spcBef>
                <a:spcPts val="0"/>
              </a:spcBef>
              <a:buSzPct val="100000"/>
              <a:defRPr sz="3400"/>
            </a:lvl5pPr>
            <a:lvl6pPr>
              <a:spcBef>
                <a:spcPts val="0"/>
              </a:spcBef>
              <a:buSzPct val="100000"/>
              <a:defRPr sz="3400"/>
            </a:lvl6pPr>
            <a:lvl7pPr>
              <a:spcBef>
                <a:spcPts val="0"/>
              </a:spcBef>
              <a:buSzPct val="100000"/>
              <a:defRPr sz="3400"/>
            </a:lvl7pPr>
            <a:lvl8pPr>
              <a:spcBef>
                <a:spcPts val="0"/>
              </a:spcBef>
              <a:buSzPct val="100000"/>
              <a:defRPr sz="3400"/>
            </a:lvl8pPr>
            <a:lvl9pPr>
              <a:spcBef>
                <a:spcPts val="0"/>
              </a:spcBef>
              <a:buSzPct val="100000"/>
              <a:defRPr sz="34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206450" y="821375"/>
            <a:ext cx="8725200" cy="5270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472457" y="6217622"/>
            <a:ext cx="548699" cy="524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pPr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6840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F07C-2F57-4143-A10D-0E17844266A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469D7-B7C4-DD4B-8639-4FBCDD5E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777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F07C-2F57-4143-A10D-0E17844266A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469D7-B7C4-DD4B-8639-4FBCDD5E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26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F07C-2F57-4143-A10D-0E17844266A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469D7-B7C4-DD4B-8639-4FBCDD5E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93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F07C-2F57-4143-A10D-0E17844266A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469D7-B7C4-DD4B-8639-4FBCDD5E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108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F07C-2F57-4143-A10D-0E17844266A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469D7-B7C4-DD4B-8639-4FBCDD5E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873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F07C-2F57-4143-A10D-0E17844266A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469D7-B7C4-DD4B-8639-4FBCDD5E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203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F07C-2F57-4143-A10D-0E17844266A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469D7-B7C4-DD4B-8639-4FBCDD5E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722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5F07C-2F57-4143-A10D-0E17844266A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469D7-B7C4-DD4B-8639-4FBCDD5E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794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5F07C-2F57-4143-A10D-0E17844266A2}" type="datetimeFigureOut">
              <a:rPr lang="en-US" smtClean="0"/>
              <a:t>10/22/15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469D7-B7C4-DD4B-8639-4FBCDD5E68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35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Shape 436"/>
          <p:cNvSpPr txBox="1">
            <a:spLocks noGrp="1"/>
          </p:cNvSpPr>
          <p:nvPr>
            <p:ph type="ctrTitle"/>
          </p:nvPr>
        </p:nvSpPr>
        <p:spPr>
          <a:xfrm>
            <a:off x="311708" y="992766"/>
            <a:ext cx="8520599" cy="2736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Gridded Hydrologic Modeling</a:t>
            </a:r>
          </a:p>
        </p:txBody>
      </p:sp>
    </p:spTree>
    <p:extLst>
      <p:ext uri="{BB962C8B-B14F-4D97-AF65-F5344CB8AC3E}">
        <p14:creationId xmlns:p14="http://schemas.microsoft.com/office/powerpoint/2010/main" val="3835785145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Shape 442"/>
          <p:cNvSpPr txBox="1">
            <a:spLocks noGrp="1"/>
          </p:cNvSpPr>
          <p:nvPr>
            <p:ph type="title"/>
          </p:nvPr>
        </p:nvSpPr>
        <p:spPr>
          <a:xfrm>
            <a:off x="0" y="-1"/>
            <a:ext cx="9144000" cy="6641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Gridded Hydrologic Modeling Projects</a:t>
            </a:r>
          </a:p>
        </p:txBody>
      </p:sp>
      <p:sp>
        <p:nvSpPr>
          <p:cNvPr id="443" name="Shape 443"/>
          <p:cNvSpPr txBox="1">
            <a:spLocks noGrp="1"/>
          </p:cNvSpPr>
          <p:nvPr>
            <p:ph type="body" idx="1"/>
          </p:nvPr>
        </p:nvSpPr>
        <p:spPr>
          <a:xfrm>
            <a:off x="206450" y="821375"/>
            <a:ext cx="8725200" cy="5270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</a:pPr>
            <a:r>
              <a:rPr lang="en" dirty="0"/>
              <a:t>Utah State University Utah Energy Balanced Model (UEB)</a:t>
            </a:r>
          </a:p>
          <a:p>
            <a:pPr marL="914400" lvl="1" indent="-228600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</a:pPr>
            <a:r>
              <a:rPr lang="en" dirty="0"/>
              <a:t>Evaluation of a gridded energy balance snow model</a:t>
            </a:r>
          </a:p>
          <a:p>
            <a:pPr marL="914400" lvl="1" indent="-228600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</a:pPr>
            <a:r>
              <a:rPr lang="en" dirty="0"/>
              <a:t>http://hydrology.usu.edu/snow/uebgrid/</a:t>
            </a:r>
          </a:p>
          <a:p>
            <a:pPr marL="457200" lvl="0" indent="-228600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</a:pPr>
            <a:r>
              <a:rPr lang="en" dirty="0"/>
              <a:t>Riverside Technology (RTI)</a:t>
            </a:r>
          </a:p>
          <a:p>
            <a:pPr marL="914400" lvl="1" indent="-228600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</a:pPr>
            <a:r>
              <a:rPr lang="en" dirty="0"/>
              <a:t>Using RDHM (Research Distributed Hydrologic Model) at a finer resolution (800m)</a:t>
            </a:r>
          </a:p>
          <a:p>
            <a:pPr marL="1371600" lvl="2" indent="-228600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</a:pPr>
            <a:r>
              <a:rPr lang="en" dirty="0"/>
              <a:t>Soil Moisture and Snow Model</a:t>
            </a:r>
          </a:p>
          <a:p>
            <a:pPr marL="914400" lvl="1" indent="-228600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</a:pPr>
            <a:r>
              <a:rPr lang="en" dirty="0"/>
              <a:t>Couple with UEB</a:t>
            </a:r>
          </a:p>
          <a:p>
            <a:pPr marL="914400" lvl="1" indent="-228600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</a:pPr>
            <a:r>
              <a:rPr lang="en" dirty="0"/>
              <a:t>Investigation of satellite precipitation as input in areas without gages or radar</a:t>
            </a:r>
          </a:p>
          <a:p>
            <a:pPr marL="914400" lvl="1" indent="-228600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</a:pPr>
            <a:r>
              <a:rPr lang="en" dirty="0"/>
              <a:t>4 year NASA ROSES (</a:t>
            </a:r>
            <a:r>
              <a:rPr lang="en" sz="1350" dirty="0">
                <a:highlight>
                  <a:srgbClr val="FFFFFF"/>
                </a:highlight>
              </a:rPr>
              <a:t>Research Opportunities in Space and Earth Sciences) </a:t>
            </a:r>
            <a:r>
              <a:rPr lang="en" dirty="0"/>
              <a:t>project</a:t>
            </a:r>
          </a:p>
          <a:p>
            <a:pPr marL="457200" lvl="0" indent="-228600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</a:pPr>
            <a:r>
              <a:rPr lang="en" dirty="0">
                <a:highlight>
                  <a:srgbClr val="FFFFFF"/>
                </a:highlight>
              </a:rPr>
              <a:t>Weather Research and Forecasting Hydrologic modeling extension </a:t>
            </a:r>
            <a:r>
              <a:rPr lang="en" dirty="0">
                <a:solidFill>
                  <a:srgbClr val="222222"/>
                </a:solidFill>
                <a:highlight>
                  <a:srgbClr val="FFFFFF"/>
                </a:highlight>
              </a:rPr>
              <a:t>(</a:t>
            </a:r>
            <a:r>
              <a:rPr lang="en" dirty="0"/>
              <a:t>WRF-Hydro)</a:t>
            </a:r>
          </a:p>
          <a:p>
            <a:pPr marL="914400" lvl="1" indent="-228600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</a:pPr>
            <a:r>
              <a:rPr lang="en" dirty="0"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Community-based model coupling framework designed to link multi-scale process models of the atmosphere and terrestrial hydrology</a:t>
            </a:r>
          </a:p>
          <a:p>
            <a:pPr marL="914400" lvl="1" indent="-228600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  <a:buFont typeface="Verdana"/>
            </a:pPr>
            <a:r>
              <a:rPr lang="en" dirty="0"/>
              <a:t>What the National Water Center will be using for the National Hydrologic Model</a:t>
            </a:r>
          </a:p>
          <a:p>
            <a:pPr marL="914400" lvl="1" indent="-228600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</a:pPr>
            <a:r>
              <a:rPr lang="en" dirty="0"/>
              <a:t>1km scale</a:t>
            </a:r>
          </a:p>
          <a:p>
            <a:pPr marL="914400" lvl="1" indent="-228600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</a:pPr>
            <a:r>
              <a:rPr lang="en" dirty="0"/>
              <a:t>Currently does not have components for reservoirs or diversions</a:t>
            </a:r>
          </a:p>
          <a:p>
            <a:pPr marL="914400" lvl="1" indent="-228600" rtl="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</a:pPr>
            <a:r>
              <a:rPr lang="en" dirty="0"/>
              <a:t>Does not run ensembles past 30 days</a:t>
            </a:r>
          </a:p>
          <a:p>
            <a:pPr marL="914400" lvl="1" indent="-228600">
              <a:lnSpc>
                <a:spcPct val="113000"/>
              </a:lnSpc>
              <a:spcBef>
                <a:spcPts val="0"/>
              </a:spcBef>
              <a:spcAft>
                <a:spcPts val="0"/>
              </a:spcAft>
            </a:pPr>
            <a:r>
              <a:rPr lang="en" dirty="0"/>
              <a:t>https://www.ral.ucar.edu/projects/wrf_hydro</a:t>
            </a:r>
          </a:p>
        </p:txBody>
      </p:sp>
    </p:spTree>
    <p:extLst>
      <p:ext uri="{BB962C8B-B14F-4D97-AF65-F5344CB8AC3E}">
        <p14:creationId xmlns:p14="http://schemas.microsoft.com/office/powerpoint/2010/main" val="2726272668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Macintosh PowerPoint</Application>
  <PresentationFormat>On-screen Show (4:3)</PresentationFormat>
  <Paragraphs>18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Gridded Hydrologic Modeling</vt:lpstr>
      <vt:lpstr>Gridded Hydrologic Modeling Projects</vt:lpstr>
    </vt:vector>
  </TitlesOfParts>
  <Company>CBRFC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Gridded Hydrologic Modeling</dc:title>
  <dc:creator>Greg Smith</dc:creator>
  <cp:lastModifiedBy>Greg Smith</cp:lastModifiedBy>
  <cp:revision>1</cp:revision>
  <dcterms:created xsi:type="dcterms:W3CDTF">2015-10-22T16:25:12Z</dcterms:created>
  <dcterms:modified xsi:type="dcterms:W3CDTF">2015-10-22T16:25:27Z</dcterms:modified>
</cp:coreProperties>
</file>