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4.xml" ContentType="application/vnd.openxmlformats-officedocument.presentationml.slide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4" r:id="rId1"/>
  </p:sldMasterIdLst>
  <p:notesMasterIdLst>
    <p:notesMasterId r:id="rId6"/>
  </p:notesMasterIdLst>
  <p:sldIdLst>
    <p:sldId id="261" r:id="rId2"/>
    <p:sldId id="266" r:id="rId3"/>
    <p:sldId id="272" r:id="rId4"/>
    <p:sldId id="273" r:id="rId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00"/>
    <a:srgbClr val="99FF99"/>
    <a:srgbClr val="BAFAE2"/>
    <a:srgbClr val="FF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8861" autoAdjust="0"/>
    <p:restoredTop sz="94272" autoAdjust="0"/>
  </p:normalViewPr>
  <p:slideViewPr>
    <p:cSldViewPr>
      <p:cViewPr varScale="1">
        <p:scale>
          <a:sx n="148" d="100"/>
          <a:sy n="148" d="100"/>
        </p:scale>
        <p:origin x="-104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4" Type="http://schemas.openxmlformats.org/officeDocument/2006/relationships/slide" Target="slides/slide3.xml"/><Relationship Id="rId10" Type="http://schemas.openxmlformats.org/officeDocument/2006/relationships/theme" Target="theme/theme1.xml"/><Relationship Id="rId5" Type="http://schemas.openxmlformats.org/officeDocument/2006/relationships/slide" Target="slides/slide4.xml"/><Relationship Id="rId7" Type="http://schemas.openxmlformats.org/officeDocument/2006/relationships/printerSettings" Target="printerSettings/printerSettings1.bin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viewProps" Target="viewProps.xml"/><Relationship Id="rId3" Type="http://schemas.openxmlformats.org/officeDocument/2006/relationships/slide" Target="slides/slide2.xml"/><Relationship Id="rId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5ACCF-5AD3-46DD-844C-DCA7658807C3}" type="datetimeFigureOut">
              <a:rPr lang="en-US" smtClean="0"/>
              <a:pPr/>
              <a:t>11/8/11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3D27F-7C81-4B76-94FF-216CFCB27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4FA04-DEC7-4AA6-8FC7-B115D69449B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76450" cy="45608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76950" cy="45608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305800" cy="45608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3048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3048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915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15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15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1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915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16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16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16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16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16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16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16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16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16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16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17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17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917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17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17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17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17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17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17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17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18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18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18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918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18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18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18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18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918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19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919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3048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0"/>
            <a:ext cx="8229600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dirty="0" smtClean="0"/>
              <a:t>November 2011 CRFS Meeting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400" dirty="0" smtClean="0"/>
          </a:p>
          <a:p>
            <a:pPr algn="ctr" eaLnBrk="1" hangingPunct="1">
              <a:buFont typeface="Wingdings" pitchFamily="2" charset="2"/>
              <a:buNone/>
            </a:pPr>
            <a:endParaRPr lang="en-US" sz="2400" dirty="0" smtClean="0"/>
          </a:p>
          <a:p>
            <a:pPr algn="ctr" eaLnBrk="1" hangingPunct="1">
              <a:buFont typeface="Wingdings" pitchFamily="2" charset="2"/>
              <a:buNone/>
            </a:pPr>
            <a:endParaRPr lang="en-US" sz="1600" dirty="0" smtClean="0"/>
          </a:p>
          <a:p>
            <a:pPr algn="ctr" eaLnBrk="1" hangingPunct="1">
              <a:buFont typeface="Wingdings" pitchFamily="2" charset="2"/>
              <a:buNone/>
            </a:pPr>
            <a:endParaRPr lang="en-US" sz="1600" dirty="0" smtClean="0"/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0" y="6127750"/>
            <a:ext cx="28670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Greg Peacock</a:t>
            </a:r>
          </a:p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213-452-3536</a:t>
            </a:r>
          </a:p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gregory.peacock@usace.army.mil</a:t>
            </a:r>
          </a:p>
        </p:txBody>
      </p:sp>
      <p:pic>
        <p:nvPicPr>
          <p:cNvPr id="2052" name="Picture 7" descr="Corps_logo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330066"/>
              </a:clrFrom>
              <a:clrTo>
                <a:srgbClr val="3300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60960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438790" y="3244334"/>
            <a:ext cx="266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38790" y="3244334"/>
            <a:ext cx="266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 descr="B57-300-3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00" y="702245"/>
            <a:ext cx="7620000" cy="506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basin_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" y="304800"/>
            <a:ext cx="8480611" cy="655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lamo_Operatio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235" y="164575"/>
            <a:ext cx="8719740" cy="6305159"/>
          </a:xfrm>
          <a:prstGeom prst="rect">
            <a:avLst/>
          </a:prstGeom>
        </p:spPr>
      </p:pic>
      <p:sp>
        <p:nvSpPr>
          <p:cNvPr id="14" name="Rectangular Callout 13"/>
          <p:cNvSpPr/>
          <p:nvPr/>
        </p:nvSpPr>
        <p:spPr>
          <a:xfrm>
            <a:off x="6261820" y="241385"/>
            <a:ext cx="1651415" cy="614480"/>
          </a:xfrm>
          <a:prstGeom prst="wedgeRectCallout">
            <a:avLst>
              <a:gd name="adj1" fmla="val 22451"/>
              <a:gd name="adj2" fmla="val 975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Target Pool 1125’ (161,000 ac-ft)</a:t>
            </a:r>
            <a:endParaRPr lang="en-US" sz="1000" b="1" dirty="0">
              <a:solidFill>
                <a:srgbClr val="000000"/>
              </a:solidFill>
            </a:endParaRPr>
          </a:p>
        </p:txBody>
      </p:sp>
      <p:pic>
        <p:nvPicPr>
          <p:cNvPr id="21" name="Picture 20" descr="coe_cast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13761" y="5844406"/>
            <a:ext cx="657234" cy="492926"/>
          </a:xfrm>
          <a:prstGeom prst="rect">
            <a:avLst/>
          </a:prstGeom>
        </p:spPr>
      </p:pic>
      <p:sp>
        <p:nvSpPr>
          <p:cNvPr id="23" name="Rectangular Callout 22"/>
          <p:cNvSpPr/>
          <p:nvPr/>
        </p:nvSpPr>
        <p:spPr>
          <a:xfrm>
            <a:off x="4303165" y="2200040"/>
            <a:ext cx="1920250" cy="614480"/>
          </a:xfrm>
          <a:prstGeom prst="wedgeRectCallout">
            <a:avLst>
              <a:gd name="adj1" fmla="val 34506"/>
              <a:gd name="adj2" fmla="val -870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Outflow Reductions  @ 1100’ (80,400 ac-ft)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25" name="Rectangular Callout 24"/>
          <p:cNvSpPr/>
          <p:nvPr/>
        </p:nvSpPr>
        <p:spPr>
          <a:xfrm>
            <a:off x="7183540" y="2123230"/>
            <a:ext cx="1651415" cy="614480"/>
          </a:xfrm>
          <a:prstGeom prst="wedgeRectCallout">
            <a:avLst>
              <a:gd name="adj1" fmla="val 43478"/>
              <a:gd name="adj2" fmla="val -1152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Currently 1108.6’  (104,400 ac-ft)</a:t>
            </a:r>
            <a:endParaRPr lang="en-US" sz="1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ainted_Ro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456" y="279790"/>
            <a:ext cx="8193702" cy="61663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97395" y="318195"/>
            <a:ext cx="3805850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Painted Rock Dam Operation - 2010</a:t>
            </a:r>
            <a:endParaRPr lang="en-US" sz="1400" b="1" dirty="0">
              <a:solidFill>
                <a:srgbClr val="000000"/>
              </a:solidFill>
            </a:endParaRPr>
          </a:p>
        </p:txBody>
      </p:sp>
      <p:pic>
        <p:nvPicPr>
          <p:cNvPr id="7" name="Picture 6" descr="Painted_Ro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070" y="279790"/>
            <a:ext cx="8193702" cy="6166308"/>
          </a:xfrm>
          <a:prstGeom prst="rect">
            <a:avLst/>
          </a:prstGeom>
        </p:spPr>
      </p:pic>
      <p:sp>
        <p:nvSpPr>
          <p:cNvPr id="13" name="Rectangular Callout 12"/>
          <p:cNvSpPr/>
          <p:nvPr/>
        </p:nvSpPr>
        <p:spPr>
          <a:xfrm>
            <a:off x="5071265" y="2353660"/>
            <a:ext cx="1920250" cy="614480"/>
          </a:xfrm>
          <a:prstGeom prst="wedgeRectCallout">
            <a:avLst>
              <a:gd name="adj1" fmla="val 22451"/>
              <a:gd name="adj2" fmla="val 975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Dry since 2010</a:t>
            </a:r>
            <a:endParaRPr lang="en-US" sz="1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1643</TotalTime>
  <Words>62</Words>
  <Application>Microsoft Macintosh PowerPoint</Application>
  <PresentationFormat>On-screen Show (4:3)</PresentationFormat>
  <Paragraphs>14</Paragraphs>
  <Slides>4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Globe</vt:lpstr>
      <vt:lpstr>Slide 1</vt:lpstr>
      <vt:lpstr>Slide 2</vt:lpstr>
      <vt:lpstr>Slide 3</vt:lpstr>
      <vt:lpstr>Slide 4</vt:lpstr>
    </vt:vector>
  </TitlesOfParts>
  <Company>Los Angeles District, US Army Corps of Engineers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 Peacock</dc:creator>
  <cp:lastModifiedBy>oper</cp:lastModifiedBy>
  <cp:revision>95</cp:revision>
  <dcterms:created xsi:type="dcterms:W3CDTF">2011-11-08T14:47:53Z</dcterms:created>
  <dcterms:modified xsi:type="dcterms:W3CDTF">2011-11-08T14:48:33Z</dcterms:modified>
</cp:coreProperties>
</file>