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736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334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311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191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891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257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703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391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435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05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535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BE83-8392-7D47-82F7-84EF25BAF374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E1DB-A58E-8441-9C17-D20250137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225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ESP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99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eekly ESP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7152" b="7152"/>
          <a:stretch>
            <a:fillRect/>
          </a:stretch>
        </p:blipFill>
        <p:spPr>
          <a:xfrm>
            <a:off x="457200" y="274638"/>
            <a:ext cx="8229600" cy="5851526"/>
          </a:xfrm>
        </p:spPr>
      </p:pic>
      <p:grpSp>
        <p:nvGrpSpPr>
          <p:cNvPr id="6" name="Group 5"/>
          <p:cNvGrpSpPr/>
          <p:nvPr/>
        </p:nvGrpSpPr>
        <p:grpSpPr>
          <a:xfrm>
            <a:off x="623221" y="274638"/>
            <a:ext cx="8313529" cy="4064157"/>
            <a:chOff x="623221" y="274638"/>
            <a:chExt cx="8313529" cy="4064157"/>
          </a:xfrm>
        </p:grpSpPr>
        <p:sp>
          <p:nvSpPr>
            <p:cNvPr id="3" name="Rounded Rectangle 2"/>
            <p:cNvSpPr/>
            <p:nvPr/>
          </p:nvSpPr>
          <p:spPr>
            <a:xfrm>
              <a:off x="623221" y="1417638"/>
              <a:ext cx="4386062" cy="2921157"/>
            </a:xfrm>
            <a:prstGeom prst="roundRect">
              <a:avLst/>
            </a:prstGeom>
            <a:noFill/>
            <a:ln w="38100">
              <a:solidFill>
                <a:srgbClr val="0000FF"/>
              </a:solidFill>
              <a:beve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27466" y="274638"/>
              <a:ext cx="50092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Residual forecasts not directly comparable with (1) official forecasts or (2) previous week forecasts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3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56"/>
            <a:ext cx="8229600" cy="1143000"/>
          </a:xfrm>
        </p:spPr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4" b="-38"/>
          <a:stretch/>
        </p:blipFill>
        <p:spPr>
          <a:xfrm>
            <a:off x="457200" y="1072942"/>
            <a:ext cx="8229600" cy="5785058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85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Observed to Forecast during forecast period (e.g. April-July)</a:t>
            </a:r>
          </a:p>
          <a:p>
            <a:pPr lvl="1"/>
            <a:r>
              <a:rPr lang="en-US" dirty="0" smtClean="0"/>
              <a:t>Official and weekly ESP will be comparable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More frequent updates? How frequent?</a:t>
            </a:r>
          </a:p>
          <a:p>
            <a:r>
              <a:rPr lang="en-US" dirty="0" smtClean="0"/>
              <a:t>Anything else?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06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ESP</vt:lpstr>
      <vt:lpstr>Slide 2</vt:lpstr>
      <vt:lpstr>Visualization</vt:lpstr>
      <vt:lpstr>Enhancements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ESP</dc:title>
  <dc:creator>Office 2004 Test Drive User</dc:creator>
  <cp:lastModifiedBy>oper</cp:lastModifiedBy>
  <cp:revision>3</cp:revision>
  <dcterms:created xsi:type="dcterms:W3CDTF">2011-11-08T16:45:33Z</dcterms:created>
  <dcterms:modified xsi:type="dcterms:W3CDTF">2011-11-08T16:45:53Z</dcterms:modified>
</cp:coreProperties>
</file>