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Default Extension="tiff" ContentType="image/tiff"/>
  <Override PartName="/ppt/slideLayouts/slideLayout9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3.xml" ContentType="application/vnd.openxmlformats-officedocument.presentationml.slide+xml"/>
  <Override PartName="/ppt/slides/slide4.xml" ContentType="application/vnd.openxmlformats-officedocument.presentationml.slide+xml"/>
  <Default Extension="png" ContentType="image/png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ppt/slideMasters/slideMaster1.xml" ContentType="application/vnd.openxmlformats-officedocument.presentationml.slideMaster+xml"/>
  <Default Extension="bin" ContentType="application/vnd.openxmlformats-officedocument.presentationml.printerSettings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  <p:sldId id="257" r:id="rId3"/>
    <p:sldId id="259" r:id="rId4"/>
    <p:sldId id="258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extLst>
    <p:ext uri="{E76CE94A-603C-4142-B9EB-6D1370010A27}">
      <p14:discardImageEditData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  <p:ext uri="{D31A062A-798A-4329-ABDD-BBA856620510}">
      <p14:defaultImageDpi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 snapToGrid="0" snapToObjects="1">
      <p:cViewPr varScale="1">
        <p:scale>
          <a:sx n="154" d="100"/>
          <a:sy n="154" d="100"/>
        </p:scale>
        <p:origin x="-112" y="-3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4" Type="http://schemas.openxmlformats.org/officeDocument/2006/relationships/slide" Target="slides/slide3.xml"/><Relationship Id="rId10" Type="http://schemas.openxmlformats.org/officeDocument/2006/relationships/tableStyles" Target="tableStyles.xml"/><Relationship Id="rId5" Type="http://schemas.openxmlformats.org/officeDocument/2006/relationships/slide" Target="slides/slide4.xml"/><Relationship Id="rId7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9" Type="http://schemas.openxmlformats.org/officeDocument/2006/relationships/theme" Target="theme/theme1.xml"/><Relationship Id="rId3" Type="http://schemas.openxmlformats.org/officeDocument/2006/relationships/slide" Target="slides/slide2.xml"/><Relationship Id="rId6" Type="http://schemas.openxmlformats.org/officeDocument/2006/relationships/printerSettings" Target="printerSettings/printerSettings1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7BE83-8392-7D47-82F7-84EF25BAF374}" type="datetimeFigureOut">
              <a:rPr lang="en-US" smtClean="0"/>
              <a:pPr/>
              <a:t>11/8/11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3E1DB-A58E-8441-9C17-D202501372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3473690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7BE83-8392-7D47-82F7-84EF25BAF374}" type="datetimeFigureOut">
              <a:rPr lang="en-US" smtClean="0"/>
              <a:pPr/>
              <a:t>11/8/11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3E1DB-A58E-8441-9C17-D202501372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0033460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7BE83-8392-7D47-82F7-84EF25BAF374}" type="datetimeFigureOut">
              <a:rPr lang="en-US" smtClean="0"/>
              <a:pPr/>
              <a:t>11/8/11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3E1DB-A58E-8441-9C17-D202501372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1931194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7BE83-8392-7D47-82F7-84EF25BAF374}" type="datetimeFigureOut">
              <a:rPr lang="en-US" smtClean="0"/>
              <a:pPr/>
              <a:t>11/8/11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3E1DB-A58E-8441-9C17-D202501372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8119155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7BE83-8392-7D47-82F7-84EF25BAF374}" type="datetimeFigureOut">
              <a:rPr lang="en-US" smtClean="0"/>
              <a:pPr/>
              <a:t>11/8/11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3E1DB-A58E-8441-9C17-D202501372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7689198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7BE83-8392-7D47-82F7-84EF25BAF374}" type="datetimeFigureOut">
              <a:rPr lang="en-US" smtClean="0"/>
              <a:pPr/>
              <a:t>11/8/11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3E1DB-A58E-8441-9C17-D202501372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4525731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7BE83-8392-7D47-82F7-84EF25BAF374}" type="datetimeFigureOut">
              <a:rPr lang="en-US" smtClean="0"/>
              <a:pPr/>
              <a:t>11/8/11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3E1DB-A58E-8441-9C17-D202501372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1770387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7BE83-8392-7D47-82F7-84EF25BAF374}" type="datetimeFigureOut">
              <a:rPr lang="en-US" smtClean="0"/>
              <a:pPr/>
              <a:t>11/8/11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3E1DB-A58E-8441-9C17-D202501372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7739107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7BE83-8392-7D47-82F7-84EF25BAF374}" type="datetimeFigureOut">
              <a:rPr lang="en-US" smtClean="0"/>
              <a:pPr/>
              <a:t>11/8/11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3E1DB-A58E-8441-9C17-D202501372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3843550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7BE83-8392-7D47-82F7-84EF25BAF374}" type="datetimeFigureOut">
              <a:rPr lang="en-US" smtClean="0"/>
              <a:pPr/>
              <a:t>11/8/11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3E1DB-A58E-8441-9C17-D202501372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2005176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7BE83-8392-7D47-82F7-84EF25BAF374}" type="datetimeFigureOut">
              <a:rPr lang="en-US" smtClean="0"/>
              <a:pPr/>
              <a:t>11/8/11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3E1DB-A58E-8441-9C17-D202501372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8653552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E7BE83-8392-7D47-82F7-84EF25BAF374}" type="datetimeFigureOut">
              <a:rPr lang="en-US" smtClean="0"/>
              <a:pPr/>
              <a:t>11/8/11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93E1DB-A58E-8441-9C17-D202501372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3722500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Weekly ESP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059902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Content Placeholder 3" descr="Weekly ESP.tiff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 t="7152" b="7152"/>
          <a:stretch>
            <a:fillRect/>
          </a:stretch>
        </p:blipFill>
        <p:spPr>
          <a:xfrm>
            <a:off x="457200" y="274638"/>
            <a:ext cx="8229600" cy="5851526"/>
          </a:xfrm>
        </p:spPr>
      </p:pic>
      <p:grpSp>
        <p:nvGrpSpPr>
          <p:cNvPr id="6" name="Group 5"/>
          <p:cNvGrpSpPr/>
          <p:nvPr/>
        </p:nvGrpSpPr>
        <p:grpSpPr>
          <a:xfrm>
            <a:off x="623221" y="274638"/>
            <a:ext cx="8313529" cy="4064157"/>
            <a:chOff x="623221" y="274638"/>
            <a:chExt cx="8313529" cy="4064157"/>
          </a:xfrm>
        </p:grpSpPr>
        <p:sp>
          <p:nvSpPr>
            <p:cNvPr id="3" name="Rounded Rectangle 2"/>
            <p:cNvSpPr/>
            <p:nvPr/>
          </p:nvSpPr>
          <p:spPr>
            <a:xfrm>
              <a:off x="623221" y="1417638"/>
              <a:ext cx="4386062" cy="2921157"/>
            </a:xfrm>
            <a:prstGeom prst="roundRect">
              <a:avLst/>
            </a:prstGeom>
            <a:noFill/>
            <a:ln w="38100">
              <a:solidFill>
                <a:srgbClr val="0000FF"/>
              </a:solidFill>
              <a:beve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3927466" y="274638"/>
              <a:ext cx="50092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0000FF"/>
                  </a:solidFill>
                </a:rPr>
                <a:t>Residual forecasts not directly comparable with (1) official forecasts or (2) previous week forecasts</a:t>
              </a:r>
              <a:endParaRPr lang="en-US" dirty="0">
                <a:solidFill>
                  <a:srgbClr val="0000FF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802387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956"/>
            <a:ext cx="8229600" cy="1143000"/>
          </a:xfrm>
        </p:spPr>
        <p:txBody>
          <a:bodyPr/>
          <a:lstStyle/>
          <a:p>
            <a:r>
              <a:rPr lang="en-US" dirty="0" smtClean="0"/>
              <a:t>Visualization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144" b="-38"/>
          <a:stretch/>
        </p:blipFill>
        <p:spPr>
          <a:xfrm>
            <a:off x="457200" y="1072942"/>
            <a:ext cx="8229600" cy="5785058"/>
          </a:xfrm>
        </p:spPr>
      </p:pic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928547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Enhancements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Add Observed to Forecast during forecast period (e.g. April-July)</a:t>
            </a:r>
          </a:p>
          <a:p>
            <a:pPr lvl="1"/>
            <a:r>
              <a:rPr lang="en-US" dirty="0" smtClean="0"/>
              <a:t>Official and weekly ESP will be comparable</a:t>
            </a:r>
          </a:p>
          <a:p>
            <a:pPr marL="457200" lvl="1" indent="0">
              <a:buNone/>
            </a:pPr>
            <a:endParaRPr lang="en-US" dirty="0" smtClean="0"/>
          </a:p>
          <a:p>
            <a:r>
              <a:rPr lang="en-US" dirty="0" smtClean="0"/>
              <a:t>More frequent updates? How frequent?</a:t>
            </a:r>
          </a:p>
          <a:p>
            <a:r>
              <a:rPr lang="en-US" dirty="0" smtClean="0"/>
              <a:t>Anything else?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760685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55</Words>
  <Application>Microsoft Macintosh PowerPoint</Application>
  <PresentationFormat>On-screen Show (4:3)</PresentationFormat>
  <Paragraphs>9</Paragraphs>
  <Slides>4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Weekly ESP</vt:lpstr>
      <vt:lpstr>Slide 2</vt:lpstr>
      <vt:lpstr>Visualization</vt:lpstr>
      <vt:lpstr>Enhancements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Weekly ESP</dc:title>
  <dc:creator>Office 2004 Test Drive User</dc:creator>
  <cp:lastModifiedBy>oper</cp:lastModifiedBy>
  <cp:revision>3</cp:revision>
  <dcterms:created xsi:type="dcterms:W3CDTF">2011-11-08T16:45:33Z</dcterms:created>
  <dcterms:modified xsi:type="dcterms:W3CDTF">2011-11-08T16:45:53Z</dcterms:modified>
</cp:coreProperties>
</file>