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21AB-A6A4-497C-A01C-765279C379D4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ABC4A-07C7-4231-B66F-16E4D97408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1981-2010 Averages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CRFS</a:t>
            </a:r>
          </a:p>
          <a:p>
            <a:r>
              <a:rPr lang="en-US" dirty="0" smtClean="0"/>
              <a:t>November 8,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ffect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on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WY2012 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forecasts will be based on 1981-2010 inputs in both forecast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-105" charset="-128"/>
              </a:rPr>
              <a:t>ESP and SWS will both use the same period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SNOTEL network much stronger for 1981-2010 period than in 1970s. This network is critical for forecast skill.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All things equal, these forecasts will be lower since input data sets are drier in the 30 year average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ea typeface="ＭＳ Ｐゴシック" pitchFamily="-105" charset="-128"/>
              </a:rPr>
              <a:t>Especially true in early season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ea typeface="ＭＳ Ｐゴシック" pitchFamily="-105" charset="-128"/>
              </a:rPr>
              <a:t>Later season forecasts more controlled by observed snowpack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Percent of normal forecast values should remain largely unchanged (since </a:t>
            </a:r>
            <a:r>
              <a:rPr lang="en-US" sz="2500" dirty="0" err="1">
                <a:ea typeface="ＭＳ Ｐゴシック" pitchFamily="-105" charset="-128"/>
                <a:cs typeface="ＭＳ Ｐゴシック" pitchFamily="-105" charset="-128"/>
              </a:rPr>
              <a:t>normals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 AND forecasts will be lower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Example: ESP forecasts</a:t>
            </a:r>
            <a:br>
              <a:rPr lang="en-US" sz="3600" dirty="0" smtClean="0"/>
            </a:br>
            <a:r>
              <a:rPr lang="en-US" sz="3600" dirty="0" smtClean="0"/>
              <a:t>Mean influencing year out forecast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9176"/>
            <a:ext cx="9144000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6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1559607"/>
            <a:ext cx="9144000" cy="52983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2400" dirty="0" smtClean="0"/>
              <a:t>Example: ESP forecasts</a:t>
            </a:r>
            <a:br>
              <a:rPr lang="en-US" sz="2400" dirty="0" smtClean="0"/>
            </a:br>
            <a:r>
              <a:rPr lang="en-US" sz="2400" dirty="0" smtClean="0"/>
              <a:t>Mean influence to early season forecasts somewhat 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84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2400" dirty="0" smtClean="0"/>
              <a:t>Example: ESP forecasts</a:t>
            </a:r>
            <a:br>
              <a:rPr lang="en-US" sz="2400" dirty="0" smtClean="0"/>
            </a:br>
            <a:r>
              <a:rPr lang="en-US" sz="2400" dirty="0" smtClean="0"/>
              <a:t>Mean influence to late season forecasts small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513"/>
            <a:ext cx="9144000" cy="52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3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1_10nor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06775" y="4313238"/>
            <a:ext cx="5280025" cy="2117725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18% reduction in mean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 cstate="print"/>
          <a:srcRect t="7661"/>
          <a:stretch>
            <a:fillRect/>
          </a:stretch>
        </p:blipFill>
        <p:spPr bwMode="auto">
          <a:xfrm>
            <a:off x="0" y="0"/>
            <a:ext cx="914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25" y="47910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 cstate="print"/>
          <a:srcRect t="6117"/>
          <a:stretch>
            <a:fillRect/>
          </a:stretch>
        </p:blipFill>
        <p:spPr bwMode="auto">
          <a:xfrm>
            <a:off x="0" y="0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4% reduction in mean</a:t>
            </a: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11375" y="5467350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/>
          <a:srcRect t="7237"/>
          <a:stretch>
            <a:fillRect/>
          </a:stretch>
        </p:blipFill>
        <p:spPr bwMode="auto">
          <a:xfrm>
            <a:off x="0" y="0"/>
            <a:ext cx="9144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33625" y="57562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77" r="7777"/>
          <a:stretch>
            <a:fillRect/>
          </a:stretch>
        </p:blipFill>
        <p:spPr>
          <a:xfrm>
            <a:off x="0" y="0"/>
            <a:ext cx="9144000" cy="4038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6319838"/>
            <a:ext cx="223838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0" y="4114800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3 Gage Method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Mass Balance: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71-00 = 7927 MAF</a:t>
            </a:r>
            <a:endParaRPr lang="en-US" sz="24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81-10 = 7158 MAF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Preliminary 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11% reduction in mean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70" r="7370"/>
          <a:stretch>
            <a:fillRect/>
          </a:stretch>
        </p:blipFill>
        <p:spPr>
          <a:xfrm>
            <a:off x="0" y="0"/>
            <a:ext cx="9144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3670300"/>
            <a:ext cx="8229600" cy="2455863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1981-2010 is the driest 30 year period on record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 cstate="print"/>
          <a:srcRect t="7675"/>
          <a:stretch>
            <a:fillRect/>
          </a:stretch>
        </p:blipFill>
        <p:spPr bwMode="auto">
          <a:xfrm>
            <a:off x="0" y="0"/>
            <a:ext cx="9144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Powell Monthly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928100" cy="453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067800" cy="46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8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179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1981-2010 Averages</vt:lpstr>
      <vt:lpstr>Slide 2</vt:lpstr>
      <vt:lpstr>Slide 3</vt:lpstr>
      <vt:lpstr>Slide 4</vt:lpstr>
      <vt:lpstr>Slide 5</vt:lpstr>
      <vt:lpstr>Slide 6</vt:lpstr>
      <vt:lpstr>Slide 7</vt:lpstr>
      <vt:lpstr>Slide 8</vt:lpstr>
      <vt:lpstr>Lake Powell Monthly</vt:lpstr>
      <vt:lpstr>Effect on Forecasts</vt:lpstr>
      <vt:lpstr>Example: ESP forecasts Mean influencing year out forecast</vt:lpstr>
      <vt:lpstr>Example: ESP forecasts Mean influence to early season forecasts somewhat less</vt:lpstr>
      <vt:lpstr>Example: ESP forecasts Mean influence to late season forecasts small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1981-2010 Averages and Recalibration</dc:title>
  <dc:creator>brenda alcorn</dc:creator>
  <cp:lastModifiedBy>brenda alcorn</cp:lastModifiedBy>
  <cp:revision>3</cp:revision>
  <dcterms:created xsi:type="dcterms:W3CDTF">2011-11-08T16:01:40Z</dcterms:created>
  <dcterms:modified xsi:type="dcterms:W3CDTF">2011-11-08T16:13:18Z</dcterms:modified>
</cp:coreProperties>
</file>