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sldIdLst>
    <p:sldId id="261" r:id="rId2"/>
    <p:sldId id="266" r:id="rId3"/>
    <p:sldId id="272" r:id="rId4"/>
    <p:sldId id="273" r:id="rId5"/>
    <p:sldId id="274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BAFAE2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272" autoAdjust="0"/>
  </p:normalViewPr>
  <p:slideViewPr>
    <p:cSldViewPr>
      <p:cViewPr>
        <p:scale>
          <a:sx n="100" d="100"/>
          <a:sy n="100" d="100"/>
        </p:scale>
        <p:origin x="-164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ACCF-5AD3-46DD-844C-DCA7658807C3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D27F-7C81-4B76-94FF-216CFCB27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FA04-DEC7-4AA6-8FC7-B115D69449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45608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456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05800" cy="4560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048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048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048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November 2014 CRFS Meeting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1600" dirty="0" smtClean="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92084" y="6127750"/>
            <a:ext cx="24828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Kim Gilbert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213-452-3533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moon.h.kim@usace.army.mil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2" name="Picture 7" descr="Corps_logo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0960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B57-300-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00" y="702245"/>
            <a:ext cx="7620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asi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" y="304800"/>
            <a:ext cx="8480611" cy="6553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ResReg Staff\Kim\Meetings\CRFS\al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297"/>
            <a:ext cx="9144000" cy="6669405"/>
          </a:xfrm>
          <a:prstGeom prst="rect">
            <a:avLst/>
          </a:prstGeom>
          <a:noFill/>
        </p:spPr>
      </p:pic>
      <p:sp>
        <p:nvSpPr>
          <p:cNvPr id="14" name="Rectangular Callout 13"/>
          <p:cNvSpPr/>
          <p:nvPr/>
        </p:nvSpPr>
        <p:spPr>
          <a:xfrm>
            <a:off x="6338630" y="356600"/>
            <a:ext cx="1613010" cy="499265"/>
          </a:xfrm>
          <a:prstGeom prst="wedgeRectCallout">
            <a:avLst>
              <a:gd name="adj1" fmla="val -98013"/>
              <a:gd name="adj2" fmla="val 55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Optimal Pool 1125’ (161,000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21" name="Picture 20" descr="coe_cast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2191" y="6347780"/>
            <a:ext cx="501809" cy="376357"/>
          </a:xfrm>
          <a:prstGeom prst="rect">
            <a:avLst/>
          </a:prstGeom>
        </p:spPr>
      </p:pic>
      <p:sp>
        <p:nvSpPr>
          <p:cNvPr id="25" name="Rectangular Callout 24"/>
          <p:cNvSpPr/>
          <p:nvPr/>
        </p:nvSpPr>
        <p:spPr>
          <a:xfrm>
            <a:off x="5954580" y="1662370"/>
            <a:ext cx="1459390" cy="537670"/>
          </a:xfrm>
          <a:prstGeom prst="wedgeRectCallout">
            <a:avLst>
              <a:gd name="adj1" fmla="val 156389"/>
              <a:gd name="adj2" fmla="val 1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Currently 1,089.2’  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(55,000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93095" y="894270"/>
            <a:ext cx="829548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ResReg Staff\Kim\Meetings\CRFS\pt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297"/>
            <a:ext cx="9144000" cy="6669405"/>
          </a:xfrm>
          <a:prstGeom prst="rect">
            <a:avLst/>
          </a:prstGeom>
          <a:noFill/>
        </p:spPr>
      </p:pic>
      <p:sp>
        <p:nvSpPr>
          <p:cNvPr id="13" name="Rectangular Callout 12"/>
          <p:cNvSpPr/>
          <p:nvPr/>
        </p:nvSpPr>
        <p:spPr>
          <a:xfrm>
            <a:off x="3381445" y="1815990"/>
            <a:ext cx="1766630" cy="460860"/>
          </a:xfrm>
          <a:prstGeom prst="wedgeRectCallout">
            <a:avLst>
              <a:gd name="adj1" fmla="val -22192"/>
              <a:gd name="adj2" fmla="val 289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Dry since 2010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9" name="Picture 8" descr="coe_cast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500" y="6347780"/>
            <a:ext cx="501809" cy="376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>
            <a:off x="0" y="1777585"/>
            <a:ext cx="369332" cy="725520"/>
          </a:xfrm>
          <a:prstGeom prst="rect">
            <a:avLst/>
          </a:prstGeom>
          <a:solidFill>
            <a:schemeClr val="tx1"/>
          </a:solidFill>
        </p:spPr>
        <p:txBody>
          <a:bodyPr vert="vert"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Elev</a:t>
            </a:r>
            <a:r>
              <a:rPr lang="en-US" sz="1200" dirty="0" smtClean="0">
                <a:solidFill>
                  <a:srgbClr val="000000"/>
                </a:solidFill>
              </a:rPr>
              <a:t> (ft)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0" y="4441022"/>
            <a:ext cx="369332" cy="852156"/>
          </a:xfrm>
          <a:prstGeom prst="rect">
            <a:avLst/>
          </a:prstGeom>
          <a:solidFill>
            <a:schemeClr val="tx1"/>
          </a:solidFill>
        </p:spPr>
        <p:txBody>
          <a:bodyPr vert="vert"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Flow (cfs)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585" y="433410"/>
            <a:ext cx="3456450" cy="729695"/>
          </a:xfrm>
        </p:spPr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8310" y="1355130"/>
            <a:ext cx="7681000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  Water Control Manual Update 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/>
              <a:t>Painted Rock Dam</a:t>
            </a:r>
          </a:p>
          <a:p>
            <a:pPr lvl="2"/>
            <a:endParaRPr lang="en-US" sz="2800" dirty="0" smtClean="0"/>
          </a:p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  Corps Water Management</a:t>
            </a:r>
          </a:p>
          <a:p>
            <a:pPr lvl="1"/>
            <a:r>
              <a:rPr lang="en-US" sz="2800" dirty="0" smtClean="0"/>
              <a:t>	     System (CWMS) Modeling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/>
              <a:t>Alamo Dam (FY 2015)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/>
              <a:t>Painted Rock Dam (FY 2016)</a:t>
            </a:r>
          </a:p>
          <a:p>
            <a:pPr lvl="4">
              <a:buFont typeface="Wingdings" pitchFamily="2" charset="2"/>
              <a:buChar char="Ø"/>
            </a:pPr>
            <a:endParaRPr lang="en-US" sz="2400" dirty="0" smtClean="0"/>
          </a:p>
          <a:p>
            <a:pPr lvl="2">
              <a:buFont typeface="Wingdings" pitchFamily="2" charset="2"/>
              <a:buChar char="v"/>
            </a:pPr>
            <a:r>
              <a:rPr lang="en-US" sz="2400" dirty="0" smtClean="0"/>
              <a:t>  RFC Inflow Forecasts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/>
              <a:t>Alamo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/>
              <a:t>Gila River Basin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2147</TotalTime>
  <Words>60</Words>
  <Application>Microsoft Macintosh PowerPoint</Application>
  <PresentationFormat>On-screen Show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Globe</vt:lpstr>
      <vt:lpstr>PowerPoint Presentation</vt:lpstr>
      <vt:lpstr>PowerPoint Presentation</vt:lpstr>
      <vt:lpstr>PowerPoint Presentation</vt:lpstr>
      <vt:lpstr>PowerPoint Presentation</vt:lpstr>
      <vt:lpstr>Others</vt:lpstr>
    </vt:vector>
  </TitlesOfParts>
  <Company>Los Angeles District, US Army Corps of Engineers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Peacock</dc:creator>
  <cp:lastModifiedBy>Michelle Stokes</cp:lastModifiedBy>
  <cp:revision>105</cp:revision>
  <dcterms:created xsi:type="dcterms:W3CDTF">2005-11-22T01:00:39Z</dcterms:created>
  <dcterms:modified xsi:type="dcterms:W3CDTF">2014-11-21T16:09:37Z</dcterms:modified>
</cp:coreProperties>
</file>