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17" r:id="rId2"/>
    <p:sldId id="531" r:id="rId3"/>
    <p:sldId id="489" r:id="rId4"/>
    <p:sldId id="530" r:id="rId5"/>
  </p:sldIdLst>
  <p:sldSz cx="9144000" cy="6858000" type="letter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C8344"/>
    <a:srgbClr val="8D7F43"/>
    <a:srgbClr val="906E40"/>
    <a:srgbClr val="9A7544"/>
    <a:srgbClr val="FFFF00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78551" autoAdjust="0"/>
  </p:normalViewPr>
  <p:slideViewPr>
    <p:cSldViewPr>
      <p:cViewPr varScale="1">
        <p:scale>
          <a:sx n="109" d="100"/>
          <a:sy n="109" d="100"/>
        </p:scale>
        <p:origin x="-24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2" tIns="48316" rIns="96632" bIns="48316" numCol="1" anchor="t" anchorCtr="0" compatLnSpc="1">
            <a:prstTxWarp prst="textNoShape">
              <a:avLst/>
            </a:prstTxWarp>
          </a:bodyPr>
          <a:lstStyle>
            <a:lvl1pPr algn="l" defTabSz="96709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185" y="1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2" tIns="48316" rIns="96632" bIns="48316" numCol="1" anchor="t" anchorCtr="0" compatLnSpc="1">
            <a:prstTxWarp prst="textNoShape">
              <a:avLst/>
            </a:prstTxWarp>
          </a:bodyPr>
          <a:lstStyle>
            <a:lvl1pPr algn="r" defTabSz="96709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119497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2" tIns="48316" rIns="96632" bIns="48316" numCol="1" anchor="b" anchorCtr="0" compatLnSpc="1">
            <a:prstTxWarp prst="textNoShape">
              <a:avLst/>
            </a:prstTxWarp>
          </a:bodyPr>
          <a:lstStyle>
            <a:lvl1pPr algn="l" defTabSz="96709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1/18/2005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185" y="9119497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2" tIns="48316" rIns="96632" bIns="48316" numCol="1" anchor="b" anchorCtr="0" compatLnSpc="1">
            <a:prstTxWarp prst="textNoShape">
              <a:avLst/>
            </a:prstTxWarp>
          </a:bodyPr>
          <a:lstStyle>
            <a:lvl1pPr algn="r" defTabSz="96709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4E03C81-A7C3-4C3D-A9F7-FA2824567B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716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2" tIns="48316" rIns="96632" bIns="48316" numCol="1" anchor="t" anchorCtr="0" compatLnSpc="1">
            <a:prstTxWarp prst="textNoShape">
              <a:avLst/>
            </a:prstTxWarp>
          </a:bodyPr>
          <a:lstStyle>
            <a:lvl1pPr algn="l" defTabSz="96709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185" y="1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2" tIns="48316" rIns="96632" bIns="48316" numCol="1" anchor="t" anchorCtr="0" compatLnSpc="1">
            <a:prstTxWarp prst="textNoShape">
              <a:avLst/>
            </a:prstTxWarp>
          </a:bodyPr>
          <a:lstStyle>
            <a:lvl1pPr algn="r" defTabSz="96709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53" y="4560571"/>
            <a:ext cx="5851496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2" tIns="48316" rIns="96632" bIns="483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19497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2" tIns="48316" rIns="96632" bIns="48316" numCol="1" anchor="b" anchorCtr="0" compatLnSpc="1">
            <a:prstTxWarp prst="textNoShape">
              <a:avLst/>
            </a:prstTxWarp>
          </a:bodyPr>
          <a:lstStyle>
            <a:lvl1pPr algn="l" defTabSz="96709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1/18/2005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185" y="9119497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2" tIns="48316" rIns="96632" bIns="48316" numCol="1" anchor="b" anchorCtr="0" compatLnSpc="1">
            <a:prstTxWarp prst="textNoShape">
              <a:avLst/>
            </a:prstTxWarp>
          </a:bodyPr>
          <a:lstStyle>
            <a:lvl1pPr algn="r" defTabSz="96709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6606E95-9261-4B76-9693-5F7C212C88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89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606E95-9261-4B76-9693-5F7C212C88D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606E95-9261-4B76-9693-5F7C212C88D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606E95-9261-4B76-9693-5F7C212C88D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9FAE2-5975-4ED0-A1E4-172BE3C4FC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76928-B684-44B3-A9F2-24F0AC2563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975DE-AABC-4E4C-909D-4C33B8F8F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AB03A-E799-485E-81A8-85902A7105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C0F54-8032-42F2-A769-8869362BED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5FE27-2606-4388-BE1D-328C806035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3C09D-E112-40B8-9996-EC5EBC0137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6676F-E5CC-4368-BC84-AA29F04B5F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3C073-1D31-4834-B9FF-7EEBA968B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AFD5-76BD-46E7-AC7B-D14279770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6C31E-AF3B-4C12-8D6F-D5CECC3B77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DA39F-FF95-4244-ACAD-75891C33F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ADD73-1AFD-4236-82F2-A2AA7A41EB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183181A-DDA2-47F4-9E4E-EA5E13E1F5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92340" y="273080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80%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2886" y="1600200"/>
            <a:ext cx="693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113%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56760" y="373380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52%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12239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22141" y="4800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/>
                </a:solidFill>
              </a:rPr>
              <a:t>31% Active</a:t>
            </a:r>
            <a:endParaRPr lang="en-US" sz="14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7567547" cy="403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C5A67D">
                <a:gamma/>
                <a:tint val="54118"/>
                <a:invGamma/>
                <a:alpha val="63000"/>
              </a:srgbClr>
            </a:gs>
            <a:gs pos="50000">
              <a:srgbClr val="C5A67D">
                <a:alpha val="57001"/>
              </a:srgbClr>
            </a:gs>
            <a:gs pos="100000">
              <a:srgbClr val="C5A67D">
                <a:gamma/>
                <a:tint val="54118"/>
                <a:invGamma/>
                <a:alpha val="63000"/>
              </a:srgb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C5A67D">
                <a:gamma/>
                <a:tint val="54118"/>
                <a:invGamma/>
                <a:alpha val="63000"/>
              </a:srgbClr>
            </a:gs>
            <a:gs pos="50000">
              <a:srgbClr val="C5A67D">
                <a:alpha val="57001"/>
              </a:srgbClr>
            </a:gs>
            <a:gs pos="100000">
              <a:srgbClr val="C5A67D">
                <a:gamma/>
                <a:tint val="54118"/>
                <a:invGamma/>
                <a:alpha val="63000"/>
              </a:srgb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28291</TotalTime>
  <Words>12</Words>
  <Application>Microsoft Macintosh PowerPoint</Application>
  <PresentationFormat>Letter Paper (8.5x11 in)</PresentationFormat>
  <Paragraphs>7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usbr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usbr</dc:creator>
  <cp:lastModifiedBy>Office 2004 Test Drive User</cp:lastModifiedBy>
  <cp:revision>438</cp:revision>
  <dcterms:created xsi:type="dcterms:W3CDTF">2004-03-19T17:04:19Z</dcterms:created>
  <dcterms:modified xsi:type="dcterms:W3CDTF">2014-03-26T21:42:25Z</dcterms:modified>
</cp:coreProperties>
</file>