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22" r:id="rId3"/>
    <p:sldId id="321" r:id="rId4"/>
    <p:sldId id="331" r:id="rId5"/>
    <p:sldId id="329" r:id="rId6"/>
    <p:sldId id="337" r:id="rId7"/>
    <p:sldId id="336" r:id="rId8"/>
    <p:sldId id="270" r:id="rId9"/>
    <p:sldId id="278" r:id="rId10"/>
    <p:sldId id="324" r:id="rId11"/>
    <p:sldId id="338" r:id="rId12"/>
    <p:sldId id="323" r:id="rId13"/>
    <p:sldId id="335" r:id="rId14"/>
    <p:sldId id="327" r:id="rId15"/>
    <p:sldId id="333" r:id="rId16"/>
    <p:sldId id="334" r:id="rId17"/>
    <p:sldId id="330" r:id="rId18"/>
    <p:sldId id="26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IBR4GJOFP002\Team$\WRG\WaterLib\AU_Meeting\mtg12080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IBR4UCRFP004\Users$\PDavidson\EXCEL\Water%20Year%20Calculations%20(Reservoir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Aspinall Unit</a:t>
            </a:r>
            <a:endParaRPr lang="en-US" sz="12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Forecasted Unregulated Inflow</a:t>
            </a:r>
          </a:p>
        </c:rich>
      </c:tx>
      <c:layout>
        <c:manualLayout>
          <c:xMode val="edge"/>
          <c:yMode val="edge"/>
          <c:x val="0.32447397563676889"/>
          <c:y val="1.9543973941368194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0.13178294573643493"/>
          <c:y val="0.16775244299674291"/>
          <c:w val="0.85714285714285765"/>
          <c:h val="0.65146579804560267"/>
        </c:manualLayout>
      </c:layout>
      <c:barChart>
        <c:barDir val="col"/>
        <c:grouping val="clustered"/>
        <c:varyColors val="0"/>
        <c:ser>
          <c:idx val="1"/>
          <c:order val="0"/>
          <c:tx>
            <c:v>Blue Mesa Inflow</c:v>
          </c:tx>
          <c:spPr>
            <a:pattFill prst="dkUpDiag">
              <a:fgClr>
                <a:srgbClr val="3366FF"/>
              </a:fgClr>
              <a:bgClr>
                <a:srgbClr val="FFFFFF"/>
              </a:bgClr>
            </a:pattFill>
            <a:ln w="25400">
              <a:solidFill>
                <a:srgbClr val="3366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2.7160180070442652E-17"/>
                  <c:y val="-1.307578049711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546106155335241E-3"/>
                  <c:y val="-4.46245522241315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'4cast'!$A$5:$A$18</c:f>
              <c:strCache>
                <c:ptCount val="14"/>
                <c:pt idx="0">
                  <c:v>Jan 1st</c:v>
                </c:pt>
                <c:pt idx="1">
                  <c:v>Feb 1st</c:v>
                </c:pt>
                <c:pt idx="2">
                  <c:v>Feb 15th</c:v>
                </c:pt>
                <c:pt idx="3">
                  <c:v>Mar 1st</c:v>
                </c:pt>
                <c:pt idx="4">
                  <c:v>Mar 15th</c:v>
                </c:pt>
                <c:pt idx="5">
                  <c:v>Apr 1st</c:v>
                </c:pt>
                <c:pt idx="6">
                  <c:v>Apr 15th</c:v>
                </c:pt>
                <c:pt idx="7">
                  <c:v>May 1st</c:v>
                </c:pt>
                <c:pt idx="8">
                  <c:v>May 15th</c:v>
                </c:pt>
                <c:pt idx="9">
                  <c:v>Jun 1st</c:v>
                </c:pt>
                <c:pt idx="10">
                  <c:v>Jun 15th</c:v>
                </c:pt>
                <c:pt idx="11">
                  <c:v>Jul 1st</c:v>
                </c:pt>
                <c:pt idx="12">
                  <c:v>Jul 15th</c:v>
                </c:pt>
                <c:pt idx="13">
                  <c:v>Actual</c:v>
                </c:pt>
              </c:strCache>
            </c:strRef>
          </c:cat>
          <c:val>
            <c:numRef>
              <c:f>'4cast'!$C$5:$C$18</c:f>
              <c:numCache>
                <c:formatCode>General</c:formatCode>
                <c:ptCount val="14"/>
                <c:pt idx="0">
                  <c:v>690</c:v>
                </c:pt>
                <c:pt idx="1">
                  <c:v>620</c:v>
                </c:pt>
                <c:pt idx="2">
                  <c:v>560</c:v>
                </c:pt>
                <c:pt idx="3">
                  <c:v>600</c:v>
                </c:pt>
                <c:pt idx="4">
                  <c:v>590</c:v>
                </c:pt>
                <c:pt idx="5">
                  <c:v>480</c:v>
                </c:pt>
                <c:pt idx="6">
                  <c:v>450</c:v>
                </c:pt>
                <c:pt idx="7">
                  <c:v>440</c:v>
                </c:pt>
                <c:pt idx="8">
                  <c:v>520</c:v>
                </c:pt>
                <c:pt idx="9">
                  <c:v>570</c:v>
                </c:pt>
                <c:pt idx="10">
                  <c:v>650</c:v>
                </c:pt>
                <c:pt idx="11">
                  <c:v>700</c:v>
                </c:pt>
                <c:pt idx="12">
                  <c:v>710</c:v>
                </c:pt>
                <c:pt idx="13">
                  <c:v>708</c:v>
                </c:pt>
              </c:numCache>
            </c:numRef>
          </c:val>
        </c:ser>
        <c:ser>
          <c:idx val="0"/>
          <c:order val="1"/>
          <c:tx>
            <c:v>Crystal Inflow</c:v>
          </c:tx>
          <c:spPr>
            <a:pattFill prst="dkDnDiag">
              <a:fgClr>
                <a:srgbClr val="008000"/>
              </a:fgClr>
              <a:bgClr>
                <a:srgbClr val="FFFFFF"/>
              </a:bgClr>
            </a:pattFill>
            <a:ln w="25400">
              <a:solidFill>
                <a:srgbClr val="339933"/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1.6879285438156561E-3"/>
                  <c:y val="2.0522027580428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864072028177061E-16"/>
                  <c:y val="8.717186998075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'4cast'!$A$5:$A$18</c:f>
              <c:strCache>
                <c:ptCount val="14"/>
                <c:pt idx="0">
                  <c:v>Jan 1st</c:v>
                </c:pt>
                <c:pt idx="1">
                  <c:v>Feb 1st</c:v>
                </c:pt>
                <c:pt idx="2">
                  <c:v>Feb 15th</c:v>
                </c:pt>
                <c:pt idx="3">
                  <c:v>Mar 1st</c:v>
                </c:pt>
                <c:pt idx="4">
                  <c:v>Mar 15th</c:v>
                </c:pt>
                <c:pt idx="5">
                  <c:v>Apr 1st</c:v>
                </c:pt>
                <c:pt idx="6">
                  <c:v>Apr 15th</c:v>
                </c:pt>
                <c:pt idx="7">
                  <c:v>May 1st</c:v>
                </c:pt>
                <c:pt idx="8">
                  <c:v>May 15th</c:v>
                </c:pt>
                <c:pt idx="9">
                  <c:v>Jun 1st</c:v>
                </c:pt>
                <c:pt idx="10">
                  <c:v>Jun 15th</c:v>
                </c:pt>
                <c:pt idx="11">
                  <c:v>Jul 1st</c:v>
                </c:pt>
                <c:pt idx="12">
                  <c:v>Jul 15th</c:v>
                </c:pt>
                <c:pt idx="13">
                  <c:v>Actual</c:v>
                </c:pt>
              </c:strCache>
            </c:strRef>
          </c:cat>
          <c:val>
            <c:numRef>
              <c:f>'4cast'!$D$5:$D$18</c:f>
              <c:numCache>
                <c:formatCode>General</c:formatCode>
                <c:ptCount val="14"/>
                <c:pt idx="0">
                  <c:v>840</c:v>
                </c:pt>
                <c:pt idx="1">
                  <c:v>755</c:v>
                </c:pt>
                <c:pt idx="2">
                  <c:v>680</c:v>
                </c:pt>
                <c:pt idx="3">
                  <c:v>730</c:v>
                </c:pt>
                <c:pt idx="4">
                  <c:v>725</c:v>
                </c:pt>
                <c:pt idx="5">
                  <c:v>580</c:v>
                </c:pt>
                <c:pt idx="6">
                  <c:v>540</c:v>
                </c:pt>
                <c:pt idx="7">
                  <c:v>515</c:v>
                </c:pt>
                <c:pt idx="8">
                  <c:v>595</c:v>
                </c:pt>
                <c:pt idx="9">
                  <c:v>675</c:v>
                </c:pt>
                <c:pt idx="10">
                  <c:v>775</c:v>
                </c:pt>
                <c:pt idx="11">
                  <c:v>820</c:v>
                </c:pt>
                <c:pt idx="12">
                  <c:v>830</c:v>
                </c:pt>
                <c:pt idx="13">
                  <c:v>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5423616"/>
        <c:axId val="125425536"/>
      </c:barChart>
      <c:lineChart>
        <c:grouping val="standard"/>
        <c:varyColors val="0"/>
        <c:ser>
          <c:idx val="2"/>
          <c:order val="2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'4cast'!$F$5:$F$18</c:f>
              <c:numCache>
                <c:formatCode>General</c:formatCode>
                <c:ptCount val="14"/>
                <c:pt idx="0">
                  <c:v>675</c:v>
                </c:pt>
                <c:pt idx="1">
                  <c:v>675</c:v>
                </c:pt>
                <c:pt idx="2">
                  <c:v>675</c:v>
                </c:pt>
                <c:pt idx="3">
                  <c:v>675</c:v>
                </c:pt>
                <c:pt idx="4">
                  <c:v>675</c:v>
                </c:pt>
                <c:pt idx="5">
                  <c:v>675</c:v>
                </c:pt>
                <c:pt idx="6">
                  <c:v>675</c:v>
                </c:pt>
                <c:pt idx="7">
                  <c:v>675</c:v>
                </c:pt>
                <c:pt idx="8">
                  <c:v>675</c:v>
                </c:pt>
                <c:pt idx="9">
                  <c:v>675</c:v>
                </c:pt>
                <c:pt idx="10">
                  <c:v>675</c:v>
                </c:pt>
                <c:pt idx="11">
                  <c:v>675</c:v>
                </c:pt>
                <c:pt idx="12">
                  <c:v>675</c:v>
                </c:pt>
                <c:pt idx="13">
                  <c:v>675</c:v>
                </c:pt>
              </c:numCache>
            </c:numRef>
          </c:val>
          <c:smooth val="0"/>
        </c:ser>
        <c:ser>
          <c:idx val="3"/>
          <c:order val="3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val>
            <c:numRef>
              <c:f>'4cast'!$G$5:$G$18</c:f>
              <c:numCache>
                <c:formatCode>General</c:formatCode>
                <c:ptCount val="14"/>
                <c:pt idx="0">
                  <c:v>835</c:v>
                </c:pt>
                <c:pt idx="1">
                  <c:v>835</c:v>
                </c:pt>
                <c:pt idx="2">
                  <c:v>835</c:v>
                </c:pt>
                <c:pt idx="3">
                  <c:v>835</c:v>
                </c:pt>
                <c:pt idx="4">
                  <c:v>835</c:v>
                </c:pt>
                <c:pt idx="5">
                  <c:v>835</c:v>
                </c:pt>
                <c:pt idx="6">
                  <c:v>835</c:v>
                </c:pt>
                <c:pt idx="7">
                  <c:v>835</c:v>
                </c:pt>
                <c:pt idx="8">
                  <c:v>835</c:v>
                </c:pt>
                <c:pt idx="9">
                  <c:v>835</c:v>
                </c:pt>
                <c:pt idx="10">
                  <c:v>835</c:v>
                </c:pt>
                <c:pt idx="11">
                  <c:v>835</c:v>
                </c:pt>
                <c:pt idx="12">
                  <c:v>835</c:v>
                </c:pt>
                <c:pt idx="13">
                  <c:v>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13728"/>
        <c:axId val="125515264"/>
      </c:lineChart>
      <c:catAx>
        <c:axId val="12542361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Forecast Date</a:t>
                </a:r>
              </a:p>
            </c:rich>
          </c:tx>
          <c:layout>
            <c:manualLayout>
              <c:xMode val="edge"/>
              <c:yMode val="edge"/>
              <c:x val="0.47951273532669064"/>
              <c:y val="0.8631921824104236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5425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5425536"/>
        <c:scaling>
          <c:orientation val="minMax"/>
          <c:max val="1600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minorGridlines>
          <c:spPr>
            <a:ln w="3175">
              <a:solidFill>
                <a:srgbClr val="C0C0C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Apr</a:t>
                </a:r>
                <a:r>
                  <a:rPr lang="en-US" baseline="0"/>
                  <a:t> -</a:t>
                </a:r>
                <a:r>
                  <a:rPr lang="en-US"/>
                  <a:t> July Forecasted Inflow</a:t>
                </a:r>
                <a:r>
                  <a:rPr lang="en-US" baseline="0"/>
                  <a:t> </a:t>
                </a:r>
                <a:r>
                  <a:rPr lang="en-US"/>
                  <a:t> (1000 ac-ft)</a:t>
                </a:r>
              </a:p>
            </c:rich>
          </c:tx>
          <c:layout>
            <c:manualLayout>
              <c:xMode val="edge"/>
              <c:yMode val="edge"/>
              <c:x val="1.5134736064968625E-2"/>
              <c:y val="0.191096634093376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5423616"/>
        <c:crosses val="autoZero"/>
        <c:crossBetween val="between"/>
        <c:majorUnit val="100"/>
        <c:minorUnit val="50"/>
      </c:valAx>
      <c:catAx>
        <c:axId val="125513728"/>
        <c:scaling>
          <c:orientation val="minMax"/>
        </c:scaling>
        <c:delete val="1"/>
        <c:axPos val="b"/>
        <c:majorTickMark val="out"/>
        <c:minorTickMark val="none"/>
        <c:tickLblPos val="none"/>
        <c:crossAx val="125515264"/>
        <c:crosses val="autoZero"/>
        <c:auto val="0"/>
        <c:lblAlgn val="ctr"/>
        <c:lblOffset val="100"/>
        <c:noMultiLvlLbl val="0"/>
      </c:catAx>
      <c:valAx>
        <c:axId val="125515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5513728"/>
        <c:crosses val="autoZero"/>
        <c:crossBetween val="between"/>
      </c:valAx>
      <c:spPr>
        <a:solidFill>
          <a:sysClr val="window" lastClr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1893687707641427"/>
          <c:y val="0.94136807817589574"/>
          <c:w val="0.49169435215946888"/>
          <c:h val="5.374592833876221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Blue Mesa Reservoir, Colorado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Historic April-July Unregulated Inflow Volume Ranking (1969-2015)</a:t>
            </a:r>
          </a:p>
        </c:rich>
      </c:tx>
      <c:layout/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0182698860755614"/>
          <c:y val="8.3838690751891418E-2"/>
          <c:w val="0.87451398763833754"/>
          <c:h val="0.8246253512428596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 w="12700">
              <a:solidFill>
                <a:schemeClr val="tx2">
                  <a:lumMod val="75000"/>
                </a:schemeClr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FF99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5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7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8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29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0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1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2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3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4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5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6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7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8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39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0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1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2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3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4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5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dPt>
            <c:idx val="46"/>
            <c:invertIfNegative val="0"/>
            <c:bubble3D val="0"/>
            <c:spPr>
              <a:solidFill>
                <a:srgbClr val="7030A0"/>
              </a:solidFill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c:spPr>
          </c:dPt>
          <c:cat>
            <c:numRef>
              <c:f>'HDB Data'!$Q$5:$Q$51</c:f>
              <c:numCache>
                <c:formatCode>yyyy</c:formatCode>
                <c:ptCount val="47"/>
                <c:pt idx="0">
                  <c:v>37257</c:v>
                </c:pt>
                <c:pt idx="1">
                  <c:v>28126</c:v>
                </c:pt>
                <c:pt idx="2">
                  <c:v>40909</c:v>
                </c:pt>
                <c:pt idx="3">
                  <c:v>29587</c:v>
                </c:pt>
                <c:pt idx="4">
                  <c:v>41275</c:v>
                </c:pt>
                <c:pt idx="5">
                  <c:v>32874</c:v>
                </c:pt>
                <c:pt idx="6">
                  <c:v>32143</c:v>
                </c:pt>
                <c:pt idx="7">
                  <c:v>37987</c:v>
                </c:pt>
                <c:pt idx="8">
                  <c:v>37622</c:v>
                </c:pt>
                <c:pt idx="9">
                  <c:v>32509</c:v>
                </c:pt>
                <c:pt idx="10">
                  <c:v>33604</c:v>
                </c:pt>
                <c:pt idx="11">
                  <c:v>27760</c:v>
                </c:pt>
                <c:pt idx="12">
                  <c:v>26299</c:v>
                </c:pt>
                <c:pt idx="13">
                  <c:v>40179</c:v>
                </c:pt>
                <c:pt idx="14">
                  <c:v>39083</c:v>
                </c:pt>
                <c:pt idx="15">
                  <c:v>36526</c:v>
                </c:pt>
                <c:pt idx="16">
                  <c:v>36892</c:v>
                </c:pt>
                <c:pt idx="17">
                  <c:v>34335</c:v>
                </c:pt>
                <c:pt idx="18">
                  <c:v>38718</c:v>
                </c:pt>
                <c:pt idx="19">
                  <c:v>27030</c:v>
                </c:pt>
                <c:pt idx="20">
                  <c:v>35796</c:v>
                </c:pt>
                <c:pt idx="21">
                  <c:v>38353</c:v>
                </c:pt>
                <c:pt idx="22">
                  <c:v>33239</c:v>
                </c:pt>
                <c:pt idx="23">
                  <c:v>36161</c:v>
                </c:pt>
                <c:pt idx="24">
                  <c:v>25934</c:v>
                </c:pt>
                <c:pt idx="25">
                  <c:v>42005</c:v>
                </c:pt>
                <c:pt idx="26">
                  <c:v>25204</c:v>
                </c:pt>
                <c:pt idx="27">
                  <c:v>29952</c:v>
                </c:pt>
                <c:pt idx="28">
                  <c:v>39814</c:v>
                </c:pt>
                <c:pt idx="29">
                  <c:v>26665</c:v>
                </c:pt>
                <c:pt idx="30">
                  <c:v>31778</c:v>
                </c:pt>
                <c:pt idx="31">
                  <c:v>28491</c:v>
                </c:pt>
                <c:pt idx="32">
                  <c:v>35065</c:v>
                </c:pt>
                <c:pt idx="33">
                  <c:v>41640</c:v>
                </c:pt>
                <c:pt idx="34">
                  <c:v>27395</c:v>
                </c:pt>
                <c:pt idx="35">
                  <c:v>30317</c:v>
                </c:pt>
                <c:pt idx="36">
                  <c:v>40544</c:v>
                </c:pt>
                <c:pt idx="37">
                  <c:v>28856</c:v>
                </c:pt>
                <c:pt idx="38">
                  <c:v>25569</c:v>
                </c:pt>
                <c:pt idx="39">
                  <c:v>29221</c:v>
                </c:pt>
                <c:pt idx="40">
                  <c:v>33970</c:v>
                </c:pt>
                <c:pt idx="41">
                  <c:v>39448</c:v>
                </c:pt>
                <c:pt idx="42">
                  <c:v>31413</c:v>
                </c:pt>
                <c:pt idx="43">
                  <c:v>31048</c:v>
                </c:pt>
                <c:pt idx="44">
                  <c:v>35431</c:v>
                </c:pt>
                <c:pt idx="45">
                  <c:v>34700</c:v>
                </c:pt>
                <c:pt idx="46">
                  <c:v>30682</c:v>
                </c:pt>
              </c:numCache>
            </c:numRef>
          </c:cat>
          <c:val>
            <c:numRef>
              <c:f>'HDB Data'!$R$5:$R$51</c:f>
              <c:numCache>
                <c:formatCode>#,##0</c:formatCode>
                <c:ptCount val="47"/>
                <c:pt idx="0">
                  <c:v>156551.484298</c:v>
                </c:pt>
                <c:pt idx="1">
                  <c:v>167401.72381599998</c:v>
                </c:pt>
                <c:pt idx="2">
                  <c:v>206444.975515</c:v>
                </c:pt>
                <c:pt idx="3">
                  <c:v>280742.26162800001</c:v>
                </c:pt>
                <c:pt idx="4">
                  <c:v>346534.00007800001</c:v>
                </c:pt>
                <c:pt idx="5">
                  <c:v>382142.75128199998</c:v>
                </c:pt>
                <c:pt idx="6">
                  <c:v>390599.61144999997</c:v>
                </c:pt>
                <c:pt idx="7">
                  <c:v>421019.20661200001</c:v>
                </c:pt>
                <c:pt idx="8">
                  <c:v>428911.31900899997</c:v>
                </c:pt>
                <c:pt idx="9">
                  <c:v>442640.21655200003</c:v>
                </c:pt>
                <c:pt idx="10">
                  <c:v>465211.25494400004</c:v>
                </c:pt>
                <c:pt idx="11">
                  <c:v>478378.73205500003</c:v>
                </c:pt>
                <c:pt idx="12">
                  <c:v>483838.35913</c:v>
                </c:pt>
                <c:pt idx="13">
                  <c:v>493590.33637199999</c:v>
                </c:pt>
                <c:pt idx="14">
                  <c:v>499822.51845899998</c:v>
                </c:pt>
                <c:pt idx="15">
                  <c:v>504729.74738507206</c:v>
                </c:pt>
                <c:pt idx="16">
                  <c:v>505895.10743800004</c:v>
                </c:pt>
                <c:pt idx="17">
                  <c:v>511893.09923880006</c:v>
                </c:pt>
                <c:pt idx="18">
                  <c:v>551277.79834800004</c:v>
                </c:pt>
                <c:pt idx="19">
                  <c:v>551563.28552199993</c:v>
                </c:pt>
                <c:pt idx="20">
                  <c:v>564879.6560058773</c:v>
                </c:pt>
                <c:pt idx="21">
                  <c:v>588027.9867779999</c:v>
                </c:pt>
                <c:pt idx="22">
                  <c:v>600296.43548600003</c:v>
                </c:pt>
                <c:pt idx="23">
                  <c:v>675862.86427395523</c:v>
                </c:pt>
                <c:pt idx="24">
                  <c:v>689807.84814499994</c:v>
                </c:pt>
                <c:pt idx="25">
                  <c:v>708283.91015999997</c:v>
                </c:pt>
                <c:pt idx="26">
                  <c:v>733002.79821699997</c:v>
                </c:pt>
                <c:pt idx="27">
                  <c:v>740330.82965099998</c:v>
                </c:pt>
                <c:pt idx="28">
                  <c:v>772270.09530699998</c:v>
                </c:pt>
                <c:pt idx="29">
                  <c:v>778935.54754699999</c:v>
                </c:pt>
                <c:pt idx="30">
                  <c:v>787761.78511099995</c:v>
                </c:pt>
                <c:pt idx="31">
                  <c:v>810684.56054700003</c:v>
                </c:pt>
                <c:pt idx="32">
                  <c:v>829646.91162130004</c:v>
                </c:pt>
                <c:pt idx="33">
                  <c:v>849195.01826500008</c:v>
                </c:pt>
                <c:pt idx="34">
                  <c:v>849932.91693100007</c:v>
                </c:pt>
                <c:pt idx="35">
                  <c:v>891524.64819299988</c:v>
                </c:pt>
                <c:pt idx="36">
                  <c:v>892198.65335599997</c:v>
                </c:pt>
                <c:pt idx="37">
                  <c:v>933995.00293099997</c:v>
                </c:pt>
                <c:pt idx="38">
                  <c:v>947458.85083000001</c:v>
                </c:pt>
                <c:pt idx="39">
                  <c:v>955461.84996000002</c:v>
                </c:pt>
                <c:pt idx="40">
                  <c:v>985946.71916940005</c:v>
                </c:pt>
                <c:pt idx="41">
                  <c:v>999919.14632599987</c:v>
                </c:pt>
                <c:pt idx="42">
                  <c:v>1033817.4467779999</c:v>
                </c:pt>
                <c:pt idx="43">
                  <c:v>1040714.460937</c:v>
                </c:pt>
                <c:pt idx="44">
                  <c:v>1060715.0361319999</c:v>
                </c:pt>
                <c:pt idx="45">
                  <c:v>1241709.619834</c:v>
                </c:pt>
                <c:pt idx="46">
                  <c:v>1433008.3505860001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28832"/>
        <c:axId val="104749696"/>
      </c:barChart>
      <c:catAx>
        <c:axId val="10472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Runoff Year</a:t>
                </a:r>
              </a:p>
            </c:rich>
          </c:tx>
          <c:layout/>
          <c:overlay val="0"/>
        </c:title>
        <c:numFmt formatCode="yy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749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4749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Volume (Arce-Feet)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728832"/>
        <c:crosses val="autoZero"/>
        <c:crossBetween val="between"/>
      </c:valAx>
      <c:spPr>
        <a:gradFill>
          <a:gsLst>
            <a:gs pos="0">
              <a:schemeClr val="bg1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>
        <a:lumMod val="75000"/>
      </a:schemeClr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/>
              <a:t>Upper</a:t>
            </a:r>
            <a:r>
              <a:rPr lang="en-US" sz="1600" b="1" baseline="0"/>
              <a:t> Gunnison Peak Snowpack vs. Blue Mesa Reservoir Inflow</a:t>
            </a:r>
            <a:endParaRPr lang="en-US" sz="1600" b="1"/>
          </a:p>
        </c:rich>
      </c:tx>
      <c:layout>
        <c:manualLayout>
          <c:xMode val="edge"/>
          <c:yMode val="edge"/>
          <c:x val="0.15767407407407408"/>
          <c:y val="1.9636364760851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27424905220181"/>
          <c:y val="8.4383111489369306E-2"/>
          <c:w val="0.86809985418489355"/>
          <c:h val="0.8182955944621671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1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dPt>
            <c:idx val="29"/>
            <c:marker>
              <c:spPr>
                <a:solidFill>
                  <a:srgbClr val="FF0000"/>
                </a:solidFill>
                <a:ln>
                  <a:solidFill>
                    <a:srgbClr val="333333"/>
                  </a:solidFill>
                  <a:prstDash val="solid"/>
                </a:ln>
              </c:spPr>
            </c:marker>
            <c:bubble3D val="0"/>
          </c:dPt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9.0592009332166809E-3"/>
                  <c:y val="0.6173764133071675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800" baseline="0"/>
                      <a:t>y = 1041.3x - 378.49
R² = 0.8629</a:t>
                    </a:r>
                    <a:endParaRPr lang="en-US" sz="800"/>
                  </a:p>
                </c:rich>
              </c:tx>
              <c:numFmt formatCode="General" sourceLinked="0"/>
              <c:spPr>
                <a:solidFill>
                  <a:srgbClr val="FFFFFF"/>
                </a:solidFill>
                <a:ln w="25400">
                  <a:noFill/>
                </a:ln>
              </c:spPr>
            </c:trendlineLbl>
          </c:trendline>
          <c:xVal>
            <c:numRef>
              <c:f>BlueMesa!$Q$11:$Q$40</c:f>
              <c:numCache>
                <c:formatCode>0%</c:formatCode>
                <c:ptCount val="30"/>
                <c:pt idx="0">
                  <c:v>1.2180134680134678</c:v>
                </c:pt>
                <c:pt idx="1">
                  <c:v>1.0311447811447811</c:v>
                </c:pt>
                <c:pt idx="2">
                  <c:v>0.75168350168350162</c:v>
                </c:pt>
                <c:pt idx="3">
                  <c:v>0.89141414141414133</c:v>
                </c:pt>
                <c:pt idx="4">
                  <c:v>0.74158249158249145</c:v>
                </c:pt>
                <c:pt idx="5">
                  <c:v>0.89730639730639716</c:v>
                </c:pt>
                <c:pt idx="6">
                  <c:v>0.72390572390572394</c:v>
                </c:pt>
                <c:pt idx="7">
                  <c:v>1.3106060606060606</c:v>
                </c:pt>
                <c:pt idx="8">
                  <c:v>0.88636363636363635</c:v>
                </c:pt>
                <c:pt idx="9">
                  <c:v>1.4772727272727268</c:v>
                </c:pt>
                <c:pt idx="10">
                  <c:v>1.1969696969696968</c:v>
                </c:pt>
                <c:pt idx="11">
                  <c:v>1.3148148148148147</c:v>
                </c:pt>
                <c:pt idx="12">
                  <c:v>0.93771043771043772</c:v>
                </c:pt>
                <c:pt idx="13">
                  <c:v>0.99579124579124578</c:v>
                </c:pt>
                <c:pt idx="14">
                  <c:v>0.82407407407407396</c:v>
                </c:pt>
                <c:pt idx="15">
                  <c:v>0.84680134680134667</c:v>
                </c:pt>
                <c:pt idx="16">
                  <c:v>0.62037037037037035</c:v>
                </c:pt>
                <c:pt idx="17">
                  <c:v>0.84848484848484851</c:v>
                </c:pt>
                <c:pt idx="18">
                  <c:v>0.77693602693602681</c:v>
                </c:pt>
                <c:pt idx="19">
                  <c:v>1.0782828282828281</c:v>
                </c:pt>
                <c:pt idx="20">
                  <c:v>0.98148148148148129</c:v>
                </c:pt>
                <c:pt idx="21">
                  <c:v>0.81228956228956217</c:v>
                </c:pt>
                <c:pt idx="22">
                  <c:v>1.4234006734006734</c:v>
                </c:pt>
                <c:pt idx="23">
                  <c:v>1.1422558922558923</c:v>
                </c:pt>
                <c:pt idx="24">
                  <c:v>0.90993265993265993</c:v>
                </c:pt>
                <c:pt idx="25">
                  <c:v>1.269360269360269</c:v>
                </c:pt>
                <c:pt idx="26">
                  <c:v>0.61279461279461267</c:v>
                </c:pt>
                <c:pt idx="27">
                  <c:v>0.75505050505050486</c:v>
                </c:pt>
                <c:pt idx="28">
                  <c:v>1.0892255892255889</c:v>
                </c:pt>
                <c:pt idx="29">
                  <c:v>0.70454545454545447</c:v>
                </c:pt>
              </c:numCache>
            </c:numRef>
          </c:xVal>
          <c:yVal>
            <c:numRef>
              <c:f>BlueMesa!$G$11:$G$40</c:f>
              <c:numCache>
                <c:formatCode>0.0</c:formatCode>
                <c:ptCount val="30"/>
                <c:pt idx="0">
                  <c:v>1033.818</c:v>
                </c:pt>
                <c:pt idx="1">
                  <c:v>787.76099999999997</c:v>
                </c:pt>
                <c:pt idx="2">
                  <c:v>390.59899999999999</c:v>
                </c:pt>
                <c:pt idx="3">
                  <c:v>442.64000000000004</c:v>
                </c:pt>
                <c:pt idx="4">
                  <c:v>382.14099999999996</c:v>
                </c:pt>
                <c:pt idx="5">
                  <c:v>600.29499999999996</c:v>
                </c:pt>
                <c:pt idx="6">
                  <c:v>465.21000000000004</c:v>
                </c:pt>
                <c:pt idx="7">
                  <c:v>985.94499999999994</c:v>
                </c:pt>
                <c:pt idx="8">
                  <c:v>511.89099999999996</c:v>
                </c:pt>
                <c:pt idx="9">
                  <c:v>1241.7089999999998</c:v>
                </c:pt>
                <c:pt idx="10">
                  <c:v>829.64599999999996</c:v>
                </c:pt>
                <c:pt idx="11">
                  <c:v>1060.7139999999999</c:v>
                </c:pt>
                <c:pt idx="12">
                  <c:v>564.87900000000002</c:v>
                </c:pt>
                <c:pt idx="13">
                  <c:v>675.86300000000006</c:v>
                </c:pt>
                <c:pt idx="14">
                  <c:v>504.72899999999993</c:v>
                </c:pt>
                <c:pt idx="15">
                  <c:v>505.89399999999995</c:v>
                </c:pt>
                <c:pt idx="16">
                  <c:v>156.54899999999998</c:v>
                </c:pt>
                <c:pt idx="17">
                  <c:v>428.90999999999997</c:v>
                </c:pt>
                <c:pt idx="18">
                  <c:v>421.01800000000003</c:v>
                </c:pt>
                <c:pt idx="19">
                  <c:v>588.02700000000004</c:v>
                </c:pt>
                <c:pt idx="20">
                  <c:v>551.27700000000004</c:v>
                </c:pt>
                <c:pt idx="21">
                  <c:v>511.17499999999995</c:v>
                </c:pt>
                <c:pt idx="22">
                  <c:v>1005.8299999999999</c:v>
                </c:pt>
                <c:pt idx="23">
                  <c:v>772.27009530700002</c:v>
                </c:pt>
                <c:pt idx="24">
                  <c:v>493.59033637199997</c:v>
                </c:pt>
                <c:pt idx="25">
                  <c:v>892.19865335600002</c:v>
                </c:pt>
                <c:pt idx="26">
                  <c:v>206.44497551500001</c:v>
                </c:pt>
                <c:pt idx="27">
                  <c:v>346.6</c:v>
                </c:pt>
                <c:pt idx="28">
                  <c:v>849.1</c:v>
                </c:pt>
                <c:pt idx="29">
                  <c:v>708.3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20768"/>
        <c:axId val="106011648"/>
      </c:scatterChart>
      <c:valAx>
        <c:axId val="58320768"/>
        <c:scaling>
          <c:orientation val="minMax"/>
          <c:max val="1.5"/>
          <c:min val="0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1"/>
                  <a:t>Peak</a:t>
                </a:r>
                <a:r>
                  <a:rPr lang="en-US" sz="1600" b="1" baseline="0"/>
                  <a:t> Snow Accumulation - % of Average</a:t>
                </a:r>
                <a:endParaRPr lang="en-US" sz="1600" b="1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011648"/>
        <c:crosses val="autoZero"/>
        <c:crossBetween val="midCat"/>
        <c:majorUnit val="0.1"/>
      </c:valAx>
      <c:valAx>
        <c:axId val="106011648"/>
        <c:scaling>
          <c:orientation val="minMax"/>
          <c:max val="14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baseline="0"/>
                  <a:t>April-July Inflow (1000 AF)</a:t>
                </a:r>
                <a:endParaRPr lang="en-US" sz="1600" b="1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320768"/>
        <c:crosses val="autoZero"/>
        <c:crossBetween val="midCat"/>
        <c:majorUnit val="1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Blue Mesa Reservoir</a:t>
            </a:r>
            <a:endParaRPr lang="en-US" sz="20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April - July Unregulated Inflow</a:t>
            </a:r>
          </a:p>
        </c:rich>
      </c:tx>
      <c:layout>
        <c:manualLayout>
          <c:xMode val="edge"/>
          <c:yMode val="edge"/>
          <c:x val="0.31450719822812845"/>
          <c:y val="1.95439739413681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42746400885936"/>
          <c:y val="0.16775244299674291"/>
          <c:w val="0.83056478405315559"/>
          <c:h val="0.67752442996742668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exceed!$G$7:$G$81</c:f>
              <c:numCache>
                <c:formatCode>0.0</c:formatCode>
                <c:ptCount val="75"/>
                <c:pt idx="0">
                  <c:v>156.55148429800002</c:v>
                </c:pt>
                <c:pt idx="1">
                  <c:v>201.56515658066664</c:v>
                </c:pt>
                <c:pt idx="2">
                  <c:v>272.68132848133325</c:v>
                </c:pt>
                <c:pt idx="3">
                  <c:v>344.26167096999978</c:v>
                </c:pt>
                <c:pt idx="4">
                  <c:v>380.88078757733331</c:v>
                </c:pt>
                <c:pt idx="5">
                  <c:v>388.18078757733332</c:v>
                </c:pt>
                <c:pt idx="6">
                  <c:v>401.13960602066692</c:v>
                </c:pt>
                <c:pt idx="7">
                  <c:v>413.03973553733334</c:v>
                </c:pt>
                <c:pt idx="8">
                  <c:v>425.4101752069995</c:v>
                </c:pt>
                <c:pt idx="9">
                  <c:v>431.13710633633332</c:v>
                </c:pt>
                <c:pt idx="10">
                  <c:v>436.58384518700001</c:v>
                </c:pt>
                <c:pt idx="11">
                  <c:v>444.21340551733334</c:v>
                </c:pt>
                <c:pt idx="12">
                  <c:v>453.21715716533339</c:v>
                </c:pt>
                <c:pt idx="13">
                  <c:v>465.12999566633357</c:v>
                </c:pt>
                <c:pt idx="14">
                  <c:v>475.49666233299973</c:v>
                </c:pt>
                <c:pt idx="15">
                  <c:v>481.70569706166674</c:v>
                </c:pt>
                <c:pt idx="16">
                  <c:v>486.77623183399993</c:v>
                </c:pt>
                <c:pt idx="17">
                  <c:v>490.97623183399975</c:v>
                </c:pt>
                <c:pt idx="18">
                  <c:v>496.30428494366697</c:v>
                </c:pt>
                <c:pt idx="19">
                  <c:v>500.01742194802381</c:v>
                </c:pt>
                <c:pt idx="20">
                  <c:v>503.48245776069035</c:v>
                </c:pt>
                <c:pt idx="21">
                  <c:v>507.50598468729066</c:v>
                </c:pt>
                <c:pt idx="22">
                  <c:v>521.56273555893335</c:v>
                </c:pt>
                <c:pt idx="23">
                  <c:v>536.69029919559955</c:v>
                </c:pt>
                <c:pt idx="24">
                  <c:v>549.9136946233333</c:v>
                </c:pt>
                <c:pt idx="25">
                  <c:v>554.74702795666701</c:v>
                </c:pt>
                <c:pt idx="26">
                  <c:v>559.28098050929339</c:v>
                </c:pt>
                <c:pt idx="27">
                  <c:v>568.79321866862642</c:v>
                </c:pt>
                <c:pt idx="28">
                  <c:v>576.29321866862642</c:v>
                </c:pt>
                <c:pt idx="29">
                  <c:v>584.00932892599997</c:v>
                </c:pt>
                <c:pt idx="30">
                  <c:v>589.97599559266712</c:v>
                </c:pt>
                <c:pt idx="31">
                  <c:v>595.44147408800006</c:v>
                </c:pt>
                <c:pt idx="32">
                  <c:v>603.06547849533297</c:v>
                </c:pt>
                <c:pt idx="33">
                  <c:v>608.89881182866714</c:v>
                </c:pt>
                <c:pt idx="34">
                  <c:v>621.76666666666722</c:v>
                </c:pt>
                <c:pt idx="35">
                  <c:v>632</c:v>
                </c:pt>
                <c:pt idx="36">
                  <c:v>642.4</c:v>
                </c:pt>
                <c:pt idx="37">
                  <c:v>647.06666666666672</c:v>
                </c:pt>
                <c:pt idx="38">
                  <c:v>658.48762142465148</c:v>
                </c:pt>
                <c:pt idx="39">
                  <c:v>669.92095475798499</c:v>
                </c:pt>
                <c:pt idx="40">
                  <c:v>682.22357080631855</c:v>
                </c:pt>
                <c:pt idx="41">
                  <c:v>701.27021545399987</c:v>
                </c:pt>
                <c:pt idx="42">
                  <c:v>721.04715867099958</c:v>
                </c:pt>
                <c:pt idx="43">
                  <c:v>748.53457439166652</c:v>
                </c:pt>
                <c:pt idx="44">
                  <c:v>763.84549083499928</c:v>
                </c:pt>
                <c:pt idx="45">
                  <c:v>779.65580932166665</c:v>
                </c:pt>
                <c:pt idx="46">
                  <c:v>790.33244421933341</c:v>
                </c:pt>
                <c:pt idx="47">
                  <c:v>800.91544855266704</c:v>
                </c:pt>
                <c:pt idx="48">
                  <c:v>814.87715738943268</c:v>
                </c:pt>
                <c:pt idx="49">
                  <c:v>827.54382405610056</c:v>
                </c:pt>
                <c:pt idx="50">
                  <c:v>840.62660951743328</c:v>
                </c:pt>
                <c:pt idx="51">
                  <c:v>859.77763897700072</c:v>
                </c:pt>
                <c:pt idx="52">
                  <c:v>876.18585504133353</c:v>
                </c:pt>
                <c:pt idx="53">
                  <c:v>890.27488273100073</c:v>
                </c:pt>
                <c:pt idx="54">
                  <c:v>904.8082160643329</c:v>
                </c:pt>
                <c:pt idx="55">
                  <c:v>918.96500097699993</c:v>
                </c:pt>
                <c:pt idx="56">
                  <c:v>937.38461792033331</c:v>
                </c:pt>
                <c:pt idx="57">
                  <c:v>945.63856790699992</c:v>
                </c:pt>
                <c:pt idx="58">
                  <c:v>958.67356693000045</c:v>
                </c:pt>
                <c:pt idx="59">
                  <c:v>970.35394998666663</c:v>
                </c:pt>
                <c:pt idx="60">
                  <c:v>980.2333333333338</c:v>
                </c:pt>
                <c:pt idx="61">
                  <c:v>984.51557305646702</c:v>
                </c:pt>
                <c:pt idx="62">
                  <c:v>990.32195516513298</c:v>
                </c:pt>
                <c:pt idx="63">
                  <c:v>999.91914632599946</c:v>
                </c:pt>
                <c:pt idx="64">
                  <c:v>1010.139715442</c:v>
                </c:pt>
                <c:pt idx="65">
                  <c:v>1017.6333333333338</c:v>
                </c:pt>
                <c:pt idx="66">
                  <c:v>1026.1058155926667</c:v>
                </c:pt>
                <c:pt idx="67">
                  <c:v>1032.310635905</c:v>
                </c:pt>
                <c:pt idx="68">
                  <c:v>1045.0823146156652</c:v>
                </c:pt>
                <c:pt idx="69">
                  <c:v>1099.776499023</c:v>
                </c:pt>
                <c:pt idx="70">
                  <c:v>1166.774885322</c:v>
                </c:pt>
                <c:pt idx="71">
                  <c:v>1231.6698732779998</c:v>
                </c:pt>
                <c:pt idx="72">
                  <c:v>1255.4000000000001</c:v>
                </c:pt>
                <c:pt idx="73">
                  <c:v>1433.0083505860002</c:v>
                </c:pt>
                <c:pt idx="74">
                  <c:v>1438.6</c:v>
                </c:pt>
              </c:numCache>
            </c:numRef>
          </c:xVal>
          <c:yVal>
            <c:numRef>
              <c:f>exceed!$F$7:$F$81</c:f>
              <c:numCache>
                <c:formatCode>General</c:formatCode>
                <c:ptCount val="75"/>
                <c:pt idx="0">
                  <c:v>0.98684210526315752</c:v>
                </c:pt>
                <c:pt idx="1">
                  <c:v>0.97368421052631626</c:v>
                </c:pt>
                <c:pt idx="2">
                  <c:v>0.96052631578947367</c:v>
                </c:pt>
                <c:pt idx="3">
                  <c:v>0.94736842105263108</c:v>
                </c:pt>
                <c:pt idx="4">
                  <c:v>0.9342105263157896</c:v>
                </c:pt>
                <c:pt idx="5">
                  <c:v>0.92105263157894735</c:v>
                </c:pt>
                <c:pt idx="6">
                  <c:v>0.90789473684210564</c:v>
                </c:pt>
                <c:pt idx="7">
                  <c:v>0.89473684210526316</c:v>
                </c:pt>
                <c:pt idx="8">
                  <c:v>0.88157894736842102</c:v>
                </c:pt>
                <c:pt idx="9">
                  <c:v>0.8684210526315802</c:v>
                </c:pt>
                <c:pt idx="10">
                  <c:v>0.8552631578947365</c:v>
                </c:pt>
                <c:pt idx="11">
                  <c:v>0.84210526315789513</c:v>
                </c:pt>
                <c:pt idx="12">
                  <c:v>0.82894736842105254</c:v>
                </c:pt>
                <c:pt idx="13">
                  <c:v>0.81578947368421106</c:v>
                </c:pt>
                <c:pt idx="14">
                  <c:v>0.80263157894736836</c:v>
                </c:pt>
                <c:pt idx="15">
                  <c:v>0.78947368421052633</c:v>
                </c:pt>
                <c:pt idx="16">
                  <c:v>0.77631578947368463</c:v>
                </c:pt>
                <c:pt idx="17">
                  <c:v>0.76315789473684215</c:v>
                </c:pt>
                <c:pt idx="18">
                  <c:v>0.75000000000000044</c:v>
                </c:pt>
                <c:pt idx="19">
                  <c:v>0.73684210526315841</c:v>
                </c:pt>
                <c:pt idx="20">
                  <c:v>0.72368421052631615</c:v>
                </c:pt>
                <c:pt idx="21">
                  <c:v>0.71052631578947367</c:v>
                </c:pt>
                <c:pt idx="22">
                  <c:v>0.69736842105263108</c:v>
                </c:pt>
                <c:pt idx="23">
                  <c:v>0.6842105263157896</c:v>
                </c:pt>
                <c:pt idx="24">
                  <c:v>0.6710526315789479</c:v>
                </c:pt>
                <c:pt idx="25">
                  <c:v>0.65789473684210609</c:v>
                </c:pt>
                <c:pt idx="26">
                  <c:v>0.64473684210526361</c:v>
                </c:pt>
                <c:pt idx="27">
                  <c:v>0.63157894736842146</c:v>
                </c:pt>
                <c:pt idx="28">
                  <c:v>0.6184210526315802</c:v>
                </c:pt>
                <c:pt idx="29">
                  <c:v>0.6052631578947365</c:v>
                </c:pt>
                <c:pt idx="30">
                  <c:v>0.59210526315789469</c:v>
                </c:pt>
                <c:pt idx="31">
                  <c:v>0.57894736842105254</c:v>
                </c:pt>
                <c:pt idx="32">
                  <c:v>0.56578947368421106</c:v>
                </c:pt>
                <c:pt idx="33">
                  <c:v>0.55263157894736836</c:v>
                </c:pt>
                <c:pt idx="34">
                  <c:v>0.53947368421052633</c:v>
                </c:pt>
                <c:pt idx="35">
                  <c:v>0.52631578947368429</c:v>
                </c:pt>
                <c:pt idx="36">
                  <c:v>0.51315789473684159</c:v>
                </c:pt>
                <c:pt idx="37">
                  <c:v>0.5</c:v>
                </c:pt>
                <c:pt idx="38">
                  <c:v>0.48684210526315808</c:v>
                </c:pt>
                <c:pt idx="39">
                  <c:v>0.47368421052631576</c:v>
                </c:pt>
                <c:pt idx="40">
                  <c:v>0.46052631578947412</c:v>
                </c:pt>
                <c:pt idx="41">
                  <c:v>0.44736842105263191</c:v>
                </c:pt>
                <c:pt idx="42">
                  <c:v>0.43421052631578971</c:v>
                </c:pt>
                <c:pt idx="43">
                  <c:v>0.42105263157894757</c:v>
                </c:pt>
                <c:pt idx="44">
                  <c:v>0.40789473684210531</c:v>
                </c:pt>
                <c:pt idx="45">
                  <c:v>0.39473684210526339</c:v>
                </c:pt>
                <c:pt idx="46">
                  <c:v>0.38157894736842152</c:v>
                </c:pt>
                <c:pt idx="47">
                  <c:v>0.36842105263157893</c:v>
                </c:pt>
                <c:pt idx="48">
                  <c:v>0.35526315789473684</c:v>
                </c:pt>
                <c:pt idx="49">
                  <c:v>0.34210526315789497</c:v>
                </c:pt>
                <c:pt idx="50">
                  <c:v>0.32894736842105282</c:v>
                </c:pt>
                <c:pt idx="51">
                  <c:v>0.31578947368421101</c:v>
                </c:pt>
                <c:pt idx="52">
                  <c:v>0.30263157894736847</c:v>
                </c:pt>
                <c:pt idx="53">
                  <c:v>0.28947368421052638</c:v>
                </c:pt>
                <c:pt idx="54">
                  <c:v>0.27631578947368446</c:v>
                </c:pt>
                <c:pt idx="55">
                  <c:v>0.26315789473684231</c:v>
                </c:pt>
                <c:pt idx="56">
                  <c:v>0.25</c:v>
                </c:pt>
                <c:pt idx="57">
                  <c:v>0.23684210526315785</c:v>
                </c:pt>
                <c:pt idx="58">
                  <c:v>0.2236842105263159</c:v>
                </c:pt>
                <c:pt idx="59">
                  <c:v>0.21052631578947381</c:v>
                </c:pt>
                <c:pt idx="60">
                  <c:v>0.19736842105263164</c:v>
                </c:pt>
                <c:pt idx="61">
                  <c:v>0.18421052631578938</c:v>
                </c:pt>
                <c:pt idx="62">
                  <c:v>0.1710526315789474</c:v>
                </c:pt>
                <c:pt idx="63">
                  <c:v>0.15789473684210556</c:v>
                </c:pt>
                <c:pt idx="64">
                  <c:v>0.14473684210526339</c:v>
                </c:pt>
                <c:pt idx="65">
                  <c:v>0.13157894736842113</c:v>
                </c:pt>
                <c:pt idx="66">
                  <c:v>0.11842105263157907</c:v>
                </c:pt>
                <c:pt idx="67">
                  <c:v>0.10526315789473686</c:v>
                </c:pt>
                <c:pt idx="68">
                  <c:v>9.2105263157894787E-2</c:v>
                </c:pt>
                <c:pt idx="69">
                  <c:v>7.8947368421052655E-2</c:v>
                </c:pt>
                <c:pt idx="70">
                  <c:v>6.5789473684210509E-2</c:v>
                </c:pt>
                <c:pt idx="71">
                  <c:v>5.2631578947368474E-2</c:v>
                </c:pt>
                <c:pt idx="72">
                  <c:v>3.9473684210526355E-2</c:v>
                </c:pt>
                <c:pt idx="73">
                  <c:v>2.6315789473684192E-2</c:v>
                </c:pt>
                <c:pt idx="74">
                  <c:v>1.3157894736842151E-2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exceed!$G$83:$G$85</c:f>
              <c:numCache>
                <c:formatCode>General</c:formatCode>
                <c:ptCount val="3"/>
                <c:pt idx="0">
                  <c:v>0</c:v>
                </c:pt>
                <c:pt idx="1">
                  <c:v>408</c:v>
                </c:pt>
                <c:pt idx="2">
                  <c:v>1600</c:v>
                </c:pt>
              </c:numCache>
            </c:numRef>
          </c:xVal>
          <c:yVal>
            <c:numRef>
              <c:f>exceed!$H$83:$H$85</c:f>
              <c:numCache>
                <c:formatCode>General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</c:numCache>
            </c:numRef>
          </c:yVal>
          <c:smooth val="0"/>
        </c:ser>
        <c:ser>
          <c:idx val="2"/>
          <c:order val="2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exceed!$G$87:$G$89</c:f>
              <c:numCache>
                <c:formatCode>General</c:formatCode>
                <c:ptCount val="3"/>
                <c:pt idx="0">
                  <c:v>0</c:v>
                </c:pt>
                <c:pt idx="1">
                  <c:v>519</c:v>
                </c:pt>
                <c:pt idx="2">
                  <c:v>1600</c:v>
                </c:pt>
              </c:numCache>
            </c:numRef>
          </c:xVal>
          <c:yVal>
            <c:numRef>
              <c:f>exceed!$H$87:$H$89</c:f>
              <c:numCache>
                <c:formatCode>General</c:formatCode>
                <c:ptCount val="3"/>
                <c:pt idx="0">
                  <c:v>0.7000000000000004</c:v>
                </c:pt>
                <c:pt idx="1">
                  <c:v>0.7000000000000004</c:v>
                </c:pt>
                <c:pt idx="2">
                  <c:v>0.7000000000000004</c:v>
                </c:pt>
              </c:numCache>
            </c:numRef>
          </c:yVal>
          <c:smooth val="0"/>
        </c:ser>
        <c:ser>
          <c:idx val="3"/>
          <c:order val="3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exceed!$G$91:$G$93</c:f>
              <c:numCache>
                <c:formatCode>General</c:formatCode>
                <c:ptCount val="3"/>
                <c:pt idx="0">
                  <c:v>0</c:v>
                </c:pt>
                <c:pt idx="1">
                  <c:v>647</c:v>
                </c:pt>
                <c:pt idx="2">
                  <c:v>1600</c:v>
                </c:pt>
              </c:numCache>
            </c:numRef>
          </c:xVal>
          <c:yVal>
            <c:numRef>
              <c:f>exceed!$H$91:$H$93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</c:ser>
        <c:ser>
          <c:idx val="4"/>
          <c:order val="4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exceed!$G$95:$G$97</c:f>
              <c:numCache>
                <c:formatCode>General</c:formatCode>
                <c:ptCount val="3"/>
                <c:pt idx="0">
                  <c:v>0</c:v>
                </c:pt>
                <c:pt idx="1">
                  <c:v>879</c:v>
                </c:pt>
                <c:pt idx="2">
                  <c:v>1600</c:v>
                </c:pt>
              </c:numCache>
            </c:numRef>
          </c:xVal>
          <c:yVal>
            <c:numRef>
              <c:f>exceed!$H$95:$H$97</c:f>
              <c:numCache>
                <c:formatCode>General</c:formatCode>
                <c:ptCount val="3"/>
                <c:pt idx="0">
                  <c:v>0.30000000000000021</c:v>
                </c:pt>
                <c:pt idx="1">
                  <c:v>0.30000000000000021</c:v>
                </c:pt>
                <c:pt idx="2">
                  <c:v>0.30000000000000021</c:v>
                </c:pt>
              </c:numCache>
            </c:numRef>
          </c:yVal>
          <c:smooth val="0"/>
        </c:ser>
        <c:ser>
          <c:idx val="5"/>
          <c:order val="5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exceed!$G$99:$G$101</c:f>
              <c:numCache>
                <c:formatCode>General</c:formatCode>
                <c:ptCount val="3"/>
                <c:pt idx="0">
                  <c:v>0</c:v>
                </c:pt>
                <c:pt idx="1">
                  <c:v>1037</c:v>
                </c:pt>
                <c:pt idx="2">
                  <c:v>1600</c:v>
                </c:pt>
              </c:numCache>
            </c:numRef>
          </c:xVal>
          <c:yVal>
            <c:numRef>
              <c:f>exceed!$H$99:$H$101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75232"/>
        <c:axId val="48577152"/>
      </c:scatterChart>
      <c:valAx>
        <c:axId val="48575232"/>
        <c:scaling>
          <c:orientation val="minMax"/>
          <c:max val="1600"/>
        </c:scaling>
        <c:delete val="0"/>
        <c:axPos val="b"/>
        <c:majorGridlines>
          <c:spPr>
            <a:ln w="12700">
              <a:solidFill>
                <a:srgbClr val="969696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Unregulated Inflow (1000 AF)</a:t>
                </a:r>
              </a:p>
            </c:rich>
          </c:tx>
          <c:layout>
            <c:manualLayout>
              <c:xMode val="edge"/>
              <c:yMode val="edge"/>
              <c:x val="0.39977851605758735"/>
              <c:y val="0.9087947882736157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577152"/>
        <c:crossesAt val="0"/>
        <c:crossBetween val="midCat"/>
        <c:majorUnit val="100"/>
        <c:minorUnit val="20"/>
      </c:valAx>
      <c:valAx>
        <c:axId val="48577152"/>
        <c:scaling>
          <c:orientation val="minMax"/>
          <c:max val="1"/>
          <c:min val="0"/>
        </c:scaling>
        <c:delete val="0"/>
        <c:axPos val="l"/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inflow is exceeded</a:t>
                </a:r>
              </a:p>
            </c:rich>
          </c:tx>
          <c:layout>
            <c:manualLayout>
              <c:xMode val="edge"/>
              <c:yMode val="edge"/>
              <c:x val="9.9667774086378766E-3"/>
              <c:y val="0.2752442996742683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575232"/>
        <c:crosses val="autoZero"/>
        <c:crossBetween val="midCat"/>
        <c:majorUnit val="0.1"/>
        <c:minorUnit val="0.05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Peak Flow</a:t>
            </a:r>
            <a:r>
              <a:rPr lang="en-US" baseline="0"/>
              <a:t> and Duration Day </a:t>
            </a:r>
            <a:r>
              <a:rPr lang="en-US"/>
              <a:t>Targets at Whitewater</a:t>
            </a:r>
          </a:p>
        </c:rich>
      </c:tx>
      <c:layout>
        <c:manualLayout>
          <c:xMode val="edge"/>
          <c:yMode val="edge"/>
          <c:x val="0.17018128005919364"/>
          <c:y val="2.17580576568681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669256381798006E-2"/>
          <c:y val="0.10114192495921709"/>
          <c:w val="0.87236403995560452"/>
          <c:h val="0.78303425774877722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flowrecs!$C$31:$C$38</c:f>
              <c:numCache>
                <c:formatCode>General</c:formatCode>
                <c:ptCount val="8"/>
                <c:pt idx="0">
                  <c:v>200</c:v>
                </c:pt>
                <c:pt idx="1">
                  <c:v>381</c:v>
                </c:pt>
                <c:pt idx="2">
                  <c:v>381</c:v>
                </c:pt>
                <c:pt idx="3">
                  <c:v>516</c:v>
                </c:pt>
                <c:pt idx="4">
                  <c:v>709</c:v>
                </c:pt>
                <c:pt idx="5">
                  <c:v>831</c:v>
                </c:pt>
                <c:pt idx="6">
                  <c:v>1123</c:v>
                </c:pt>
                <c:pt idx="7">
                  <c:v>1500</c:v>
                </c:pt>
              </c:numCache>
            </c:numRef>
          </c:xVal>
          <c:yVal>
            <c:numRef>
              <c:f>flowrecs!$D$31:$D$38</c:f>
              <c:numCache>
                <c:formatCode>General</c:formatCode>
                <c:ptCount val="8"/>
                <c:pt idx="0">
                  <c:v>900</c:v>
                </c:pt>
                <c:pt idx="1">
                  <c:v>900</c:v>
                </c:pt>
                <c:pt idx="2">
                  <c:v>2600</c:v>
                </c:pt>
                <c:pt idx="3">
                  <c:v>8070</c:v>
                </c:pt>
                <c:pt idx="4">
                  <c:v>8070</c:v>
                </c:pt>
                <c:pt idx="5">
                  <c:v>14350</c:v>
                </c:pt>
                <c:pt idx="6">
                  <c:v>14350</c:v>
                </c:pt>
                <c:pt idx="7">
                  <c:v>14350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59264"/>
        <c:axId val="108417792"/>
      </c:scatterChart>
      <c:valAx>
        <c:axId val="108059264"/>
        <c:scaling>
          <c:orientation val="minMax"/>
          <c:max val="1500"/>
          <c:min val="20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Forecast BM Apr-Jul Inflow (thousand af)</a:t>
                </a:r>
              </a:p>
            </c:rich>
          </c:tx>
          <c:layout>
            <c:manualLayout>
              <c:xMode val="edge"/>
              <c:yMode val="edge"/>
              <c:x val="0.35849056603773582"/>
              <c:y val="0.934747133695031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417792"/>
        <c:crosses val="autoZero"/>
        <c:crossBetween val="midCat"/>
        <c:majorUnit val="100"/>
      </c:valAx>
      <c:valAx>
        <c:axId val="1084177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Peak Q (cfs)</a:t>
                </a:r>
              </a:p>
            </c:rich>
          </c:tx>
          <c:layout>
            <c:manualLayout>
              <c:xMode val="edge"/>
              <c:yMode val="edge"/>
              <c:x val="1.3318534961154272E-2"/>
              <c:y val="0.414355709627950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05926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Gunnison River</a:t>
            </a:r>
            <a:r>
              <a:rPr lang="en-US" baseline="0" dirty="0"/>
              <a:t> </a:t>
            </a:r>
            <a:r>
              <a:rPr lang="en-US" baseline="0" dirty="0" smtClean="0"/>
              <a:t>2015 Flows</a:t>
            </a:r>
            <a:endParaRPr lang="en-US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185437247397"/>
          <c:y val="8.6242583313449458E-2"/>
          <c:w val="0.88021456293737987"/>
          <c:h val="0.80771669450409611"/>
        </c:manualLayout>
      </c:layout>
      <c:lineChart>
        <c:grouping val="standard"/>
        <c:varyColors val="0"/>
        <c:ser>
          <c:idx val="0"/>
          <c:order val="0"/>
          <c:tx>
            <c:v>Black Canyon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BCDWW!$C$5:$C$84</c:f>
              <c:numCache>
                <c:formatCode>m/d;@</c:formatCode>
                <c:ptCount val="80"/>
                <c:pt idx="0">
                  <c:v>41760</c:v>
                </c:pt>
                <c:pt idx="1">
                  <c:v>41761</c:v>
                </c:pt>
                <c:pt idx="2">
                  <c:v>41762</c:v>
                </c:pt>
                <c:pt idx="3">
                  <c:v>41763</c:v>
                </c:pt>
                <c:pt idx="4">
                  <c:v>41764</c:v>
                </c:pt>
                <c:pt idx="5">
                  <c:v>41765</c:v>
                </c:pt>
                <c:pt idx="6">
                  <c:v>41766</c:v>
                </c:pt>
                <c:pt idx="7">
                  <c:v>41767</c:v>
                </c:pt>
                <c:pt idx="8">
                  <c:v>41768</c:v>
                </c:pt>
                <c:pt idx="9">
                  <c:v>41769</c:v>
                </c:pt>
                <c:pt idx="10">
                  <c:v>41770</c:v>
                </c:pt>
                <c:pt idx="11">
                  <c:v>41771</c:v>
                </c:pt>
                <c:pt idx="12">
                  <c:v>41772</c:v>
                </c:pt>
                <c:pt idx="13">
                  <c:v>41773</c:v>
                </c:pt>
                <c:pt idx="14">
                  <c:v>41774</c:v>
                </c:pt>
                <c:pt idx="15">
                  <c:v>41775</c:v>
                </c:pt>
                <c:pt idx="16">
                  <c:v>41776</c:v>
                </c:pt>
                <c:pt idx="17">
                  <c:v>41777</c:v>
                </c:pt>
                <c:pt idx="18">
                  <c:v>41778</c:v>
                </c:pt>
                <c:pt idx="19">
                  <c:v>41779</c:v>
                </c:pt>
                <c:pt idx="20">
                  <c:v>41780</c:v>
                </c:pt>
                <c:pt idx="21">
                  <c:v>41781</c:v>
                </c:pt>
                <c:pt idx="22">
                  <c:v>41782</c:v>
                </c:pt>
                <c:pt idx="23">
                  <c:v>41783</c:v>
                </c:pt>
                <c:pt idx="24">
                  <c:v>41784</c:v>
                </c:pt>
                <c:pt idx="25">
                  <c:v>41785</c:v>
                </c:pt>
                <c:pt idx="26">
                  <c:v>41786</c:v>
                </c:pt>
                <c:pt idx="27">
                  <c:v>41787</c:v>
                </c:pt>
                <c:pt idx="28">
                  <c:v>41788</c:v>
                </c:pt>
                <c:pt idx="29">
                  <c:v>41789</c:v>
                </c:pt>
                <c:pt idx="30">
                  <c:v>41790</c:v>
                </c:pt>
                <c:pt idx="31">
                  <c:v>41791</c:v>
                </c:pt>
                <c:pt idx="32">
                  <c:v>41792</c:v>
                </c:pt>
                <c:pt idx="33">
                  <c:v>41793</c:v>
                </c:pt>
                <c:pt idx="34">
                  <c:v>41794</c:v>
                </c:pt>
                <c:pt idx="35">
                  <c:v>41795</c:v>
                </c:pt>
                <c:pt idx="36">
                  <c:v>41796</c:v>
                </c:pt>
                <c:pt idx="37">
                  <c:v>41797</c:v>
                </c:pt>
                <c:pt idx="38">
                  <c:v>41798</c:v>
                </c:pt>
                <c:pt idx="39">
                  <c:v>41799</c:v>
                </c:pt>
                <c:pt idx="40">
                  <c:v>41800</c:v>
                </c:pt>
                <c:pt idx="41">
                  <c:v>41801</c:v>
                </c:pt>
                <c:pt idx="42">
                  <c:v>41802</c:v>
                </c:pt>
                <c:pt idx="43">
                  <c:v>41803</c:v>
                </c:pt>
                <c:pt idx="44">
                  <c:v>41804</c:v>
                </c:pt>
                <c:pt idx="45">
                  <c:v>41805</c:v>
                </c:pt>
                <c:pt idx="46">
                  <c:v>41806</c:v>
                </c:pt>
                <c:pt idx="47">
                  <c:v>41807</c:v>
                </c:pt>
                <c:pt idx="48">
                  <c:v>41808</c:v>
                </c:pt>
                <c:pt idx="49">
                  <c:v>41809</c:v>
                </c:pt>
                <c:pt idx="50">
                  <c:v>41810</c:v>
                </c:pt>
                <c:pt idx="51">
                  <c:v>41811</c:v>
                </c:pt>
                <c:pt idx="52">
                  <c:v>41812</c:v>
                </c:pt>
                <c:pt idx="53">
                  <c:v>41813</c:v>
                </c:pt>
                <c:pt idx="54">
                  <c:v>41814</c:v>
                </c:pt>
                <c:pt idx="55">
                  <c:v>41815</c:v>
                </c:pt>
                <c:pt idx="56">
                  <c:v>41816</c:v>
                </c:pt>
                <c:pt idx="57">
                  <c:v>41817</c:v>
                </c:pt>
                <c:pt idx="58">
                  <c:v>41818</c:v>
                </c:pt>
                <c:pt idx="59">
                  <c:v>41819</c:v>
                </c:pt>
                <c:pt idx="60">
                  <c:v>41820</c:v>
                </c:pt>
                <c:pt idx="61">
                  <c:v>41821</c:v>
                </c:pt>
                <c:pt idx="62">
                  <c:v>41822</c:v>
                </c:pt>
                <c:pt idx="63">
                  <c:v>41823</c:v>
                </c:pt>
                <c:pt idx="64">
                  <c:v>41824</c:v>
                </c:pt>
                <c:pt idx="65">
                  <c:v>41825</c:v>
                </c:pt>
                <c:pt idx="66">
                  <c:v>41826</c:v>
                </c:pt>
                <c:pt idx="67">
                  <c:v>41827</c:v>
                </c:pt>
                <c:pt idx="68">
                  <c:v>41828</c:v>
                </c:pt>
                <c:pt idx="69">
                  <c:v>41829</c:v>
                </c:pt>
                <c:pt idx="70">
                  <c:v>41830</c:v>
                </c:pt>
                <c:pt idx="71">
                  <c:v>41831</c:v>
                </c:pt>
                <c:pt idx="72">
                  <c:v>41832</c:v>
                </c:pt>
                <c:pt idx="73">
                  <c:v>41833</c:v>
                </c:pt>
                <c:pt idx="74">
                  <c:v>41834</c:v>
                </c:pt>
                <c:pt idx="75">
                  <c:v>41835</c:v>
                </c:pt>
                <c:pt idx="76">
                  <c:v>41836</c:v>
                </c:pt>
                <c:pt idx="77">
                  <c:v>41837</c:v>
                </c:pt>
                <c:pt idx="78">
                  <c:v>41838</c:v>
                </c:pt>
                <c:pt idx="79">
                  <c:v>41839</c:v>
                </c:pt>
              </c:numCache>
            </c:numRef>
          </c:cat>
          <c:val>
            <c:numRef>
              <c:f>BCDWW!$D$5:$D$84</c:f>
              <c:numCache>
                <c:formatCode>General</c:formatCode>
                <c:ptCount val="80"/>
                <c:pt idx="0">
                  <c:v>321</c:v>
                </c:pt>
                <c:pt idx="1">
                  <c:v>329</c:v>
                </c:pt>
                <c:pt idx="2">
                  <c:v>333</c:v>
                </c:pt>
                <c:pt idx="3">
                  <c:v>333</c:v>
                </c:pt>
                <c:pt idx="4">
                  <c:v>398</c:v>
                </c:pt>
                <c:pt idx="5">
                  <c:v>669</c:v>
                </c:pt>
                <c:pt idx="6">
                  <c:v>1150</c:v>
                </c:pt>
                <c:pt idx="7">
                  <c:v>1660</c:v>
                </c:pt>
                <c:pt idx="8">
                  <c:v>2120</c:v>
                </c:pt>
                <c:pt idx="9">
                  <c:v>1630</c:v>
                </c:pt>
                <c:pt idx="10">
                  <c:v>1220</c:v>
                </c:pt>
                <c:pt idx="11">
                  <c:v>799</c:v>
                </c:pt>
                <c:pt idx="12">
                  <c:v>466</c:v>
                </c:pt>
                <c:pt idx="13">
                  <c:v>387</c:v>
                </c:pt>
                <c:pt idx="14">
                  <c:v>382</c:v>
                </c:pt>
                <c:pt idx="15">
                  <c:v>381</c:v>
                </c:pt>
                <c:pt idx="16">
                  <c:v>381</c:v>
                </c:pt>
                <c:pt idx="17">
                  <c:v>381</c:v>
                </c:pt>
                <c:pt idx="18">
                  <c:v>382</c:v>
                </c:pt>
                <c:pt idx="19">
                  <c:v>382</c:v>
                </c:pt>
                <c:pt idx="20">
                  <c:v>382</c:v>
                </c:pt>
                <c:pt idx="21">
                  <c:v>384</c:v>
                </c:pt>
                <c:pt idx="22">
                  <c:v>384</c:v>
                </c:pt>
                <c:pt idx="23">
                  <c:v>385</c:v>
                </c:pt>
                <c:pt idx="24">
                  <c:v>385</c:v>
                </c:pt>
                <c:pt idx="25">
                  <c:v>380</c:v>
                </c:pt>
                <c:pt idx="26">
                  <c:v>394</c:v>
                </c:pt>
                <c:pt idx="27">
                  <c:v>385</c:v>
                </c:pt>
                <c:pt idx="28">
                  <c:v>385</c:v>
                </c:pt>
                <c:pt idx="29">
                  <c:v>385</c:v>
                </c:pt>
                <c:pt idx="30">
                  <c:v>385</c:v>
                </c:pt>
                <c:pt idx="31">
                  <c:v>385</c:v>
                </c:pt>
                <c:pt idx="32">
                  <c:v>390</c:v>
                </c:pt>
                <c:pt idx="33">
                  <c:v>390</c:v>
                </c:pt>
                <c:pt idx="34">
                  <c:v>587</c:v>
                </c:pt>
                <c:pt idx="35">
                  <c:v>1080</c:v>
                </c:pt>
                <c:pt idx="36">
                  <c:v>1180</c:v>
                </c:pt>
                <c:pt idx="37">
                  <c:v>1180</c:v>
                </c:pt>
                <c:pt idx="38">
                  <c:v>1150</c:v>
                </c:pt>
                <c:pt idx="39">
                  <c:v>1130</c:v>
                </c:pt>
                <c:pt idx="40">
                  <c:v>1360</c:v>
                </c:pt>
                <c:pt idx="41">
                  <c:v>1920</c:v>
                </c:pt>
                <c:pt idx="42">
                  <c:v>2400</c:v>
                </c:pt>
                <c:pt idx="43">
                  <c:v>2610</c:v>
                </c:pt>
                <c:pt idx="44">
                  <c:v>2600</c:v>
                </c:pt>
                <c:pt idx="45">
                  <c:v>2870</c:v>
                </c:pt>
                <c:pt idx="46">
                  <c:v>3210</c:v>
                </c:pt>
                <c:pt idx="47">
                  <c:v>3210</c:v>
                </c:pt>
                <c:pt idx="48">
                  <c:v>4350</c:v>
                </c:pt>
                <c:pt idx="49">
                  <c:v>6320</c:v>
                </c:pt>
                <c:pt idx="50">
                  <c:v>7000</c:v>
                </c:pt>
                <c:pt idx="51">
                  <c:v>6940</c:v>
                </c:pt>
                <c:pt idx="52">
                  <c:v>7000</c:v>
                </c:pt>
                <c:pt idx="53">
                  <c:v>7180</c:v>
                </c:pt>
                <c:pt idx="54">
                  <c:v>7110</c:v>
                </c:pt>
                <c:pt idx="55">
                  <c:v>6670</c:v>
                </c:pt>
                <c:pt idx="56">
                  <c:v>5400</c:v>
                </c:pt>
                <c:pt idx="57">
                  <c:v>4800</c:v>
                </c:pt>
                <c:pt idx="58">
                  <c:v>4820</c:v>
                </c:pt>
                <c:pt idx="59">
                  <c:v>4500</c:v>
                </c:pt>
                <c:pt idx="60">
                  <c:v>3770</c:v>
                </c:pt>
                <c:pt idx="61">
                  <c:v>2940</c:v>
                </c:pt>
                <c:pt idx="62">
                  <c:v>2030</c:v>
                </c:pt>
                <c:pt idx="63">
                  <c:v>923</c:v>
                </c:pt>
                <c:pt idx="64">
                  <c:v>1140</c:v>
                </c:pt>
                <c:pt idx="65">
                  <c:v>1560</c:v>
                </c:pt>
                <c:pt idx="66">
                  <c:v>1480</c:v>
                </c:pt>
                <c:pt idx="67">
                  <c:v>1480</c:v>
                </c:pt>
                <c:pt idx="68">
                  <c:v>1480</c:v>
                </c:pt>
                <c:pt idx="69">
                  <c:v>1480</c:v>
                </c:pt>
                <c:pt idx="70">
                  <c:v>1610</c:v>
                </c:pt>
                <c:pt idx="71">
                  <c:v>1990</c:v>
                </c:pt>
                <c:pt idx="72">
                  <c:v>2000</c:v>
                </c:pt>
                <c:pt idx="73">
                  <c:v>1980</c:v>
                </c:pt>
                <c:pt idx="74">
                  <c:v>1980</c:v>
                </c:pt>
                <c:pt idx="75">
                  <c:v>1980</c:v>
                </c:pt>
                <c:pt idx="76" formatCode="0">
                  <c:v>600</c:v>
                </c:pt>
                <c:pt idx="77" formatCode="0">
                  <c:v>600</c:v>
                </c:pt>
                <c:pt idx="78" formatCode="0">
                  <c:v>600</c:v>
                </c:pt>
                <c:pt idx="79" formatCode="0">
                  <c:v>600</c:v>
                </c:pt>
              </c:numCache>
            </c:numRef>
          </c:val>
          <c:smooth val="0"/>
        </c:ser>
        <c:ser>
          <c:idx val="1"/>
          <c:order val="1"/>
          <c:tx>
            <c:v>Delta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BCDWW!$C$5:$C$84</c:f>
              <c:numCache>
                <c:formatCode>m/d;@</c:formatCode>
                <c:ptCount val="80"/>
                <c:pt idx="0">
                  <c:v>41760</c:v>
                </c:pt>
                <c:pt idx="1">
                  <c:v>41761</c:v>
                </c:pt>
                <c:pt idx="2">
                  <c:v>41762</c:v>
                </c:pt>
                <c:pt idx="3">
                  <c:v>41763</c:v>
                </c:pt>
                <c:pt idx="4">
                  <c:v>41764</c:v>
                </c:pt>
                <c:pt idx="5">
                  <c:v>41765</c:v>
                </c:pt>
                <c:pt idx="6">
                  <c:v>41766</c:v>
                </c:pt>
                <c:pt idx="7">
                  <c:v>41767</c:v>
                </c:pt>
                <c:pt idx="8">
                  <c:v>41768</c:v>
                </c:pt>
                <c:pt idx="9">
                  <c:v>41769</c:v>
                </c:pt>
                <c:pt idx="10">
                  <c:v>41770</c:v>
                </c:pt>
                <c:pt idx="11">
                  <c:v>41771</c:v>
                </c:pt>
                <c:pt idx="12">
                  <c:v>41772</c:v>
                </c:pt>
                <c:pt idx="13">
                  <c:v>41773</c:v>
                </c:pt>
                <c:pt idx="14">
                  <c:v>41774</c:v>
                </c:pt>
                <c:pt idx="15">
                  <c:v>41775</c:v>
                </c:pt>
                <c:pt idx="16">
                  <c:v>41776</c:v>
                </c:pt>
                <c:pt idx="17">
                  <c:v>41777</c:v>
                </c:pt>
                <c:pt idx="18">
                  <c:v>41778</c:v>
                </c:pt>
                <c:pt idx="19">
                  <c:v>41779</c:v>
                </c:pt>
                <c:pt idx="20">
                  <c:v>41780</c:v>
                </c:pt>
                <c:pt idx="21">
                  <c:v>41781</c:v>
                </c:pt>
                <c:pt idx="22">
                  <c:v>41782</c:v>
                </c:pt>
                <c:pt idx="23">
                  <c:v>41783</c:v>
                </c:pt>
                <c:pt idx="24">
                  <c:v>41784</c:v>
                </c:pt>
                <c:pt idx="25">
                  <c:v>41785</c:v>
                </c:pt>
                <c:pt idx="26">
                  <c:v>41786</c:v>
                </c:pt>
                <c:pt idx="27">
                  <c:v>41787</c:v>
                </c:pt>
                <c:pt idx="28">
                  <c:v>41788</c:v>
                </c:pt>
                <c:pt idx="29">
                  <c:v>41789</c:v>
                </c:pt>
                <c:pt idx="30">
                  <c:v>41790</c:v>
                </c:pt>
                <c:pt idx="31">
                  <c:v>41791</c:v>
                </c:pt>
                <c:pt idx="32">
                  <c:v>41792</c:v>
                </c:pt>
                <c:pt idx="33">
                  <c:v>41793</c:v>
                </c:pt>
                <c:pt idx="34">
                  <c:v>41794</c:v>
                </c:pt>
                <c:pt idx="35">
                  <c:v>41795</c:v>
                </c:pt>
                <c:pt idx="36">
                  <c:v>41796</c:v>
                </c:pt>
                <c:pt idx="37">
                  <c:v>41797</c:v>
                </c:pt>
                <c:pt idx="38">
                  <c:v>41798</c:v>
                </c:pt>
                <c:pt idx="39">
                  <c:v>41799</c:v>
                </c:pt>
                <c:pt idx="40">
                  <c:v>41800</c:v>
                </c:pt>
                <c:pt idx="41">
                  <c:v>41801</c:v>
                </c:pt>
                <c:pt idx="42">
                  <c:v>41802</c:v>
                </c:pt>
                <c:pt idx="43">
                  <c:v>41803</c:v>
                </c:pt>
                <c:pt idx="44">
                  <c:v>41804</c:v>
                </c:pt>
                <c:pt idx="45">
                  <c:v>41805</c:v>
                </c:pt>
                <c:pt idx="46">
                  <c:v>41806</c:v>
                </c:pt>
                <c:pt idx="47">
                  <c:v>41807</c:v>
                </c:pt>
                <c:pt idx="48">
                  <c:v>41808</c:v>
                </c:pt>
                <c:pt idx="49">
                  <c:v>41809</c:v>
                </c:pt>
                <c:pt idx="50">
                  <c:v>41810</c:v>
                </c:pt>
                <c:pt idx="51">
                  <c:v>41811</c:v>
                </c:pt>
                <c:pt idx="52">
                  <c:v>41812</c:v>
                </c:pt>
                <c:pt idx="53">
                  <c:v>41813</c:v>
                </c:pt>
                <c:pt idx="54">
                  <c:v>41814</c:v>
                </c:pt>
                <c:pt idx="55">
                  <c:v>41815</c:v>
                </c:pt>
                <c:pt idx="56">
                  <c:v>41816</c:v>
                </c:pt>
                <c:pt idx="57">
                  <c:v>41817</c:v>
                </c:pt>
                <c:pt idx="58">
                  <c:v>41818</c:v>
                </c:pt>
                <c:pt idx="59">
                  <c:v>41819</c:v>
                </c:pt>
                <c:pt idx="60">
                  <c:v>41820</c:v>
                </c:pt>
                <c:pt idx="61">
                  <c:v>41821</c:v>
                </c:pt>
                <c:pt idx="62">
                  <c:v>41822</c:v>
                </c:pt>
                <c:pt idx="63">
                  <c:v>41823</c:v>
                </c:pt>
                <c:pt idx="64">
                  <c:v>41824</c:v>
                </c:pt>
                <c:pt idx="65">
                  <c:v>41825</c:v>
                </c:pt>
                <c:pt idx="66">
                  <c:v>41826</c:v>
                </c:pt>
                <c:pt idx="67">
                  <c:v>41827</c:v>
                </c:pt>
                <c:pt idx="68">
                  <c:v>41828</c:v>
                </c:pt>
                <c:pt idx="69">
                  <c:v>41829</c:v>
                </c:pt>
                <c:pt idx="70">
                  <c:v>41830</c:v>
                </c:pt>
                <c:pt idx="71">
                  <c:v>41831</c:v>
                </c:pt>
                <c:pt idx="72">
                  <c:v>41832</c:v>
                </c:pt>
                <c:pt idx="73">
                  <c:v>41833</c:v>
                </c:pt>
                <c:pt idx="74">
                  <c:v>41834</c:v>
                </c:pt>
                <c:pt idx="75">
                  <c:v>41835</c:v>
                </c:pt>
                <c:pt idx="76">
                  <c:v>41836</c:v>
                </c:pt>
                <c:pt idx="77">
                  <c:v>41837</c:v>
                </c:pt>
                <c:pt idx="78">
                  <c:v>41838</c:v>
                </c:pt>
                <c:pt idx="79">
                  <c:v>41839</c:v>
                </c:pt>
              </c:numCache>
            </c:numRef>
          </c:cat>
          <c:val>
            <c:numRef>
              <c:f>BCDWW!$L$5:$L$84</c:f>
              <c:numCache>
                <c:formatCode>General</c:formatCode>
                <c:ptCount val="80"/>
                <c:pt idx="0">
                  <c:v>894</c:v>
                </c:pt>
                <c:pt idx="1">
                  <c:v>949</c:v>
                </c:pt>
                <c:pt idx="2">
                  <c:v>1050</c:v>
                </c:pt>
                <c:pt idx="3">
                  <c:v>1100</c:v>
                </c:pt>
                <c:pt idx="4">
                  <c:v>1340</c:v>
                </c:pt>
                <c:pt idx="5">
                  <c:v>2680</c:v>
                </c:pt>
                <c:pt idx="6">
                  <c:v>4480</c:v>
                </c:pt>
                <c:pt idx="7">
                  <c:v>3760</c:v>
                </c:pt>
                <c:pt idx="8">
                  <c:v>4210</c:v>
                </c:pt>
                <c:pt idx="9">
                  <c:v>4100</c:v>
                </c:pt>
                <c:pt idx="10">
                  <c:v>3410</c:v>
                </c:pt>
                <c:pt idx="11">
                  <c:v>2820</c:v>
                </c:pt>
                <c:pt idx="12">
                  <c:v>2320</c:v>
                </c:pt>
                <c:pt idx="13">
                  <c:v>1990</c:v>
                </c:pt>
                <c:pt idx="14">
                  <c:v>2000</c:v>
                </c:pt>
                <c:pt idx="15">
                  <c:v>2210</c:v>
                </c:pt>
                <c:pt idx="16">
                  <c:v>2260</c:v>
                </c:pt>
                <c:pt idx="17">
                  <c:v>2280</c:v>
                </c:pt>
                <c:pt idx="18">
                  <c:v>2710</c:v>
                </c:pt>
                <c:pt idx="19">
                  <c:v>2730</c:v>
                </c:pt>
                <c:pt idx="20">
                  <c:v>2340</c:v>
                </c:pt>
                <c:pt idx="21">
                  <c:v>2410</c:v>
                </c:pt>
                <c:pt idx="22">
                  <c:v>2490</c:v>
                </c:pt>
                <c:pt idx="23">
                  <c:v>2390</c:v>
                </c:pt>
                <c:pt idx="24">
                  <c:v>2870</c:v>
                </c:pt>
                <c:pt idx="25">
                  <c:v>3070</c:v>
                </c:pt>
                <c:pt idx="26">
                  <c:v>2850</c:v>
                </c:pt>
                <c:pt idx="27">
                  <c:v>2640</c:v>
                </c:pt>
                <c:pt idx="28">
                  <c:v>2660</c:v>
                </c:pt>
                <c:pt idx="29">
                  <c:v>2460</c:v>
                </c:pt>
                <c:pt idx="30">
                  <c:v>2460</c:v>
                </c:pt>
                <c:pt idx="31">
                  <c:v>2660</c:v>
                </c:pt>
                <c:pt idx="32">
                  <c:v>2920</c:v>
                </c:pt>
                <c:pt idx="33">
                  <c:v>3030</c:v>
                </c:pt>
                <c:pt idx="34">
                  <c:v>2880</c:v>
                </c:pt>
                <c:pt idx="35">
                  <c:v>3290</c:v>
                </c:pt>
                <c:pt idx="36">
                  <c:v>3690</c:v>
                </c:pt>
                <c:pt idx="37">
                  <c:v>3940</c:v>
                </c:pt>
                <c:pt idx="38">
                  <c:v>3590</c:v>
                </c:pt>
                <c:pt idx="39">
                  <c:v>3450</c:v>
                </c:pt>
                <c:pt idx="40">
                  <c:v>3600</c:v>
                </c:pt>
                <c:pt idx="41">
                  <c:v>4800</c:v>
                </c:pt>
                <c:pt idx="42">
                  <c:v>6730</c:v>
                </c:pt>
                <c:pt idx="43">
                  <c:v>5950</c:v>
                </c:pt>
                <c:pt idx="44">
                  <c:v>5760</c:v>
                </c:pt>
                <c:pt idx="45">
                  <c:v>5320</c:v>
                </c:pt>
                <c:pt idx="46">
                  <c:v>5800</c:v>
                </c:pt>
                <c:pt idx="47">
                  <c:v>5980</c:v>
                </c:pt>
                <c:pt idx="48">
                  <c:v>6390</c:v>
                </c:pt>
                <c:pt idx="49">
                  <c:v>8100</c:v>
                </c:pt>
                <c:pt idx="50">
                  <c:v>9180</c:v>
                </c:pt>
                <c:pt idx="51">
                  <c:v>8930</c:v>
                </c:pt>
                <c:pt idx="52">
                  <c:v>8690</c:v>
                </c:pt>
                <c:pt idx="53">
                  <c:v>8770</c:v>
                </c:pt>
                <c:pt idx="54">
                  <c:v>8600</c:v>
                </c:pt>
                <c:pt idx="55">
                  <c:v>8460</c:v>
                </c:pt>
                <c:pt idx="56">
                  <c:v>6960</c:v>
                </c:pt>
                <c:pt idx="57">
                  <c:v>6150</c:v>
                </c:pt>
                <c:pt idx="58">
                  <c:v>5920</c:v>
                </c:pt>
                <c:pt idx="59">
                  <c:v>5830</c:v>
                </c:pt>
                <c:pt idx="60">
                  <c:v>4900</c:v>
                </c:pt>
                <c:pt idx="61">
                  <c:v>3930</c:v>
                </c:pt>
                <c:pt idx="62">
                  <c:v>3330</c:v>
                </c:pt>
                <c:pt idx="63">
                  <c:v>1620</c:v>
                </c:pt>
                <c:pt idx="64">
                  <c:v>1480</c:v>
                </c:pt>
                <c:pt idx="65">
                  <c:v>2000</c:v>
                </c:pt>
                <c:pt idx="66">
                  <c:v>1990</c:v>
                </c:pt>
                <c:pt idx="67">
                  <c:v>1990</c:v>
                </c:pt>
                <c:pt idx="68">
                  <c:v>2110</c:v>
                </c:pt>
                <c:pt idx="69">
                  <c:v>2590</c:v>
                </c:pt>
                <c:pt idx="70">
                  <c:v>2330</c:v>
                </c:pt>
                <c:pt idx="71">
                  <c:v>2670</c:v>
                </c:pt>
                <c:pt idx="72">
                  <c:v>2660</c:v>
                </c:pt>
                <c:pt idx="73">
                  <c:v>2580</c:v>
                </c:pt>
                <c:pt idx="74">
                  <c:v>2520</c:v>
                </c:pt>
                <c:pt idx="75">
                  <c:v>2560</c:v>
                </c:pt>
                <c:pt idx="76" formatCode="0">
                  <c:v>803.86666666666667</c:v>
                </c:pt>
                <c:pt idx="77" formatCode="0">
                  <c:v>805.40666666666675</c:v>
                </c:pt>
                <c:pt idx="78" formatCode="0">
                  <c:v>772.84666666666669</c:v>
                </c:pt>
                <c:pt idx="79" formatCode="0">
                  <c:v>764.34</c:v>
                </c:pt>
              </c:numCache>
            </c:numRef>
          </c:val>
          <c:smooth val="0"/>
        </c:ser>
        <c:ser>
          <c:idx val="2"/>
          <c:order val="2"/>
          <c:tx>
            <c:v>Whitewater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BCDWW!$C$5:$C$84</c:f>
              <c:numCache>
                <c:formatCode>m/d;@</c:formatCode>
                <c:ptCount val="80"/>
                <c:pt idx="0">
                  <c:v>41760</c:v>
                </c:pt>
                <c:pt idx="1">
                  <c:v>41761</c:v>
                </c:pt>
                <c:pt idx="2">
                  <c:v>41762</c:v>
                </c:pt>
                <c:pt idx="3">
                  <c:v>41763</c:v>
                </c:pt>
                <c:pt idx="4">
                  <c:v>41764</c:v>
                </c:pt>
                <c:pt idx="5">
                  <c:v>41765</c:v>
                </c:pt>
                <c:pt idx="6">
                  <c:v>41766</c:v>
                </c:pt>
                <c:pt idx="7">
                  <c:v>41767</c:v>
                </c:pt>
                <c:pt idx="8">
                  <c:v>41768</c:v>
                </c:pt>
                <c:pt idx="9">
                  <c:v>41769</c:v>
                </c:pt>
                <c:pt idx="10">
                  <c:v>41770</c:v>
                </c:pt>
                <c:pt idx="11">
                  <c:v>41771</c:v>
                </c:pt>
                <c:pt idx="12">
                  <c:v>41772</c:v>
                </c:pt>
                <c:pt idx="13">
                  <c:v>41773</c:v>
                </c:pt>
                <c:pt idx="14">
                  <c:v>41774</c:v>
                </c:pt>
                <c:pt idx="15">
                  <c:v>41775</c:v>
                </c:pt>
                <c:pt idx="16">
                  <c:v>41776</c:v>
                </c:pt>
                <c:pt idx="17">
                  <c:v>41777</c:v>
                </c:pt>
                <c:pt idx="18">
                  <c:v>41778</c:v>
                </c:pt>
                <c:pt idx="19">
                  <c:v>41779</c:v>
                </c:pt>
                <c:pt idx="20">
                  <c:v>41780</c:v>
                </c:pt>
                <c:pt idx="21">
                  <c:v>41781</c:v>
                </c:pt>
                <c:pt idx="22">
                  <c:v>41782</c:v>
                </c:pt>
                <c:pt idx="23">
                  <c:v>41783</c:v>
                </c:pt>
                <c:pt idx="24">
                  <c:v>41784</c:v>
                </c:pt>
                <c:pt idx="25">
                  <c:v>41785</c:v>
                </c:pt>
                <c:pt idx="26">
                  <c:v>41786</c:v>
                </c:pt>
                <c:pt idx="27">
                  <c:v>41787</c:v>
                </c:pt>
                <c:pt idx="28">
                  <c:v>41788</c:v>
                </c:pt>
                <c:pt idx="29">
                  <c:v>41789</c:v>
                </c:pt>
                <c:pt idx="30">
                  <c:v>41790</c:v>
                </c:pt>
                <c:pt idx="31">
                  <c:v>41791</c:v>
                </c:pt>
                <c:pt idx="32">
                  <c:v>41792</c:v>
                </c:pt>
                <c:pt idx="33">
                  <c:v>41793</c:v>
                </c:pt>
                <c:pt idx="34">
                  <c:v>41794</c:v>
                </c:pt>
                <c:pt idx="35">
                  <c:v>41795</c:v>
                </c:pt>
                <c:pt idx="36">
                  <c:v>41796</c:v>
                </c:pt>
                <c:pt idx="37">
                  <c:v>41797</c:v>
                </c:pt>
                <c:pt idx="38">
                  <c:v>41798</c:v>
                </c:pt>
                <c:pt idx="39">
                  <c:v>41799</c:v>
                </c:pt>
                <c:pt idx="40">
                  <c:v>41800</c:v>
                </c:pt>
                <c:pt idx="41">
                  <c:v>41801</c:v>
                </c:pt>
                <c:pt idx="42">
                  <c:v>41802</c:v>
                </c:pt>
                <c:pt idx="43">
                  <c:v>41803</c:v>
                </c:pt>
                <c:pt idx="44">
                  <c:v>41804</c:v>
                </c:pt>
                <c:pt idx="45">
                  <c:v>41805</c:v>
                </c:pt>
                <c:pt idx="46">
                  <c:v>41806</c:v>
                </c:pt>
                <c:pt idx="47">
                  <c:v>41807</c:v>
                </c:pt>
                <c:pt idx="48">
                  <c:v>41808</c:v>
                </c:pt>
                <c:pt idx="49">
                  <c:v>41809</c:v>
                </c:pt>
                <c:pt idx="50">
                  <c:v>41810</c:v>
                </c:pt>
                <c:pt idx="51">
                  <c:v>41811</c:v>
                </c:pt>
                <c:pt idx="52">
                  <c:v>41812</c:v>
                </c:pt>
                <c:pt idx="53">
                  <c:v>41813</c:v>
                </c:pt>
                <c:pt idx="54">
                  <c:v>41814</c:v>
                </c:pt>
                <c:pt idx="55">
                  <c:v>41815</c:v>
                </c:pt>
                <c:pt idx="56">
                  <c:v>41816</c:v>
                </c:pt>
                <c:pt idx="57">
                  <c:v>41817</c:v>
                </c:pt>
                <c:pt idx="58">
                  <c:v>41818</c:v>
                </c:pt>
                <c:pt idx="59">
                  <c:v>41819</c:v>
                </c:pt>
                <c:pt idx="60">
                  <c:v>41820</c:v>
                </c:pt>
                <c:pt idx="61">
                  <c:v>41821</c:v>
                </c:pt>
                <c:pt idx="62">
                  <c:v>41822</c:v>
                </c:pt>
                <c:pt idx="63">
                  <c:v>41823</c:v>
                </c:pt>
                <c:pt idx="64">
                  <c:v>41824</c:v>
                </c:pt>
                <c:pt idx="65">
                  <c:v>41825</c:v>
                </c:pt>
                <c:pt idx="66">
                  <c:v>41826</c:v>
                </c:pt>
                <c:pt idx="67">
                  <c:v>41827</c:v>
                </c:pt>
                <c:pt idx="68">
                  <c:v>41828</c:v>
                </c:pt>
                <c:pt idx="69">
                  <c:v>41829</c:v>
                </c:pt>
                <c:pt idx="70">
                  <c:v>41830</c:v>
                </c:pt>
                <c:pt idx="71">
                  <c:v>41831</c:v>
                </c:pt>
                <c:pt idx="72">
                  <c:v>41832</c:v>
                </c:pt>
                <c:pt idx="73">
                  <c:v>41833</c:v>
                </c:pt>
                <c:pt idx="74">
                  <c:v>41834</c:v>
                </c:pt>
                <c:pt idx="75">
                  <c:v>41835</c:v>
                </c:pt>
                <c:pt idx="76">
                  <c:v>41836</c:v>
                </c:pt>
                <c:pt idx="77">
                  <c:v>41837</c:v>
                </c:pt>
                <c:pt idx="78">
                  <c:v>41838</c:v>
                </c:pt>
                <c:pt idx="79">
                  <c:v>41839</c:v>
                </c:pt>
              </c:numCache>
            </c:numRef>
          </c:cat>
          <c:val>
            <c:numRef>
              <c:f>BCDWW!$T$5:$T$84</c:f>
              <c:numCache>
                <c:formatCode>General</c:formatCode>
                <c:ptCount val="80"/>
                <c:pt idx="0">
                  <c:v>1120</c:v>
                </c:pt>
                <c:pt idx="1">
                  <c:v>1190</c:v>
                </c:pt>
                <c:pt idx="2">
                  <c:v>1330</c:v>
                </c:pt>
                <c:pt idx="3">
                  <c:v>1440</c:v>
                </c:pt>
                <c:pt idx="4">
                  <c:v>1570</c:v>
                </c:pt>
                <c:pt idx="5">
                  <c:v>2320</c:v>
                </c:pt>
                <c:pt idx="6">
                  <c:v>5300</c:v>
                </c:pt>
                <c:pt idx="7">
                  <c:v>4530</c:v>
                </c:pt>
                <c:pt idx="8">
                  <c:v>4780</c:v>
                </c:pt>
                <c:pt idx="9">
                  <c:v>5070</c:v>
                </c:pt>
                <c:pt idx="10">
                  <c:v>4410</c:v>
                </c:pt>
                <c:pt idx="11">
                  <c:v>3780</c:v>
                </c:pt>
                <c:pt idx="12">
                  <c:v>3270</c:v>
                </c:pt>
                <c:pt idx="13">
                  <c:v>2820</c:v>
                </c:pt>
                <c:pt idx="14">
                  <c:v>2660</c:v>
                </c:pt>
                <c:pt idx="15">
                  <c:v>2990</c:v>
                </c:pt>
                <c:pt idx="16">
                  <c:v>3000</c:v>
                </c:pt>
                <c:pt idx="17">
                  <c:v>3100</c:v>
                </c:pt>
                <c:pt idx="18">
                  <c:v>3240</c:v>
                </c:pt>
                <c:pt idx="19" formatCode="0">
                  <c:v>3960</c:v>
                </c:pt>
                <c:pt idx="20" formatCode="0">
                  <c:v>3430</c:v>
                </c:pt>
                <c:pt idx="21" formatCode="0">
                  <c:v>3280</c:v>
                </c:pt>
                <c:pt idx="22" formatCode="0">
                  <c:v>3530</c:v>
                </c:pt>
                <c:pt idx="23" formatCode="0">
                  <c:v>3470</c:v>
                </c:pt>
                <c:pt idx="24" formatCode="0">
                  <c:v>3700</c:v>
                </c:pt>
                <c:pt idx="25" formatCode="0">
                  <c:v>4390</c:v>
                </c:pt>
                <c:pt idx="26" formatCode="0">
                  <c:v>4150</c:v>
                </c:pt>
                <c:pt idx="27" formatCode="0">
                  <c:v>3740</c:v>
                </c:pt>
                <c:pt idx="28" formatCode="0">
                  <c:v>3700</c:v>
                </c:pt>
                <c:pt idx="29" formatCode="0">
                  <c:v>3530</c:v>
                </c:pt>
                <c:pt idx="30" formatCode="0">
                  <c:v>3340</c:v>
                </c:pt>
                <c:pt idx="31" formatCode="0">
                  <c:v>3480</c:v>
                </c:pt>
                <c:pt idx="32" formatCode="0">
                  <c:v>3690</c:v>
                </c:pt>
                <c:pt idx="33" formatCode="0">
                  <c:v>3940</c:v>
                </c:pt>
                <c:pt idx="34" formatCode="0">
                  <c:v>3810</c:v>
                </c:pt>
                <c:pt idx="35" formatCode="0">
                  <c:v>3880</c:v>
                </c:pt>
                <c:pt idx="36" formatCode="0">
                  <c:v>4570</c:v>
                </c:pt>
                <c:pt idx="37" formatCode="0">
                  <c:v>5510</c:v>
                </c:pt>
                <c:pt idx="38" formatCode="0">
                  <c:v>5010</c:v>
                </c:pt>
                <c:pt idx="39" formatCode="0">
                  <c:v>4590</c:v>
                </c:pt>
                <c:pt idx="40" formatCode="0">
                  <c:v>4750</c:v>
                </c:pt>
                <c:pt idx="41" formatCode="0">
                  <c:v>6070</c:v>
                </c:pt>
                <c:pt idx="42" formatCode="0">
                  <c:v>8310</c:v>
                </c:pt>
                <c:pt idx="43" formatCode="0">
                  <c:v>8230</c:v>
                </c:pt>
                <c:pt idx="44" formatCode="0">
                  <c:v>7640</c:v>
                </c:pt>
                <c:pt idx="45" formatCode="0">
                  <c:v>7030</c:v>
                </c:pt>
                <c:pt idx="46" formatCode="0">
                  <c:v>7160</c:v>
                </c:pt>
                <c:pt idx="47" formatCode="0">
                  <c:v>7440</c:v>
                </c:pt>
                <c:pt idx="48" formatCode="0">
                  <c:v>7330</c:v>
                </c:pt>
                <c:pt idx="49" formatCode="0">
                  <c:v>8590</c:v>
                </c:pt>
                <c:pt idx="50" formatCode="0">
                  <c:v>10200</c:v>
                </c:pt>
                <c:pt idx="51" formatCode="0">
                  <c:v>10000</c:v>
                </c:pt>
                <c:pt idx="52" formatCode="0">
                  <c:v>9800</c:v>
                </c:pt>
                <c:pt idx="53" formatCode="0">
                  <c:v>9650</c:v>
                </c:pt>
                <c:pt idx="54" formatCode="0">
                  <c:v>9460</c:v>
                </c:pt>
                <c:pt idx="55" formatCode="0">
                  <c:v>9260</c:v>
                </c:pt>
                <c:pt idx="56" formatCode="0">
                  <c:v>8130</c:v>
                </c:pt>
                <c:pt idx="57" formatCode="0">
                  <c:v>6910</c:v>
                </c:pt>
                <c:pt idx="58" formatCode="0">
                  <c:v>6290</c:v>
                </c:pt>
                <c:pt idx="59" formatCode="0">
                  <c:v>6240</c:v>
                </c:pt>
                <c:pt idx="60" formatCode="0">
                  <c:v>5570</c:v>
                </c:pt>
                <c:pt idx="61">
                  <c:v>4670</c:v>
                </c:pt>
                <c:pt idx="62">
                  <c:v>3960</c:v>
                </c:pt>
                <c:pt idx="63">
                  <c:v>2870</c:v>
                </c:pt>
                <c:pt idx="64">
                  <c:v>2240</c:v>
                </c:pt>
                <c:pt idx="65">
                  <c:v>2610</c:v>
                </c:pt>
                <c:pt idx="66">
                  <c:v>2860</c:v>
                </c:pt>
                <c:pt idx="67">
                  <c:v>2820</c:v>
                </c:pt>
                <c:pt idx="68">
                  <c:v>3040</c:v>
                </c:pt>
                <c:pt idx="69">
                  <c:v>3580</c:v>
                </c:pt>
                <c:pt idx="70">
                  <c:v>3390</c:v>
                </c:pt>
                <c:pt idx="71">
                  <c:v>3460</c:v>
                </c:pt>
                <c:pt idx="72">
                  <c:v>3580</c:v>
                </c:pt>
                <c:pt idx="73">
                  <c:v>3420</c:v>
                </c:pt>
                <c:pt idx="74">
                  <c:v>3280</c:v>
                </c:pt>
                <c:pt idx="75">
                  <c:v>3220</c:v>
                </c:pt>
                <c:pt idx="76" formatCode="0">
                  <c:v>1212.9933333333333</c:v>
                </c:pt>
                <c:pt idx="77" formatCode="0">
                  <c:v>1196.2733333333333</c:v>
                </c:pt>
                <c:pt idx="78" formatCode="0">
                  <c:v>1172.5133333333333</c:v>
                </c:pt>
                <c:pt idx="79" formatCode="0">
                  <c:v>1180.1400000000001</c:v>
                </c:pt>
              </c:numCache>
            </c:numRef>
          </c:val>
          <c:smooth val="0"/>
        </c:ser>
        <c:ser>
          <c:idx val="3"/>
          <c:order val="3"/>
          <c:tx>
            <c:v>North Fork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BCDWW!$J$5:$J$80</c:f>
              <c:numCache>
                <c:formatCode>General</c:formatCode>
                <c:ptCount val="76"/>
                <c:pt idx="0">
                  <c:v>347</c:v>
                </c:pt>
                <c:pt idx="1">
                  <c:v>462</c:v>
                </c:pt>
                <c:pt idx="2">
                  <c:v>565</c:v>
                </c:pt>
                <c:pt idx="3">
                  <c:v>645</c:v>
                </c:pt>
                <c:pt idx="4">
                  <c:v>898</c:v>
                </c:pt>
                <c:pt idx="5">
                  <c:v>2500</c:v>
                </c:pt>
                <c:pt idx="6">
                  <c:v>3080</c:v>
                </c:pt>
                <c:pt idx="7">
                  <c:v>2020</c:v>
                </c:pt>
                <c:pt idx="8">
                  <c:v>1870</c:v>
                </c:pt>
                <c:pt idx="9">
                  <c:v>1860</c:v>
                </c:pt>
                <c:pt idx="10">
                  <c:v>1590</c:v>
                </c:pt>
                <c:pt idx="11">
                  <c:v>1510</c:v>
                </c:pt>
                <c:pt idx="12">
                  <c:v>1370</c:v>
                </c:pt>
                <c:pt idx="13">
                  <c:v>1310</c:v>
                </c:pt>
                <c:pt idx="14">
                  <c:v>1380</c:v>
                </c:pt>
                <c:pt idx="15">
                  <c:v>1490</c:v>
                </c:pt>
                <c:pt idx="16">
                  <c:v>1560</c:v>
                </c:pt>
                <c:pt idx="17">
                  <c:v>1520</c:v>
                </c:pt>
                <c:pt idx="18">
                  <c:v>1980</c:v>
                </c:pt>
                <c:pt idx="19">
                  <c:v>1820</c:v>
                </c:pt>
                <c:pt idx="20">
                  <c:v>1460</c:v>
                </c:pt>
                <c:pt idx="21">
                  <c:v>1640</c:v>
                </c:pt>
                <c:pt idx="22">
                  <c:v>1640</c:v>
                </c:pt>
                <c:pt idx="23">
                  <c:v>1520</c:v>
                </c:pt>
                <c:pt idx="24">
                  <c:v>2090</c:v>
                </c:pt>
                <c:pt idx="25">
                  <c:v>2120</c:v>
                </c:pt>
                <c:pt idx="26">
                  <c:v>1880</c:v>
                </c:pt>
                <c:pt idx="27">
                  <c:v>1800</c:v>
                </c:pt>
                <c:pt idx="28">
                  <c:v>1840</c:v>
                </c:pt>
                <c:pt idx="29">
                  <c:v>1660</c:v>
                </c:pt>
                <c:pt idx="30">
                  <c:v>1770</c:v>
                </c:pt>
                <c:pt idx="31">
                  <c:v>2010</c:v>
                </c:pt>
                <c:pt idx="32">
                  <c:v>2360</c:v>
                </c:pt>
                <c:pt idx="33">
                  <c:v>2490</c:v>
                </c:pt>
                <c:pt idx="34">
                  <c:v>2320</c:v>
                </c:pt>
                <c:pt idx="35">
                  <c:v>2230</c:v>
                </c:pt>
                <c:pt idx="36">
                  <c:v>2300</c:v>
                </c:pt>
                <c:pt idx="37">
                  <c:v>2300</c:v>
                </c:pt>
                <c:pt idx="38">
                  <c:v>2050</c:v>
                </c:pt>
                <c:pt idx="39">
                  <c:v>2020</c:v>
                </c:pt>
                <c:pt idx="40">
                  <c:v>2250</c:v>
                </c:pt>
                <c:pt idx="41">
                  <c:v>2940</c:v>
                </c:pt>
                <c:pt idx="42">
                  <c:v>4140</c:v>
                </c:pt>
                <c:pt idx="43">
                  <c:v>2900</c:v>
                </c:pt>
                <c:pt idx="44">
                  <c:v>2810</c:v>
                </c:pt>
                <c:pt idx="45">
                  <c:v>2310</c:v>
                </c:pt>
                <c:pt idx="46">
                  <c:v>2340</c:v>
                </c:pt>
                <c:pt idx="47">
                  <c:v>2510</c:v>
                </c:pt>
                <c:pt idx="48">
                  <c:v>2300</c:v>
                </c:pt>
                <c:pt idx="49">
                  <c:v>1950</c:v>
                </c:pt>
                <c:pt idx="50">
                  <c:v>1790</c:v>
                </c:pt>
                <c:pt idx="51">
                  <c:v>1600</c:v>
                </c:pt>
                <c:pt idx="52">
                  <c:v>1420</c:v>
                </c:pt>
                <c:pt idx="53">
                  <c:v>1230</c:v>
                </c:pt>
                <c:pt idx="54">
                  <c:v>1100</c:v>
                </c:pt>
                <c:pt idx="55">
                  <c:v>1030</c:v>
                </c:pt>
                <c:pt idx="56">
                  <c:v>879</c:v>
                </c:pt>
                <c:pt idx="57">
                  <c:v>760</c:v>
                </c:pt>
                <c:pt idx="58">
                  <c:v>690</c:v>
                </c:pt>
                <c:pt idx="59">
                  <c:v>599</c:v>
                </c:pt>
                <c:pt idx="60">
                  <c:v>543</c:v>
                </c:pt>
                <c:pt idx="61">
                  <c:v>488</c:v>
                </c:pt>
                <c:pt idx="62">
                  <c:v>427</c:v>
                </c:pt>
                <c:pt idx="63">
                  <c:v>368</c:v>
                </c:pt>
                <c:pt idx="64">
                  <c:v>347</c:v>
                </c:pt>
                <c:pt idx="65">
                  <c:v>325</c:v>
                </c:pt>
                <c:pt idx="66">
                  <c:v>331</c:v>
                </c:pt>
                <c:pt idx="67">
                  <c:v>308</c:v>
                </c:pt>
                <c:pt idx="68">
                  <c:v>411</c:v>
                </c:pt>
                <c:pt idx="69">
                  <c:v>786</c:v>
                </c:pt>
                <c:pt idx="70">
                  <c:v>500</c:v>
                </c:pt>
                <c:pt idx="71">
                  <c:v>390</c:v>
                </c:pt>
                <c:pt idx="72">
                  <c:v>323</c:v>
                </c:pt>
                <c:pt idx="73">
                  <c:v>269</c:v>
                </c:pt>
                <c:pt idx="74">
                  <c:v>234</c:v>
                </c:pt>
                <c:pt idx="75">
                  <c:v>289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63872"/>
        <c:axId val="58131968"/>
      </c:lineChart>
      <c:dateAx>
        <c:axId val="58063872"/>
        <c:scaling>
          <c:orientation val="minMax"/>
          <c:max val="41835"/>
          <c:min val="41760"/>
        </c:scaling>
        <c:delete val="0"/>
        <c:axPos val="b"/>
        <c:numFmt formatCode="m/d;@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58131968"/>
        <c:crosses val="autoZero"/>
        <c:auto val="1"/>
        <c:lblOffset val="100"/>
        <c:baseTimeUnit val="days"/>
        <c:majorUnit val="5"/>
        <c:majorTimeUnit val="days"/>
      </c:dateAx>
      <c:valAx>
        <c:axId val="58131968"/>
        <c:scaling>
          <c:orientation val="minMax"/>
          <c:max val="1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Flow (cfs)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8063872"/>
        <c:crosses val="autoZero"/>
        <c:crossBetween val="between"/>
        <c:majorUnit val="1000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Blue Mesa Reservoir</a:t>
            </a:r>
          </a:p>
        </c:rich>
      </c:tx>
      <c:layout>
        <c:manualLayout>
          <c:xMode val="edge"/>
          <c:yMode val="edge"/>
          <c:x val="0.3729189789123199"/>
          <c:y val="1.95758564437194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52608213096564"/>
          <c:y val="0.14845024469820561"/>
          <c:w val="0.8479467258601554"/>
          <c:h val="0.67536704730831998"/>
        </c:manualLayout>
      </c:layout>
      <c:lineChart>
        <c:grouping val="standard"/>
        <c:varyColors val="0"/>
        <c:ser>
          <c:idx val="0"/>
          <c:order val="0"/>
          <c:tx>
            <c:strRef>
              <c:f>'Res-Content'!$C$4</c:f>
              <c:strCache>
                <c:ptCount val="1"/>
                <c:pt idx="0">
                  <c:v>Reservoir Content  (Acre-feet)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'Res-Content'!$B$5:$B$136</c:f>
              <c:numCache>
                <c:formatCode>[$-409]d\-mmm\-yy;@</c:formatCode>
                <c:ptCount val="132"/>
                <c:pt idx="0">
                  <c:v>37165</c:v>
                </c:pt>
                <c:pt idx="1">
                  <c:v>37196</c:v>
                </c:pt>
                <c:pt idx="2">
                  <c:v>37226</c:v>
                </c:pt>
                <c:pt idx="3">
                  <c:v>37257</c:v>
                </c:pt>
                <c:pt idx="4">
                  <c:v>37288</c:v>
                </c:pt>
                <c:pt idx="5">
                  <c:v>37316</c:v>
                </c:pt>
                <c:pt idx="6">
                  <c:v>37347</c:v>
                </c:pt>
                <c:pt idx="7">
                  <c:v>37377</c:v>
                </c:pt>
                <c:pt idx="8">
                  <c:v>37408</c:v>
                </c:pt>
                <c:pt idx="9">
                  <c:v>37438</c:v>
                </c:pt>
                <c:pt idx="10">
                  <c:v>37469</c:v>
                </c:pt>
                <c:pt idx="11">
                  <c:v>37500</c:v>
                </c:pt>
                <c:pt idx="12">
                  <c:v>37530</c:v>
                </c:pt>
                <c:pt idx="13">
                  <c:v>37561</c:v>
                </c:pt>
                <c:pt idx="14">
                  <c:v>37591</c:v>
                </c:pt>
                <c:pt idx="15">
                  <c:v>37622</c:v>
                </c:pt>
                <c:pt idx="16">
                  <c:v>37653</c:v>
                </c:pt>
                <c:pt idx="17">
                  <c:v>37681</c:v>
                </c:pt>
                <c:pt idx="18">
                  <c:v>37712</c:v>
                </c:pt>
                <c:pt idx="19">
                  <c:v>37742</c:v>
                </c:pt>
                <c:pt idx="20">
                  <c:v>37773</c:v>
                </c:pt>
                <c:pt idx="21">
                  <c:v>37803</c:v>
                </c:pt>
                <c:pt idx="22">
                  <c:v>37834</c:v>
                </c:pt>
                <c:pt idx="23">
                  <c:v>37865</c:v>
                </c:pt>
                <c:pt idx="24">
                  <c:v>37895</c:v>
                </c:pt>
                <c:pt idx="25">
                  <c:v>37926</c:v>
                </c:pt>
                <c:pt idx="26">
                  <c:v>37956</c:v>
                </c:pt>
                <c:pt idx="27">
                  <c:v>37987</c:v>
                </c:pt>
                <c:pt idx="28">
                  <c:v>38018</c:v>
                </c:pt>
                <c:pt idx="29">
                  <c:v>38047</c:v>
                </c:pt>
                <c:pt idx="30">
                  <c:v>38078</c:v>
                </c:pt>
                <c:pt idx="31">
                  <c:v>38108</c:v>
                </c:pt>
                <c:pt idx="32">
                  <c:v>38139</c:v>
                </c:pt>
                <c:pt idx="33">
                  <c:v>38169</c:v>
                </c:pt>
                <c:pt idx="34">
                  <c:v>38200</c:v>
                </c:pt>
                <c:pt idx="35">
                  <c:v>38231</c:v>
                </c:pt>
                <c:pt idx="36">
                  <c:v>38261</c:v>
                </c:pt>
                <c:pt idx="37">
                  <c:v>38292</c:v>
                </c:pt>
                <c:pt idx="38">
                  <c:v>38322</c:v>
                </c:pt>
                <c:pt idx="39">
                  <c:v>38353</c:v>
                </c:pt>
                <c:pt idx="40">
                  <c:v>38384</c:v>
                </c:pt>
                <c:pt idx="41">
                  <c:v>38412</c:v>
                </c:pt>
                <c:pt idx="42">
                  <c:v>38443</c:v>
                </c:pt>
                <c:pt idx="43">
                  <c:v>38473</c:v>
                </c:pt>
                <c:pt idx="44">
                  <c:v>38504</c:v>
                </c:pt>
                <c:pt idx="45">
                  <c:v>38534</c:v>
                </c:pt>
                <c:pt idx="46">
                  <c:v>38565</c:v>
                </c:pt>
                <c:pt idx="47">
                  <c:v>38596</c:v>
                </c:pt>
                <c:pt idx="48">
                  <c:v>38626</c:v>
                </c:pt>
                <c:pt idx="49">
                  <c:v>38657</c:v>
                </c:pt>
                <c:pt idx="50">
                  <c:v>38687</c:v>
                </c:pt>
                <c:pt idx="51">
                  <c:v>38718</c:v>
                </c:pt>
                <c:pt idx="52">
                  <c:v>38749</c:v>
                </c:pt>
                <c:pt idx="53">
                  <c:v>38777</c:v>
                </c:pt>
                <c:pt idx="54">
                  <c:v>38808</c:v>
                </c:pt>
                <c:pt idx="55">
                  <c:v>38838</c:v>
                </c:pt>
                <c:pt idx="56">
                  <c:v>38869</c:v>
                </c:pt>
                <c:pt idx="57">
                  <c:v>38899</c:v>
                </c:pt>
                <c:pt idx="58">
                  <c:v>38930</c:v>
                </c:pt>
                <c:pt idx="59">
                  <c:v>38961</c:v>
                </c:pt>
                <c:pt idx="60">
                  <c:v>38991</c:v>
                </c:pt>
                <c:pt idx="61">
                  <c:v>39022</c:v>
                </c:pt>
                <c:pt idx="62">
                  <c:v>39052</c:v>
                </c:pt>
                <c:pt idx="63">
                  <c:v>39083</c:v>
                </c:pt>
                <c:pt idx="64">
                  <c:v>39114</c:v>
                </c:pt>
                <c:pt idx="65">
                  <c:v>39142</c:v>
                </c:pt>
                <c:pt idx="66">
                  <c:v>39173</c:v>
                </c:pt>
                <c:pt idx="67">
                  <c:v>39203</c:v>
                </c:pt>
                <c:pt idx="68">
                  <c:v>39234</c:v>
                </c:pt>
                <c:pt idx="69">
                  <c:v>39264</c:v>
                </c:pt>
                <c:pt idx="70">
                  <c:v>39295</c:v>
                </c:pt>
                <c:pt idx="71">
                  <c:v>39326</c:v>
                </c:pt>
                <c:pt idx="72">
                  <c:v>39356</c:v>
                </c:pt>
                <c:pt idx="73">
                  <c:v>39387</c:v>
                </c:pt>
                <c:pt idx="74">
                  <c:v>39417</c:v>
                </c:pt>
                <c:pt idx="75">
                  <c:v>39448</c:v>
                </c:pt>
                <c:pt idx="76">
                  <c:v>39479</c:v>
                </c:pt>
                <c:pt idx="77">
                  <c:v>39508</c:v>
                </c:pt>
                <c:pt idx="78">
                  <c:v>39539</c:v>
                </c:pt>
                <c:pt idx="79">
                  <c:v>39569</c:v>
                </c:pt>
                <c:pt idx="80">
                  <c:v>39600</c:v>
                </c:pt>
                <c:pt idx="81">
                  <c:v>39630</c:v>
                </c:pt>
                <c:pt idx="82">
                  <c:v>39661</c:v>
                </c:pt>
                <c:pt idx="83">
                  <c:v>39692</c:v>
                </c:pt>
                <c:pt idx="84">
                  <c:v>39722</c:v>
                </c:pt>
                <c:pt idx="85">
                  <c:v>39753</c:v>
                </c:pt>
                <c:pt idx="86">
                  <c:v>39783</c:v>
                </c:pt>
                <c:pt idx="87">
                  <c:v>39814</c:v>
                </c:pt>
                <c:pt idx="88">
                  <c:v>39845</c:v>
                </c:pt>
                <c:pt idx="89">
                  <c:v>39873</c:v>
                </c:pt>
                <c:pt idx="90">
                  <c:v>39904</c:v>
                </c:pt>
                <c:pt idx="91">
                  <c:v>39934</c:v>
                </c:pt>
                <c:pt idx="92">
                  <c:v>39965</c:v>
                </c:pt>
                <c:pt idx="93">
                  <c:v>39995</c:v>
                </c:pt>
                <c:pt idx="94">
                  <c:v>40026</c:v>
                </c:pt>
                <c:pt idx="95">
                  <c:v>40057</c:v>
                </c:pt>
                <c:pt idx="96">
                  <c:v>40087</c:v>
                </c:pt>
                <c:pt idx="97">
                  <c:v>40118</c:v>
                </c:pt>
                <c:pt idx="98">
                  <c:v>40148</c:v>
                </c:pt>
                <c:pt idx="99">
                  <c:v>40179</c:v>
                </c:pt>
                <c:pt idx="100">
                  <c:v>40210</c:v>
                </c:pt>
                <c:pt idx="101">
                  <c:v>40238</c:v>
                </c:pt>
                <c:pt idx="102">
                  <c:v>40269</c:v>
                </c:pt>
                <c:pt idx="103">
                  <c:v>40299</c:v>
                </c:pt>
                <c:pt idx="104">
                  <c:v>40330</c:v>
                </c:pt>
                <c:pt idx="105">
                  <c:v>40360</c:v>
                </c:pt>
                <c:pt idx="106">
                  <c:v>40391</c:v>
                </c:pt>
                <c:pt idx="107">
                  <c:v>40422</c:v>
                </c:pt>
                <c:pt idx="108">
                  <c:v>40452</c:v>
                </c:pt>
                <c:pt idx="109">
                  <c:v>40483</c:v>
                </c:pt>
                <c:pt idx="110">
                  <c:v>40513</c:v>
                </c:pt>
                <c:pt idx="111">
                  <c:v>40544</c:v>
                </c:pt>
                <c:pt idx="112">
                  <c:v>40575</c:v>
                </c:pt>
                <c:pt idx="113">
                  <c:v>40603</c:v>
                </c:pt>
                <c:pt idx="114">
                  <c:v>40634</c:v>
                </c:pt>
                <c:pt idx="115">
                  <c:v>40664</c:v>
                </c:pt>
                <c:pt idx="116">
                  <c:v>40695</c:v>
                </c:pt>
                <c:pt idx="117">
                  <c:v>40725</c:v>
                </c:pt>
                <c:pt idx="118">
                  <c:v>40756</c:v>
                </c:pt>
                <c:pt idx="119">
                  <c:v>40787</c:v>
                </c:pt>
                <c:pt idx="120">
                  <c:v>40817</c:v>
                </c:pt>
                <c:pt idx="121">
                  <c:v>40848</c:v>
                </c:pt>
                <c:pt idx="122">
                  <c:v>40878</c:v>
                </c:pt>
                <c:pt idx="123">
                  <c:v>40909</c:v>
                </c:pt>
                <c:pt idx="124">
                  <c:v>40940</c:v>
                </c:pt>
                <c:pt idx="125">
                  <c:v>40969</c:v>
                </c:pt>
                <c:pt idx="126">
                  <c:v>41000</c:v>
                </c:pt>
                <c:pt idx="127">
                  <c:v>41030</c:v>
                </c:pt>
                <c:pt idx="128">
                  <c:v>41061</c:v>
                </c:pt>
                <c:pt idx="129">
                  <c:v>41091</c:v>
                </c:pt>
                <c:pt idx="130">
                  <c:v>41122</c:v>
                </c:pt>
                <c:pt idx="131">
                  <c:v>41153</c:v>
                </c:pt>
              </c:numCache>
            </c:numRef>
          </c:cat>
          <c:val>
            <c:numRef>
              <c:f>'Res-Content'!$C$5:$C$136</c:f>
              <c:numCache>
                <c:formatCode>#,##0</c:formatCode>
                <c:ptCount val="132"/>
                <c:pt idx="0">
                  <c:v>555251</c:v>
                </c:pt>
                <c:pt idx="1">
                  <c:v>549632</c:v>
                </c:pt>
                <c:pt idx="2">
                  <c:v>544265</c:v>
                </c:pt>
                <c:pt idx="3">
                  <c:v>533900</c:v>
                </c:pt>
                <c:pt idx="4">
                  <c:v>522373</c:v>
                </c:pt>
                <c:pt idx="5">
                  <c:v>513237.97</c:v>
                </c:pt>
                <c:pt idx="6">
                  <c:v>503446</c:v>
                </c:pt>
                <c:pt idx="7">
                  <c:v>480953</c:v>
                </c:pt>
                <c:pt idx="8">
                  <c:v>447964</c:v>
                </c:pt>
                <c:pt idx="9">
                  <c:v>373282</c:v>
                </c:pt>
                <c:pt idx="10">
                  <c:v>317648</c:v>
                </c:pt>
                <c:pt idx="11">
                  <c:v>275140</c:v>
                </c:pt>
                <c:pt idx="12">
                  <c:v>266717</c:v>
                </c:pt>
                <c:pt idx="13">
                  <c:v>277688</c:v>
                </c:pt>
                <c:pt idx="14">
                  <c:v>283191</c:v>
                </c:pt>
                <c:pt idx="15">
                  <c:v>290948</c:v>
                </c:pt>
                <c:pt idx="16">
                  <c:v>292288</c:v>
                </c:pt>
                <c:pt idx="17">
                  <c:v>310318</c:v>
                </c:pt>
                <c:pt idx="18">
                  <c:v>298664</c:v>
                </c:pt>
                <c:pt idx="19">
                  <c:v>410505</c:v>
                </c:pt>
                <c:pt idx="20">
                  <c:v>511548</c:v>
                </c:pt>
                <c:pt idx="21">
                  <c:v>458085</c:v>
                </c:pt>
                <c:pt idx="22">
                  <c:v>404657</c:v>
                </c:pt>
                <c:pt idx="23">
                  <c:v>386515</c:v>
                </c:pt>
                <c:pt idx="24">
                  <c:v>363772</c:v>
                </c:pt>
                <c:pt idx="25">
                  <c:v>370076</c:v>
                </c:pt>
                <c:pt idx="26">
                  <c:v>376564</c:v>
                </c:pt>
                <c:pt idx="27">
                  <c:v>383119</c:v>
                </c:pt>
                <c:pt idx="28">
                  <c:v>390179</c:v>
                </c:pt>
                <c:pt idx="29">
                  <c:v>420757</c:v>
                </c:pt>
                <c:pt idx="30">
                  <c:v>453871</c:v>
                </c:pt>
                <c:pt idx="31">
                  <c:v>561742</c:v>
                </c:pt>
                <c:pt idx="32">
                  <c:v>634862</c:v>
                </c:pt>
                <c:pt idx="33">
                  <c:v>612817</c:v>
                </c:pt>
                <c:pt idx="34">
                  <c:v>559602</c:v>
                </c:pt>
                <c:pt idx="35">
                  <c:v>507455</c:v>
                </c:pt>
                <c:pt idx="36">
                  <c:v>480173</c:v>
                </c:pt>
                <c:pt idx="37">
                  <c:v>493608</c:v>
                </c:pt>
                <c:pt idx="38">
                  <c:v>491453</c:v>
                </c:pt>
                <c:pt idx="39">
                  <c:v>485653</c:v>
                </c:pt>
                <c:pt idx="40">
                  <c:v>460724</c:v>
                </c:pt>
                <c:pt idx="41">
                  <c:v>421022</c:v>
                </c:pt>
                <c:pt idx="42">
                  <c:v>377249</c:v>
                </c:pt>
                <c:pt idx="43">
                  <c:v>471486</c:v>
                </c:pt>
                <c:pt idx="44">
                  <c:v>624401</c:v>
                </c:pt>
                <c:pt idx="45">
                  <c:v>648085</c:v>
                </c:pt>
                <c:pt idx="46">
                  <c:v>630106</c:v>
                </c:pt>
                <c:pt idx="47">
                  <c:v>588444</c:v>
                </c:pt>
                <c:pt idx="48">
                  <c:v>576220</c:v>
                </c:pt>
                <c:pt idx="49">
                  <c:v>580491</c:v>
                </c:pt>
                <c:pt idx="50">
                  <c:v>581269</c:v>
                </c:pt>
                <c:pt idx="51">
                  <c:v>574054</c:v>
                </c:pt>
                <c:pt idx="52">
                  <c:v>569576</c:v>
                </c:pt>
                <c:pt idx="53">
                  <c:v>564118</c:v>
                </c:pt>
                <c:pt idx="54">
                  <c:v>602197</c:v>
                </c:pt>
                <c:pt idx="55">
                  <c:v>751761</c:v>
                </c:pt>
                <c:pt idx="56">
                  <c:v>808359</c:v>
                </c:pt>
                <c:pt idx="57">
                  <c:v>772742</c:v>
                </c:pt>
                <c:pt idx="58">
                  <c:v>718986</c:v>
                </c:pt>
                <c:pt idx="59">
                  <c:v>666782</c:v>
                </c:pt>
                <c:pt idx="60">
                  <c:v>657978</c:v>
                </c:pt>
                <c:pt idx="61">
                  <c:v>645806</c:v>
                </c:pt>
                <c:pt idx="62">
                  <c:v>587427</c:v>
                </c:pt>
                <c:pt idx="63">
                  <c:v>524818</c:v>
                </c:pt>
                <c:pt idx="64">
                  <c:v>497936</c:v>
                </c:pt>
                <c:pt idx="65">
                  <c:v>513383</c:v>
                </c:pt>
                <c:pt idx="66">
                  <c:v>533453</c:v>
                </c:pt>
                <c:pt idx="67">
                  <c:v>664801</c:v>
                </c:pt>
                <c:pt idx="68">
                  <c:v>786336</c:v>
                </c:pt>
                <c:pt idx="69">
                  <c:v>776373</c:v>
                </c:pt>
                <c:pt idx="70">
                  <c:v>749321</c:v>
                </c:pt>
                <c:pt idx="71">
                  <c:v>686714</c:v>
                </c:pt>
                <c:pt idx="72">
                  <c:v>649309</c:v>
                </c:pt>
                <c:pt idx="73">
                  <c:v>615285</c:v>
                </c:pt>
                <c:pt idx="74">
                  <c:v>580567</c:v>
                </c:pt>
                <c:pt idx="75">
                  <c:v>520082</c:v>
                </c:pt>
                <c:pt idx="76">
                  <c:v>454424</c:v>
                </c:pt>
                <c:pt idx="77">
                  <c:v>439177</c:v>
                </c:pt>
                <c:pt idx="78">
                  <c:v>410832</c:v>
                </c:pt>
                <c:pt idx="79">
                  <c:v>472117</c:v>
                </c:pt>
                <c:pt idx="80">
                  <c:v>690900</c:v>
                </c:pt>
                <c:pt idx="81">
                  <c:v>762170</c:v>
                </c:pt>
                <c:pt idx="82">
                  <c:v>723775</c:v>
                </c:pt>
                <c:pt idx="83">
                  <c:v>649962</c:v>
                </c:pt>
                <c:pt idx="84">
                  <c:v>598095</c:v>
                </c:pt>
                <c:pt idx="85">
                  <c:v>592437</c:v>
                </c:pt>
                <c:pt idx="86">
                  <c:v>583291</c:v>
                </c:pt>
                <c:pt idx="87">
                  <c:v>570655</c:v>
                </c:pt>
                <c:pt idx="88">
                  <c:v>552059</c:v>
                </c:pt>
                <c:pt idx="89">
                  <c:v>542831</c:v>
                </c:pt>
                <c:pt idx="90">
                  <c:v>580101</c:v>
                </c:pt>
                <c:pt idx="91">
                  <c:v>776373</c:v>
                </c:pt>
                <c:pt idx="92">
                  <c:v>826302</c:v>
                </c:pt>
                <c:pt idx="93">
                  <c:v>785354</c:v>
                </c:pt>
                <c:pt idx="94">
                  <c:v>709710</c:v>
                </c:pt>
                <c:pt idx="95">
                  <c:v>650778</c:v>
                </c:pt>
                <c:pt idx="96">
                  <c:v>603460</c:v>
                </c:pt>
                <c:pt idx="97">
                  <c:v>603618</c:v>
                </c:pt>
                <c:pt idx="98">
                  <c:v>579246</c:v>
                </c:pt>
                <c:pt idx="99">
                  <c:v>559906</c:v>
                </c:pt>
                <c:pt idx="100">
                  <c:v>545547</c:v>
                </c:pt>
                <c:pt idx="101">
                  <c:v>542154</c:v>
                </c:pt>
                <c:pt idx="102">
                  <c:v>587583</c:v>
                </c:pt>
                <c:pt idx="103">
                  <c:v>601643</c:v>
                </c:pt>
                <c:pt idx="104">
                  <c:v>735117</c:v>
                </c:pt>
                <c:pt idx="105">
                  <c:v>696022</c:v>
                </c:pt>
                <c:pt idx="106">
                  <c:v>665791</c:v>
                </c:pt>
                <c:pt idx="107">
                  <c:v>609162</c:v>
                </c:pt>
                <c:pt idx="108">
                  <c:v>552135</c:v>
                </c:pt>
                <c:pt idx="109">
                  <c:v>555176</c:v>
                </c:pt>
                <c:pt idx="110">
                  <c:v>557005</c:v>
                </c:pt>
                <c:pt idx="111">
                  <c:v>553198</c:v>
                </c:pt>
                <c:pt idx="112">
                  <c:v>531512</c:v>
                </c:pt>
                <c:pt idx="113">
                  <c:v>494977</c:v>
                </c:pt>
                <c:pt idx="114">
                  <c:v>477055</c:v>
                </c:pt>
                <c:pt idx="115">
                  <c:v>493392</c:v>
                </c:pt>
                <c:pt idx="116">
                  <c:v>734858</c:v>
                </c:pt>
                <c:pt idx="117">
                  <c:v>806099</c:v>
                </c:pt>
                <c:pt idx="118">
                  <c:v>760415</c:v>
                </c:pt>
                <c:pt idx="119">
                  <c:v>699138</c:v>
                </c:pt>
                <c:pt idx="120">
                  <c:v>643692</c:v>
                </c:pt>
                <c:pt idx="121">
                  <c:v>635428</c:v>
                </c:pt>
                <c:pt idx="122">
                  <c:v>574131</c:v>
                </c:pt>
                <c:pt idx="123">
                  <c:v>545245</c:v>
                </c:pt>
                <c:pt idx="124">
                  <c:v>533005</c:v>
                </c:pt>
                <c:pt idx="125">
                  <c:v>539221</c:v>
                </c:pt>
                <c:pt idx="126">
                  <c:v>532109</c:v>
                </c:pt>
                <c:pt idx="127">
                  <c:v>526748</c:v>
                </c:pt>
                <c:pt idx="128">
                  <c:v>483086</c:v>
                </c:pt>
                <c:pt idx="129">
                  <c:v>431017</c:v>
                </c:pt>
                <c:pt idx="130">
                  <c:v>386703</c:v>
                </c:pt>
                <c:pt idx="131">
                  <c:v>340114</c:v>
                </c:pt>
              </c:numCache>
            </c:numRef>
          </c:val>
          <c:smooth val="0"/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'Res-Content'!$B$5:$B$136</c:f>
              <c:numCache>
                <c:formatCode>[$-409]d\-mmm\-yy;@</c:formatCode>
                <c:ptCount val="132"/>
                <c:pt idx="0">
                  <c:v>37165</c:v>
                </c:pt>
                <c:pt idx="1">
                  <c:v>37196</c:v>
                </c:pt>
                <c:pt idx="2">
                  <c:v>37226</c:v>
                </c:pt>
                <c:pt idx="3">
                  <c:v>37257</c:v>
                </c:pt>
                <c:pt idx="4">
                  <c:v>37288</c:v>
                </c:pt>
                <c:pt idx="5">
                  <c:v>37316</c:v>
                </c:pt>
                <c:pt idx="6">
                  <c:v>37347</c:v>
                </c:pt>
                <c:pt idx="7">
                  <c:v>37377</c:v>
                </c:pt>
                <c:pt idx="8">
                  <c:v>37408</c:v>
                </c:pt>
                <c:pt idx="9">
                  <c:v>37438</c:v>
                </c:pt>
                <c:pt idx="10">
                  <c:v>37469</c:v>
                </c:pt>
                <c:pt idx="11">
                  <c:v>37500</c:v>
                </c:pt>
                <c:pt idx="12">
                  <c:v>37530</c:v>
                </c:pt>
                <c:pt idx="13">
                  <c:v>37561</c:v>
                </c:pt>
                <c:pt idx="14">
                  <c:v>37591</c:v>
                </c:pt>
                <c:pt idx="15">
                  <c:v>37622</c:v>
                </c:pt>
                <c:pt idx="16">
                  <c:v>37653</c:v>
                </c:pt>
                <c:pt idx="17">
                  <c:v>37681</c:v>
                </c:pt>
                <c:pt idx="18">
                  <c:v>37712</c:v>
                </c:pt>
                <c:pt idx="19">
                  <c:v>37742</c:v>
                </c:pt>
                <c:pt idx="20">
                  <c:v>37773</c:v>
                </c:pt>
                <c:pt idx="21">
                  <c:v>37803</c:v>
                </c:pt>
                <c:pt idx="22">
                  <c:v>37834</c:v>
                </c:pt>
                <c:pt idx="23">
                  <c:v>37865</c:v>
                </c:pt>
                <c:pt idx="24">
                  <c:v>37895</c:v>
                </c:pt>
                <c:pt idx="25">
                  <c:v>37926</c:v>
                </c:pt>
                <c:pt idx="26">
                  <c:v>37956</c:v>
                </c:pt>
                <c:pt idx="27">
                  <c:v>37987</c:v>
                </c:pt>
                <c:pt idx="28">
                  <c:v>38018</c:v>
                </c:pt>
                <c:pt idx="29">
                  <c:v>38047</c:v>
                </c:pt>
                <c:pt idx="30">
                  <c:v>38078</c:v>
                </c:pt>
                <c:pt idx="31">
                  <c:v>38108</c:v>
                </c:pt>
                <c:pt idx="32">
                  <c:v>38139</c:v>
                </c:pt>
                <c:pt idx="33">
                  <c:v>38169</c:v>
                </c:pt>
                <c:pt idx="34">
                  <c:v>38200</c:v>
                </c:pt>
                <c:pt idx="35">
                  <c:v>38231</c:v>
                </c:pt>
                <c:pt idx="36">
                  <c:v>38261</c:v>
                </c:pt>
                <c:pt idx="37">
                  <c:v>38292</c:v>
                </c:pt>
                <c:pt idx="38">
                  <c:v>38322</c:v>
                </c:pt>
                <c:pt idx="39">
                  <c:v>38353</c:v>
                </c:pt>
                <c:pt idx="40">
                  <c:v>38384</c:v>
                </c:pt>
                <c:pt idx="41">
                  <c:v>38412</c:v>
                </c:pt>
                <c:pt idx="42">
                  <c:v>38443</c:v>
                </c:pt>
                <c:pt idx="43">
                  <c:v>38473</c:v>
                </c:pt>
                <c:pt idx="44">
                  <c:v>38504</c:v>
                </c:pt>
                <c:pt idx="45">
                  <c:v>38534</c:v>
                </c:pt>
                <c:pt idx="46">
                  <c:v>38565</c:v>
                </c:pt>
                <c:pt idx="47">
                  <c:v>38596</c:v>
                </c:pt>
                <c:pt idx="48">
                  <c:v>38626</c:v>
                </c:pt>
                <c:pt idx="49">
                  <c:v>38657</c:v>
                </c:pt>
                <c:pt idx="50">
                  <c:v>38687</c:v>
                </c:pt>
                <c:pt idx="51">
                  <c:v>38718</c:v>
                </c:pt>
                <c:pt idx="52">
                  <c:v>38749</c:v>
                </c:pt>
                <c:pt idx="53">
                  <c:v>38777</c:v>
                </c:pt>
                <c:pt idx="54">
                  <c:v>38808</c:v>
                </c:pt>
                <c:pt idx="55">
                  <c:v>38838</c:v>
                </c:pt>
                <c:pt idx="56">
                  <c:v>38869</c:v>
                </c:pt>
                <c:pt idx="57">
                  <c:v>38899</c:v>
                </c:pt>
                <c:pt idx="58">
                  <c:v>38930</c:v>
                </c:pt>
                <c:pt idx="59">
                  <c:v>38961</c:v>
                </c:pt>
                <c:pt idx="60">
                  <c:v>38991</c:v>
                </c:pt>
                <c:pt idx="61">
                  <c:v>39022</c:v>
                </c:pt>
                <c:pt idx="62">
                  <c:v>39052</c:v>
                </c:pt>
                <c:pt idx="63">
                  <c:v>39083</c:v>
                </c:pt>
                <c:pt idx="64">
                  <c:v>39114</c:v>
                </c:pt>
                <c:pt idx="65">
                  <c:v>39142</c:v>
                </c:pt>
                <c:pt idx="66">
                  <c:v>39173</c:v>
                </c:pt>
                <c:pt idx="67">
                  <c:v>39203</c:v>
                </c:pt>
                <c:pt idx="68">
                  <c:v>39234</c:v>
                </c:pt>
                <c:pt idx="69">
                  <c:v>39264</c:v>
                </c:pt>
                <c:pt idx="70">
                  <c:v>39295</c:v>
                </c:pt>
                <c:pt idx="71">
                  <c:v>39326</c:v>
                </c:pt>
                <c:pt idx="72">
                  <c:v>39356</c:v>
                </c:pt>
                <c:pt idx="73">
                  <c:v>39387</c:v>
                </c:pt>
                <c:pt idx="74">
                  <c:v>39417</c:v>
                </c:pt>
                <c:pt idx="75">
                  <c:v>39448</c:v>
                </c:pt>
                <c:pt idx="76">
                  <c:v>39479</c:v>
                </c:pt>
                <c:pt idx="77">
                  <c:v>39508</c:v>
                </c:pt>
                <c:pt idx="78">
                  <c:v>39539</c:v>
                </c:pt>
                <c:pt idx="79">
                  <c:v>39569</c:v>
                </c:pt>
                <c:pt idx="80">
                  <c:v>39600</c:v>
                </c:pt>
                <c:pt idx="81">
                  <c:v>39630</c:v>
                </c:pt>
                <c:pt idx="82">
                  <c:v>39661</c:v>
                </c:pt>
                <c:pt idx="83">
                  <c:v>39692</c:v>
                </c:pt>
                <c:pt idx="84">
                  <c:v>39722</c:v>
                </c:pt>
                <c:pt idx="85">
                  <c:v>39753</c:v>
                </c:pt>
                <c:pt idx="86">
                  <c:v>39783</c:v>
                </c:pt>
                <c:pt idx="87">
                  <c:v>39814</c:v>
                </c:pt>
                <c:pt idx="88">
                  <c:v>39845</c:v>
                </c:pt>
                <c:pt idx="89">
                  <c:v>39873</c:v>
                </c:pt>
                <c:pt idx="90">
                  <c:v>39904</c:v>
                </c:pt>
                <c:pt idx="91">
                  <c:v>39934</c:v>
                </c:pt>
                <c:pt idx="92">
                  <c:v>39965</c:v>
                </c:pt>
                <c:pt idx="93">
                  <c:v>39995</c:v>
                </c:pt>
                <c:pt idx="94">
                  <c:v>40026</c:v>
                </c:pt>
                <c:pt idx="95">
                  <c:v>40057</c:v>
                </c:pt>
                <c:pt idx="96">
                  <c:v>40087</c:v>
                </c:pt>
                <c:pt idx="97">
                  <c:v>40118</c:v>
                </c:pt>
                <c:pt idx="98">
                  <c:v>40148</c:v>
                </c:pt>
                <c:pt idx="99">
                  <c:v>40179</c:v>
                </c:pt>
                <c:pt idx="100">
                  <c:v>40210</c:v>
                </c:pt>
                <c:pt idx="101">
                  <c:v>40238</c:v>
                </c:pt>
                <c:pt idx="102">
                  <c:v>40269</c:v>
                </c:pt>
                <c:pt idx="103">
                  <c:v>40299</c:v>
                </c:pt>
                <c:pt idx="104">
                  <c:v>40330</c:v>
                </c:pt>
                <c:pt idx="105">
                  <c:v>40360</c:v>
                </c:pt>
                <c:pt idx="106">
                  <c:v>40391</c:v>
                </c:pt>
                <c:pt idx="107">
                  <c:v>40422</c:v>
                </c:pt>
                <c:pt idx="108">
                  <c:v>40452</c:v>
                </c:pt>
                <c:pt idx="109">
                  <c:v>40483</c:v>
                </c:pt>
                <c:pt idx="110">
                  <c:v>40513</c:v>
                </c:pt>
                <c:pt idx="111">
                  <c:v>40544</c:v>
                </c:pt>
                <c:pt idx="112">
                  <c:v>40575</c:v>
                </c:pt>
                <c:pt idx="113">
                  <c:v>40603</c:v>
                </c:pt>
                <c:pt idx="114">
                  <c:v>40634</c:v>
                </c:pt>
                <c:pt idx="115">
                  <c:v>40664</c:v>
                </c:pt>
                <c:pt idx="116">
                  <c:v>40695</c:v>
                </c:pt>
                <c:pt idx="117">
                  <c:v>40725</c:v>
                </c:pt>
                <c:pt idx="118">
                  <c:v>40756</c:v>
                </c:pt>
                <c:pt idx="119">
                  <c:v>40787</c:v>
                </c:pt>
                <c:pt idx="120">
                  <c:v>40817</c:v>
                </c:pt>
                <c:pt idx="121">
                  <c:v>40848</c:v>
                </c:pt>
                <c:pt idx="122">
                  <c:v>40878</c:v>
                </c:pt>
                <c:pt idx="123">
                  <c:v>40909</c:v>
                </c:pt>
                <c:pt idx="124">
                  <c:v>40940</c:v>
                </c:pt>
                <c:pt idx="125">
                  <c:v>40969</c:v>
                </c:pt>
                <c:pt idx="126">
                  <c:v>41000</c:v>
                </c:pt>
                <c:pt idx="127">
                  <c:v>41030</c:v>
                </c:pt>
                <c:pt idx="128">
                  <c:v>41061</c:v>
                </c:pt>
                <c:pt idx="129">
                  <c:v>41091</c:v>
                </c:pt>
                <c:pt idx="130">
                  <c:v>41122</c:v>
                </c:pt>
                <c:pt idx="131">
                  <c:v>41153</c:v>
                </c:pt>
              </c:numCache>
            </c:numRef>
          </c:cat>
          <c:val>
            <c:numRef>
              <c:f>'Res-Content'!$D$5:$D$136</c:f>
              <c:numCache>
                <c:formatCode>General</c:formatCode>
                <c:ptCount val="132"/>
                <c:pt idx="0">
                  <c:v>829500</c:v>
                </c:pt>
                <c:pt idx="1">
                  <c:v>829500</c:v>
                </c:pt>
                <c:pt idx="2">
                  <c:v>829500</c:v>
                </c:pt>
                <c:pt idx="3">
                  <c:v>829500</c:v>
                </c:pt>
                <c:pt idx="4">
                  <c:v>829500</c:v>
                </c:pt>
                <c:pt idx="5">
                  <c:v>829500</c:v>
                </c:pt>
                <c:pt idx="6">
                  <c:v>829500</c:v>
                </c:pt>
                <c:pt idx="7">
                  <c:v>829500</c:v>
                </c:pt>
                <c:pt idx="8">
                  <c:v>829500</c:v>
                </c:pt>
                <c:pt idx="9">
                  <c:v>829500</c:v>
                </c:pt>
                <c:pt idx="10">
                  <c:v>829500</c:v>
                </c:pt>
                <c:pt idx="11">
                  <c:v>829500</c:v>
                </c:pt>
                <c:pt idx="12">
                  <c:v>829500</c:v>
                </c:pt>
                <c:pt idx="13">
                  <c:v>829500</c:v>
                </c:pt>
                <c:pt idx="14">
                  <c:v>829500</c:v>
                </c:pt>
                <c:pt idx="15">
                  <c:v>829500</c:v>
                </c:pt>
                <c:pt idx="16">
                  <c:v>829500</c:v>
                </c:pt>
                <c:pt idx="17">
                  <c:v>829500</c:v>
                </c:pt>
                <c:pt idx="18">
                  <c:v>829500</c:v>
                </c:pt>
                <c:pt idx="19">
                  <c:v>829500</c:v>
                </c:pt>
                <c:pt idx="20">
                  <c:v>829500</c:v>
                </c:pt>
                <c:pt idx="21">
                  <c:v>829500</c:v>
                </c:pt>
                <c:pt idx="22">
                  <c:v>829500</c:v>
                </c:pt>
                <c:pt idx="23">
                  <c:v>829500</c:v>
                </c:pt>
                <c:pt idx="24">
                  <c:v>829500</c:v>
                </c:pt>
                <c:pt idx="25">
                  <c:v>829500</c:v>
                </c:pt>
                <c:pt idx="26">
                  <c:v>829500</c:v>
                </c:pt>
                <c:pt idx="27">
                  <c:v>829500</c:v>
                </c:pt>
                <c:pt idx="28">
                  <c:v>829500</c:v>
                </c:pt>
                <c:pt idx="29">
                  <c:v>829500</c:v>
                </c:pt>
                <c:pt idx="30">
                  <c:v>829500</c:v>
                </c:pt>
                <c:pt idx="31">
                  <c:v>829500</c:v>
                </c:pt>
                <c:pt idx="32">
                  <c:v>829500</c:v>
                </c:pt>
                <c:pt idx="33">
                  <c:v>829500</c:v>
                </c:pt>
                <c:pt idx="34">
                  <c:v>829500</c:v>
                </c:pt>
                <c:pt idx="35">
                  <c:v>829500</c:v>
                </c:pt>
                <c:pt idx="36">
                  <c:v>829500</c:v>
                </c:pt>
                <c:pt idx="37">
                  <c:v>829500</c:v>
                </c:pt>
                <c:pt idx="38">
                  <c:v>829500</c:v>
                </c:pt>
                <c:pt idx="39">
                  <c:v>829500</c:v>
                </c:pt>
                <c:pt idx="40">
                  <c:v>829500</c:v>
                </c:pt>
                <c:pt idx="41">
                  <c:v>829500</c:v>
                </c:pt>
                <c:pt idx="42">
                  <c:v>829500</c:v>
                </c:pt>
                <c:pt idx="43">
                  <c:v>829500</c:v>
                </c:pt>
                <c:pt idx="44">
                  <c:v>829500</c:v>
                </c:pt>
                <c:pt idx="45">
                  <c:v>829500</c:v>
                </c:pt>
                <c:pt idx="46">
                  <c:v>829500</c:v>
                </c:pt>
                <c:pt idx="47">
                  <c:v>829500</c:v>
                </c:pt>
                <c:pt idx="48">
                  <c:v>829500</c:v>
                </c:pt>
                <c:pt idx="49">
                  <c:v>829500</c:v>
                </c:pt>
                <c:pt idx="50">
                  <c:v>829500</c:v>
                </c:pt>
                <c:pt idx="51">
                  <c:v>829500</c:v>
                </c:pt>
                <c:pt idx="52">
                  <c:v>829500</c:v>
                </c:pt>
                <c:pt idx="53">
                  <c:v>829500</c:v>
                </c:pt>
                <c:pt idx="54">
                  <c:v>829500</c:v>
                </c:pt>
                <c:pt idx="55">
                  <c:v>829500</c:v>
                </c:pt>
                <c:pt idx="56">
                  <c:v>829500</c:v>
                </c:pt>
                <c:pt idx="57">
                  <c:v>829500</c:v>
                </c:pt>
                <c:pt idx="58">
                  <c:v>829500</c:v>
                </c:pt>
                <c:pt idx="59">
                  <c:v>829500</c:v>
                </c:pt>
                <c:pt idx="60">
                  <c:v>829500</c:v>
                </c:pt>
                <c:pt idx="61">
                  <c:v>829500</c:v>
                </c:pt>
                <c:pt idx="62">
                  <c:v>829500</c:v>
                </c:pt>
                <c:pt idx="63">
                  <c:v>829500</c:v>
                </c:pt>
                <c:pt idx="64">
                  <c:v>829500</c:v>
                </c:pt>
                <c:pt idx="65">
                  <c:v>829500</c:v>
                </c:pt>
                <c:pt idx="66">
                  <c:v>829500</c:v>
                </c:pt>
                <c:pt idx="67">
                  <c:v>829500</c:v>
                </c:pt>
                <c:pt idx="68">
                  <c:v>829500</c:v>
                </c:pt>
                <c:pt idx="69">
                  <c:v>829500</c:v>
                </c:pt>
                <c:pt idx="70">
                  <c:v>829500</c:v>
                </c:pt>
                <c:pt idx="71">
                  <c:v>829500</c:v>
                </c:pt>
                <c:pt idx="72">
                  <c:v>829500</c:v>
                </c:pt>
                <c:pt idx="73">
                  <c:v>829500</c:v>
                </c:pt>
                <c:pt idx="74">
                  <c:v>829500</c:v>
                </c:pt>
                <c:pt idx="75">
                  <c:v>829500</c:v>
                </c:pt>
                <c:pt idx="76">
                  <c:v>829500</c:v>
                </c:pt>
                <c:pt idx="77">
                  <c:v>829500</c:v>
                </c:pt>
                <c:pt idx="78">
                  <c:v>829500</c:v>
                </c:pt>
                <c:pt idx="79">
                  <c:v>829500</c:v>
                </c:pt>
                <c:pt idx="80">
                  <c:v>829500</c:v>
                </c:pt>
                <c:pt idx="81">
                  <c:v>829500</c:v>
                </c:pt>
                <c:pt idx="82">
                  <c:v>829500</c:v>
                </c:pt>
                <c:pt idx="83">
                  <c:v>829500</c:v>
                </c:pt>
                <c:pt idx="84">
                  <c:v>829500</c:v>
                </c:pt>
                <c:pt idx="85">
                  <c:v>829500</c:v>
                </c:pt>
                <c:pt idx="86">
                  <c:v>829500</c:v>
                </c:pt>
                <c:pt idx="87">
                  <c:v>829500</c:v>
                </c:pt>
                <c:pt idx="88">
                  <c:v>829500</c:v>
                </c:pt>
                <c:pt idx="89">
                  <c:v>829500</c:v>
                </c:pt>
                <c:pt idx="90">
                  <c:v>829500</c:v>
                </c:pt>
                <c:pt idx="91">
                  <c:v>829500</c:v>
                </c:pt>
                <c:pt idx="92">
                  <c:v>829500</c:v>
                </c:pt>
                <c:pt idx="93">
                  <c:v>829500</c:v>
                </c:pt>
                <c:pt idx="94">
                  <c:v>829500</c:v>
                </c:pt>
                <c:pt idx="95">
                  <c:v>829500</c:v>
                </c:pt>
                <c:pt idx="96">
                  <c:v>829500</c:v>
                </c:pt>
                <c:pt idx="97">
                  <c:v>829500</c:v>
                </c:pt>
                <c:pt idx="98">
                  <c:v>829500</c:v>
                </c:pt>
                <c:pt idx="99">
                  <c:v>829500</c:v>
                </c:pt>
                <c:pt idx="100">
                  <c:v>829500</c:v>
                </c:pt>
                <c:pt idx="101">
                  <c:v>829500</c:v>
                </c:pt>
                <c:pt idx="102">
                  <c:v>829500</c:v>
                </c:pt>
                <c:pt idx="103">
                  <c:v>829500</c:v>
                </c:pt>
                <c:pt idx="104">
                  <c:v>829500</c:v>
                </c:pt>
                <c:pt idx="105">
                  <c:v>829500</c:v>
                </c:pt>
                <c:pt idx="106">
                  <c:v>829500</c:v>
                </c:pt>
                <c:pt idx="107">
                  <c:v>829500</c:v>
                </c:pt>
                <c:pt idx="108">
                  <c:v>829500</c:v>
                </c:pt>
                <c:pt idx="109">
                  <c:v>829500</c:v>
                </c:pt>
                <c:pt idx="110">
                  <c:v>829500</c:v>
                </c:pt>
                <c:pt idx="111">
                  <c:v>829500</c:v>
                </c:pt>
                <c:pt idx="112">
                  <c:v>829500</c:v>
                </c:pt>
                <c:pt idx="113">
                  <c:v>829500</c:v>
                </c:pt>
                <c:pt idx="114">
                  <c:v>829500</c:v>
                </c:pt>
                <c:pt idx="115">
                  <c:v>829500</c:v>
                </c:pt>
                <c:pt idx="116">
                  <c:v>829500</c:v>
                </c:pt>
                <c:pt idx="117">
                  <c:v>829500</c:v>
                </c:pt>
                <c:pt idx="118">
                  <c:v>829500</c:v>
                </c:pt>
                <c:pt idx="119">
                  <c:v>829500</c:v>
                </c:pt>
                <c:pt idx="120">
                  <c:v>829500</c:v>
                </c:pt>
                <c:pt idx="121">
                  <c:v>829500</c:v>
                </c:pt>
                <c:pt idx="122">
                  <c:v>829500</c:v>
                </c:pt>
                <c:pt idx="123">
                  <c:v>829500</c:v>
                </c:pt>
                <c:pt idx="124">
                  <c:v>829500</c:v>
                </c:pt>
                <c:pt idx="125">
                  <c:v>829500</c:v>
                </c:pt>
                <c:pt idx="126">
                  <c:v>829500</c:v>
                </c:pt>
                <c:pt idx="127">
                  <c:v>829500</c:v>
                </c:pt>
                <c:pt idx="128">
                  <c:v>829500</c:v>
                </c:pt>
                <c:pt idx="129">
                  <c:v>829500</c:v>
                </c:pt>
                <c:pt idx="130">
                  <c:v>829500</c:v>
                </c:pt>
                <c:pt idx="131">
                  <c:v>829500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45568"/>
        <c:axId val="48847872"/>
      </c:lineChart>
      <c:dateAx>
        <c:axId val="48845568"/>
        <c:scaling>
          <c:orientation val="minMax"/>
          <c:max val="41183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52719200887902329"/>
              <c:y val="0.93474714518760171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847872"/>
        <c:crosses val="autoZero"/>
        <c:auto val="1"/>
        <c:lblOffset val="100"/>
        <c:baseTimeUnit val="months"/>
        <c:majorUnit val="4"/>
        <c:majorTimeUnit val="months"/>
        <c:minorUnit val="2"/>
        <c:minorTimeUnit val="months"/>
      </c:dateAx>
      <c:valAx>
        <c:axId val="48847872"/>
        <c:scaling>
          <c:orientation val="minMax"/>
          <c:min val="2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Reservoir Content (AF)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3393148450244701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845568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50000">
          <a:srgbClr val="00FFFF"/>
        </a:gs>
        <a:gs pos="100000">
          <a:srgbClr val="FFFFFF"/>
        </a:gs>
      </a:gsLst>
      <a:lin ang="5400000" scaled="1"/>
    </a:gra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Blue Mesa Reservoir</a:t>
            </a:r>
          </a:p>
        </c:rich>
      </c:tx>
      <c:layout>
        <c:manualLayout>
          <c:xMode val="edge"/>
          <c:yMode val="edge"/>
          <c:x val="0.41717791411042948"/>
          <c:y val="1.84135977337110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979550102249548E-2"/>
          <c:y val="0.10764872521246459"/>
          <c:w val="0.79856850715743288"/>
          <c:h val="0.72237960339947804"/>
        </c:manualLayout>
      </c:layout>
      <c:lineChart>
        <c:grouping val="standard"/>
        <c:varyColors val="0"/>
        <c:ser>
          <c:idx val="0"/>
          <c:order val="0"/>
          <c:tx>
            <c:v>Forecasted Inflow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Blue_Opps!$K$8:$K$373</c:f>
              <c:numCache>
                <c:formatCode>#,##0</c:formatCode>
                <c:ptCount val="366"/>
                <c:pt idx="0">
                  <c:v>439.05113</c:v>
                </c:pt>
                <c:pt idx="1">
                  <c:v>303.36919999999998</c:v>
                </c:pt>
                <c:pt idx="2">
                  <c:v>584.00480000000005</c:v>
                </c:pt>
                <c:pt idx="3">
                  <c:v>355.74491</c:v>
                </c:pt>
                <c:pt idx="4">
                  <c:v>348.95499000000001</c:v>
                </c:pt>
                <c:pt idx="5">
                  <c:v>463.10777000000002</c:v>
                </c:pt>
                <c:pt idx="6">
                  <c:v>417.23086999999998</c:v>
                </c:pt>
                <c:pt idx="7">
                  <c:v>551.40084000000002</c:v>
                </c:pt>
                <c:pt idx="8">
                  <c:v>568.06246999999996</c:v>
                </c:pt>
                <c:pt idx="9">
                  <c:v>514.75136999999995</c:v>
                </c:pt>
                <c:pt idx="10">
                  <c:v>432.17743000000002</c:v>
                </c:pt>
                <c:pt idx="11">
                  <c:v>541.31667000000004</c:v>
                </c:pt>
                <c:pt idx="12">
                  <c:v>575.94862000000001</c:v>
                </c:pt>
                <c:pt idx="13">
                  <c:v>620.05505000000005</c:v>
                </c:pt>
                <c:pt idx="14">
                  <c:v>513.32466999999997</c:v>
                </c:pt>
                <c:pt idx="15">
                  <c:v>562.46790999999996</c:v>
                </c:pt>
                <c:pt idx="16">
                  <c:v>399.53043000000002</c:v>
                </c:pt>
                <c:pt idx="17">
                  <c:v>472.51614000000001</c:v>
                </c:pt>
                <c:pt idx="18">
                  <c:v>449.01159999999999</c:v>
                </c:pt>
                <c:pt idx="19">
                  <c:v>480.49236000000002</c:v>
                </c:pt>
                <c:pt idx="20">
                  <c:v>566.48126000000002</c:v>
                </c:pt>
                <c:pt idx="21">
                  <c:v>459.60766000000001</c:v>
                </c:pt>
                <c:pt idx="22">
                  <c:v>443.71323000000001</c:v>
                </c:pt>
                <c:pt idx="23">
                  <c:v>404.52751999999998</c:v>
                </c:pt>
                <c:pt idx="24">
                  <c:v>367.34935999999999</c:v>
                </c:pt>
                <c:pt idx="25">
                  <c:v>444.98428999999999</c:v>
                </c:pt>
                <c:pt idx="26">
                  <c:v>572.81206999999995</c:v>
                </c:pt>
                <c:pt idx="27">
                  <c:v>462.76506000000001</c:v>
                </c:pt>
                <c:pt idx="28">
                  <c:v>537.39134999999999</c:v>
                </c:pt>
                <c:pt idx="29">
                  <c:v>448.67773</c:v>
                </c:pt>
                <c:pt idx="30">
                  <c:v>559.76850999999999</c:v>
                </c:pt>
                <c:pt idx="31">
                  <c:v>478.44218000000001</c:v>
                </c:pt>
                <c:pt idx="32">
                  <c:v>496.63339999999999</c:v>
                </c:pt>
                <c:pt idx="33">
                  <c:v>463.85334</c:v>
                </c:pt>
                <c:pt idx="34">
                  <c:v>515.57307000000003</c:v>
                </c:pt>
                <c:pt idx="35">
                  <c:v>485.72194999999999</c:v>
                </c:pt>
                <c:pt idx="36">
                  <c:v>491.65179000000001</c:v>
                </c:pt>
                <c:pt idx="37">
                  <c:v>509.53050999999999</c:v>
                </c:pt>
                <c:pt idx="38">
                  <c:v>453.33861999999999</c:v>
                </c:pt>
                <c:pt idx="39">
                  <c:v>533.71384</c:v>
                </c:pt>
                <c:pt idx="40">
                  <c:v>509.81844999999998</c:v>
                </c:pt>
                <c:pt idx="41">
                  <c:v>452.37421000000001</c:v>
                </c:pt>
                <c:pt idx="42">
                  <c:v>506.92421000000002</c:v>
                </c:pt>
                <c:pt idx="43">
                  <c:v>558.07470000000001</c:v>
                </c:pt>
                <c:pt idx="44">
                  <c:v>480.04579000000001</c:v>
                </c:pt>
                <c:pt idx="45">
                  <c:v>449.42912000000001</c:v>
                </c:pt>
                <c:pt idx="46">
                  <c:v>457.80362000000002</c:v>
                </c:pt>
                <c:pt idx="47">
                  <c:v>570.92053999999996</c:v>
                </c:pt>
                <c:pt idx="48">
                  <c:v>434.65940000000001</c:v>
                </c:pt>
                <c:pt idx="49">
                  <c:v>370.24191999999999</c:v>
                </c:pt>
                <c:pt idx="50">
                  <c:v>485.00441999999998</c:v>
                </c:pt>
                <c:pt idx="51">
                  <c:v>517.60080000000005</c:v>
                </c:pt>
                <c:pt idx="52">
                  <c:v>500.27321999999998</c:v>
                </c:pt>
                <c:pt idx="53">
                  <c:v>730.65029000000004</c:v>
                </c:pt>
                <c:pt idx="54">
                  <c:v>597.43838000000005</c:v>
                </c:pt>
                <c:pt idx="55">
                  <c:v>523.81785000000002</c:v>
                </c:pt>
                <c:pt idx="56">
                  <c:v>453.82384999999999</c:v>
                </c:pt>
                <c:pt idx="57">
                  <c:v>595.83603000000005</c:v>
                </c:pt>
                <c:pt idx="58">
                  <c:v>424.19884999999999</c:v>
                </c:pt>
                <c:pt idx="59">
                  <c:v>574.53053999999997</c:v>
                </c:pt>
                <c:pt idx="60">
                  <c:v>468.35520000000002</c:v>
                </c:pt>
                <c:pt idx="61">
                  <c:v>520.56159000000002</c:v>
                </c:pt>
                <c:pt idx="62">
                  <c:v>638.69566999999995</c:v>
                </c:pt>
                <c:pt idx="63">
                  <c:v>468.8578</c:v>
                </c:pt>
                <c:pt idx="64">
                  <c:v>373.58280000000002</c:v>
                </c:pt>
                <c:pt idx="65">
                  <c:v>367.68013999999999</c:v>
                </c:pt>
                <c:pt idx="66">
                  <c:v>565.46765000000005</c:v>
                </c:pt>
                <c:pt idx="67">
                  <c:v>509.66347999999999</c:v>
                </c:pt>
                <c:pt idx="68">
                  <c:v>402.81268999999998</c:v>
                </c:pt>
                <c:pt idx="69">
                  <c:v>612.21578</c:v>
                </c:pt>
                <c:pt idx="70">
                  <c:v>428.55745000000002</c:v>
                </c:pt>
                <c:pt idx="71">
                  <c:v>591.44620999999995</c:v>
                </c:pt>
                <c:pt idx="72">
                  <c:v>452.69447000000002</c:v>
                </c:pt>
                <c:pt idx="73">
                  <c:v>699.84802999999999</c:v>
                </c:pt>
                <c:pt idx="74">
                  <c:v>581.95813999999996</c:v>
                </c:pt>
                <c:pt idx="75">
                  <c:v>791.91884000000005</c:v>
                </c:pt>
                <c:pt idx="76">
                  <c:v>804.47675000000004</c:v>
                </c:pt>
                <c:pt idx="77">
                  <c:v>1071.3213000000001</c:v>
                </c:pt>
                <c:pt idx="78">
                  <c:v>1219.6176</c:v>
                </c:pt>
                <c:pt idx="79">
                  <c:v>1216.20397</c:v>
                </c:pt>
                <c:pt idx="80">
                  <c:v>1302.47578</c:v>
                </c:pt>
                <c:pt idx="81">
                  <c:v>1400.9392700000001</c:v>
                </c:pt>
                <c:pt idx="82">
                  <c:v>1400.11826</c:v>
                </c:pt>
                <c:pt idx="83">
                  <c:v>1322.6999699999999</c:v>
                </c:pt>
                <c:pt idx="84">
                  <c:v>1202.05413</c:v>
                </c:pt>
                <c:pt idx="85">
                  <c:v>1071.0471199999999</c:v>
                </c:pt>
                <c:pt idx="86">
                  <c:v>1023.64902</c:v>
                </c:pt>
                <c:pt idx="87">
                  <c:v>1176.9017200000001</c:v>
                </c:pt>
                <c:pt idx="88">
                  <c:v>1319.4350099999999</c:v>
                </c:pt>
                <c:pt idx="89">
                  <c:v>1439.8018300000001</c:v>
                </c:pt>
                <c:pt idx="90">
                  <c:v>1534.8126400000001</c:v>
                </c:pt>
                <c:pt idx="91">
                  <c:v>1634.5918200000001</c:v>
                </c:pt>
                <c:pt idx="92">
                  <c:v>1497.0510999999999</c:v>
                </c:pt>
                <c:pt idx="93">
                  <c:v>1447.69407</c:v>
                </c:pt>
                <c:pt idx="94">
                  <c:v>1343.21523</c:v>
                </c:pt>
                <c:pt idx="95">
                  <c:v>1227.7320099999999</c:v>
                </c:pt>
                <c:pt idx="96">
                  <c:v>1023.55318</c:v>
                </c:pt>
                <c:pt idx="97">
                  <c:v>1295.09527</c:v>
                </c:pt>
                <c:pt idx="98">
                  <c:v>1266.88057</c:v>
                </c:pt>
                <c:pt idx="99">
                  <c:v>1230.4892500000001</c:v>
                </c:pt>
                <c:pt idx="100">
                  <c:v>1205.8037400000001</c:v>
                </c:pt>
                <c:pt idx="101">
                  <c:v>1168.4041099999999</c:v>
                </c:pt>
                <c:pt idx="102">
                  <c:v>1065.57142</c:v>
                </c:pt>
                <c:pt idx="103">
                  <c:v>1172.4733799999999</c:v>
                </c:pt>
                <c:pt idx="104">
                  <c:v>1191.54286</c:v>
                </c:pt>
                <c:pt idx="105">
                  <c:v>1273.23849</c:v>
                </c:pt>
                <c:pt idx="106">
                  <c:v>1309.155</c:v>
                </c:pt>
                <c:pt idx="107">
                  <c:v>1580.6982800000001</c:v>
                </c:pt>
                <c:pt idx="108">
                  <c:v>1151.5677800000001</c:v>
                </c:pt>
                <c:pt idx="109">
                  <c:v>1207.9864500000001</c:v>
                </c:pt>
                <c:pt idx="110">
                  <c:v>1263.8637000000001</c:v>
                </c:pt>
                <c:pt idx="111">
                  <c:v>1121.96569</c:v>
                </c:pt>
                <c:pt idx="112">
                  <c:v>1256.5058799999999</c:v>
                </c:pt>
                <c:pt idx="113">
                  <c:v>1127.68246</c:v>
                </c:pt>
                <c:pt idx="114">
                  <c:v>1106.9467400000001</c:v>
                </c:pt>
                <c:pt idx="115">
                  <c:v>1088.17668</c:v>
                </c:pt>
                <c:pt idx="116">
                  <c:v>1167.06935</c:v>
                </c:pt>
                <c:pt idx="117">
                  <c:v>1069.34257</c:v>
                </c:pt>
                <c:pt idx="118">
                  <c:v>1033.29754</c:v>
                </c:pt>
                <c:pt idx="119">
                  <c:v>1048.02451</c:v>
                </c:pt>
                <c:pt idx="120">
                  <c:v>1254.7845500000001</c:v>
                </c:pt>
                <c:pt idx="121">
                  <c:v>1306.03619</c:v>
                </c:pt>
                <c:pt idx="122">
                  <c:v>1552.3155400000001</c:v>
                </c:pt>
                <c:pt idx="123">
                  <c:v>1763.1940099999999</c:v>
                </c:pt>
                <c:pt idx="124">
                  <c:v>1866.24343</c:v>
                </c:pt>
                <c:pt idx="125">
                  <c:v>1981.72237</c:v>
                </c:pt>
                <c:pt idx="126">
                  <c:v>2621.7145099999998</c:v>
                </c:pt>
                <c:pt idx="127">
                  <c:v>2721.23299</c:v>
                </c:pt>
                <c:pt idx="128">
                  <c:v>2522.17103</c:v>
                </c:pt>
                <c:pt idx="129">
                  <c:v>2393.5936999999999</c:v>
                </c:pt>
                <c:pt idx="130">
                  <c:v>2275.40022</c:v>
                </c:pt>
                <c:pt idx="131">
                  <c:v>2072.2052899999999</c:v>
                </c:pt>
                <c:pt idx="132">
                  <c:v>1967.98425</c:v>
                </c:pt>
                <c:pt idx="133">
                  <c:v>1820.30332</c:v>
                </c:pt>
                <c:pt idx="134">
                  <c:v>1911.88238</c:v>
                </c:pt>
                <c:pt idx="135">
                  <c:v>1863.44955</c:v>
                </c:pt>
                <c:pt idx="136">
                  <c:v>1928.53017</c:v>
                </c:pt>
                <c:pt idx="137">
                  <c:v>1828.5890400000001</c:v>
                </c:pt>
                <c:pt idx="138">
                  <c:v>1899.3313499999999</c:v>
                </c:pt>
                <c:pt idx="139">
                  <c:v>2052.7756100000001</c:v>
                </c:pt>
                <c:pt idx="140">
                  <c:v>2301.22739</c:v>
                </c:pt>
                <c:pt idx="141">
                  <c:v>2390.6791699999999</c:v>
                </c:pt>
                <c:pt idx="142">
                  <c:v>2173.0486599999999</c:v>
                </c:pt>
                <c:pt idx="143">
                  <c:v>2250.1855599999999</c:v>
                </c:pt>
                <c:pt idx="144">
                  <c:v>2329.69112</c:v>
                </c:pt>
                <c:pt idx="145">
                  <c:v>2492.4598999999998</c:v>
                </c:pt>
                <c:pt idx="146">
                  <c:v>2443.4405499999998</c:v>
                </c:pt>
                <c:pt idx="147">
                  <c:v>2389.0894400000002</c:v>
                </c:pt>
                <c:pt idx="148">
                  <c:v>2695.5654599999998</c:v>
                </c:pt>
                <c:pt idx="149">
                  <c:v>2814.6220400000002</c:v>
                </c:pt>
                <c:pt idx="150">
                  <c:v>2893.9108099999999</c:v>
                </c:pt>
                <c:pt idx="151">
                  <c:v>3166.42256</c:v>
                </c:pt>
                <c:pt idx="152">
                  <c:v>3907.41768</c:v>
                </c:pt>
                <c:pt idx="153">
                  <c:v>4859.0568400000002</c:v>
                </c:pt>
                <c:pt idx="154">
                  <c:v>5533.42994</c:v>
                </c:pt>
                <c:pt idx="155">
                  <c:v>5987.4194600000001</c:v>
                </c:pt>
                <c:pt idx="156">
                  <c:v>5977.42209</c:v>
                </c:pt>
                <c:pt idx="157">
                  <c:v>6465.36085</c:v>
                </c:pt>
                <c:pt idx="158">
                  <c:v>6814.6639100000002</c:v>
                </c:pt>
                <c:pt idx="159">
                  <c:v>6177.7976399999998</c:v>
                </c:pt>
                <c:pt idx="160">
                  <c:v>6584.3527299999996</c:v>
                </c:pt>
                <c:pt idx="161">
                  <c:v>7156.7629500000003</c:v>
                </c:pt>
                <c:pt idx="162">
                  <c:v>8403.4506600000004</c:v>
                </c:pt>
                <c:pt idx="163">
                  <c:v>9764.1129600000004</c:v>
                </c:pt>
                <c:pt idx="164">
                  <c:v>8391.4168200000004</c:v>
                </c:pt>
                <c:pt idx="165">
                  <c:v>7869.3594599999997</c:v>
                </c:pt>
                <c:pt idx="166">
                  <c:v>7385.5762400000003</c:v>
                </c:pt>
                <c:pt idx="167">
                  <c:v>7216.4875599999996</c:v>
                </c:pt>
                <c:pt idx="168">
                  <c:v>7742.6673700000001</c:v>
                </c:pt>
                <c:pt idx="169">
                  <c:v>7952.5219999999999</c:v>
                </c:pt>
                <c:pt idx="170">
                  <c:v>7312.6948499999999</c:v>
                </c:pt>
                <c:pt idx="171">
                  <c:v>6576.4493700000003</c:v>
                </c:pt>
                <c:pt idx="172">
                  <c:v>6230.8778300000004</c:v>
                </c:pt>
                <c:pt idx="173">
                  <c:v>5831.6098199999997</c:v>
                </c:pt>
                <c:pt idx="174">
                  <c:v>5346.5714399999997</c:v>
                </c:pt>
                <c:pt idx="175">
                  <c:v>4677.6217399999996</c:v>
                </c:pt>
                <c:pt idx="176">
                  <c:v>4925.9150499999996</c:v>
                </c:pt>
                <c:pt idx="177">
                  <c:v>4568.1083699999999</c:v>
                </c:pt>
                <c:pt idx="178">
                  <c:v>4255.4923500000004</c:v>
                </c:pt>
                <c:pt idx="179">
                  <c:v>4134.01314</c:v>
                </c:pt>
                <c:pt idx="180">
                  <c:v>3853.9259400000001</c:v>
                </c:pt>
                <c:pt idx="181">
                  <c:v>3520.5010900000002</c:v>
                </c:pt>
                <c:pt idx="182">
                  <c:v>3449.25326</c:v>
                </c:pt>
                <c:pt idx="183">
                  <c:v>3206.76793</c:v>
                </c:pt>
                <c:pt idx="184">
                  <c:v>3215.0626400000001</c:v>
                </c:pt>
                <c:pt idx="185">
                  <c:v>3125.0295000000001</c:v>
                </c:pt>
                <c:pt idx="186">
                  <c:v>2865.0001900000002</c:v>
                </c:pt>
                <c:pt idx="187">
                  <c:v>2948.3803800000001</c:v>
                </c:pt>
                <c:pt idx="188">
                  <c:v>2910.1810999999998</c:v>
                </c:pt>
                <c:pt idx="189">
                  <c:v>2898.74415</c:v>
                </c:pt>
                <c:pt idx="190">
                  <c:v>3160.73947</c:v>
                </c:pt>
                <c:pt idx="191">
                  <c:v>2729.8470900000002</c:v>
                </c:pt>
                <c:pt idx="192">
                  <c:v>2371.1363900000001</c:v>
                </c:pt>
                <c:pt idx="193">
                  <c:v>2165.4263900000001</c:v>
                </c:pt>
                <c:pt idx="194">
                  <c:v>2046.49972</c:v>
                </c:pt>
                <c:pt idx="195">
                  <c:v>2045.4666500000001</c:v>
                </c:pt>
                <c:pt idx="196">
                  <c:v>2200.0165000000002</c:v>
                </c:pt>
                <c:pt idx="197">
                  <c:v>1957.4146900000001</c:v>
                </c:pt>
                <c:pt idx="198">
                  <c:v>1696.5884599999999</c:v>
                </c:pt>
                <c:pt idx="199">
                  <c:v>1619.40861</c:v>
                </c:pt>
                <c:pt idx="200">
                  <c:v>1893.3065300000001</c:v>
                </c:pt>
                <c:pt idx="201">
                  <c:v>1790.81872</c:v>
                </c:pt>
                <c:pt idx="202">
                  <c:v>1751.47541</c:v>
                </c:pt>
                <c:pt idx="203">
                  <c:v>1700.7161799999999</c:v>
                </c:pt>
                <c:pt idx="204">
                  <c:v>1651.8873799999999</c:v>
                </c:pt>
                <c:pt idx="205">
                  <c:v>1603.56104</c:v>
                </c:pt>
                <c:pt idx="206">
                  <c:v>1560.48089</c:v>
                </c:pt>
                <c:pt idx="207">
                  <c:v>1551.6266900000001</c:v>
                </c:pt>
                <c:pt idx="208">
                  <c:v>1211.7201700000001</c:v>
                </c:pt>
                <c:pt idx="209">
                  <c:v>1346.5301300000001</c:v>
                </c:pt>
                <c:pt idx="210">
                  <c:v>1123.1756600000001</c:v>
                </c:pt>
                <c:pt idx="211">
                  <c:v>1139.5246099999999</c:v>
                </c:pt>
                <c:pt idx="212">
                  <c:v>1214.8720800000001</c:v>
                </c:pt>
                <c:pt idx="213">
                  <c:v>1320.6970799999999</c:v>
                </c:pt>
                <c:pt idx="214">
                  <c:v>1395.2639799999999</c:v>
                </c:pt>
                <c:pt idx="215">
                  <c:v>1405.4157399999999</c:v>
                </c:pt>
                <c:pt idx="216">
                  <c:v>1636.0548699999999</c:v>
                </c:pt>
                <c:pt idx="217">
                  <c:v>1208.0638200000001</c:v>
                </c:pt>
                <c:pt idx="218">
                  <c:v>1116.7910300000001</c:v>
                </c:pt>
                <c:pt idx="219">
                  <c:v>1232.6367600000001</c:v>
                </c:pt>
                <c:pt idx="220">
                  <c:v>1144.2850000000001</c:v>
                </c:pt>
                <c:pt idx="221">
                  <c:v>1113.4042899999999</c:v>
                </c:pt>
                <c:pt idx="222">
                  <c:v>1025.71057</c:v>
                </c:pt>
                <c:pt idx="223">
                  <c:v>978.59325999999999</c:v>
                </c:pt>
                <c:pt idx="224">
                  <c:v>1200.4228599999999</c:v>
                </c:pt>
                <c:pt idx="225">
                  <c:v>1122.95964</c:v>
                </c:pt>
                <c:pt idx="226">
                  <c:v>986.39728000000002</c:v>
                </c:pt>
                <c:pt idx="227">
                  <c:v>905.92091000000005</c:v>
                </c:pt>
                <c:pt idx="228">
                  <c:v>911.38162999999997</c:v>
                </c:pt>
                <c:pt idx="229">
                  <c:v>959.28233</c:v>
                </c:pt>
                <c:pt idx="230">
                  <c:v>775.36158</c:v>
                </c:pt>
                <c:pt idx="231">
                  <c:v>809.37831000000006</c:v>
                </c:pt>
                <c:pt idx="232">
                  <c:v>679.64846999999997</c:v>
                </c:pt>
                <c:pt idx="233">
                  <c:v>695.82019000000003</c:v>
                </c:pt>
                <c:pt idx="234">
                  <c:v>692.13742999999999</c:v>
                </c:pt>
                <c:pt idx="235">
                  <c:v>706.96714999999995</c:v>
                </c:pt>
                <c:pt idx="236">
                  <c:v>704.52491999999995</c:v>
                </c:pt>
                <c:pt idx="237">
                  <c:v>611.94294000000002</c:v>
                </c:pt>
                <c:pt idx="238">
                  <c:v>775.48820000000001</c:v>
                </c:pt>
                <c:pt idx="239">
                  <c:v>857.06488999999999</c:v>
                </c:pt>
                <c:pt idx="240">
                  <c:v>928.38851</c:v>
                </c:pt>
                <c:pt idx="241">
                  <c:v>642.22704999999996</c:v>
                </c:pt>
                <c:pt idx="242">
                  <c:v>725.88554999999997</c:v>
                </c:pt>
                <c:pt idx="243">
                  <c:v>625.92300999999998</c:v>
                </c:pt>
                <c:pt idx="244">
                  <c:v>591.76877000000002</c:v>
                </c:pt>
                <c:pt idx="245">
                  <c:v>739.62706000000003</c:v>
                </c:pt>
                <c:pt idx="246">
                  <c:v>882.12108999999998</c:v>
                </c:pt>
                <c:pt idx="247">
                  <c:v>957.44934000000001</c:v>
                </c:pt>
                <c:pt idx="248">
                  <c:v>993.84589000000005</c:v>
                </c:pt>
                <c:pt idx="249">
                  <c:v>943.13183000000004</c:v>
                </c:pt>
                <c:pt idx="250">
                  <c:v>877.96776999999997</c:v>
                </c:pt>
                <c:pt idx="251">
                  <c:v>699.98594000000003</c:v>
                </c:pt>
                <c:pt idx="252">
                  <c:v>845.82093999999995</c:v>
                </c:pt>
                <c:pt idx="253">
                  <c:v>613.95149000000004</c:v>
                </c:pt>
                <c:pt idx="254">
                  <c:v>669.44872999999995</c:v>
                </c:pt>
                <c:pt idx="255">
                  <c:v>600.23409000000004</c:v>
                </c:pt>
                <c:pt idx="256">
                  <c:v>596.51002000000005</c:v>
                </c:pt>
                <c:pt idx="257">
                  <c:v>611.47662000000003</c:v>
                </c:pt>
                <c:pt idx="258">
                  <c:v>808.36407999999994</c:v>
                </c:pt>
                <c:pt idx="259">
                  <c:v>792.67907000000002</c:v>
                </c:pt>
                <c:pt idx="260">
                  <c:v>583.83753000000002</c:v>
                </c:pt>
                <c:pt idx="261">
                  <c:v>622.41215999999997</c:v>
                </c:pt>
                <c:pt idx="262">
                  <c:v>589.76754000000005</c:v>
                </c:pt>
                <c:pt idx="263">
                  <c:v>563.21995000000004</c:v>
                </c:pt>
                <c:pt idx="264">
                  <c:v>558.32308</c:v>
                </c:pt>
                <c:pt idx="265">
                  <c:v>542.80592000000001</c:v>
                </c:pt>
                <c:pt idx="266">
                  <c:v>588.33266000000003</c:v>
                </c:pt>
                <c:pt idx="267">
                  <c:v>527.90754000000004</c:v>
                </c:pt>
                <c:pt idx="268">
                  <c:v>448.28802999999999</c:v>
                </c:pt>
                <c:pt idx="269">
                  <c:v>416.59584000000001</c:v>
                </c:pt>
                <c:pt idx="270">
                  <c:v>454.35286000000002</c:v>
                </c:pt>
                <c:pt idx="271">
                  <c:v>350.19819999999999</c:v>
                </c:pt>
                <c:pt idx="272">
                  <c:v>552.55249000000003</c:v>
                </c:pt>
                <c:pt idx="273">
                  <c:v>482.56083000000001</c:v>
                </c:pt>
                <c:pt idx="274">
                  <c:v>470.50002000000001</c:v>
                </c:pt>
                <c:pt idx="275">
                  <c:v>399.26789000000002</c:v>
                </c:pt>
                <c:pt idx="276">
                  <c:v>520.48595</c:v>
                </c:pt>
                <c:pt idx="277">
                  <c:v>452.20175</c:v>
                </c:pt>
                <c:pt idx="278">
                  <c:v>611.88730999999996</c:v>
                </c:pt>
                <c:pt idx="279">
                  <c:v>480.06671999999998</c:v>
                </c:pt>
                <c:pt idx="280">
                  <c:v>522.18557999999996</c:v>
                </c:pt>
                <c:pt idx="281">
                  <c:v>502.17755</c:v>
                </c:pt>
                <c:pt idx="282">
                  <c:v>569.25414000000001</c:v>
                </c:pt>
                <c:pt idx="283">
                  <c:v>472.93200999999999</c:v>
                </c:pt>
                <c:pt idx="284">
                  <c:v>311.05403999999999</c:v>
                </c:pt>
                <c:pt idx="285">
                  <c:v>507.30268000000001</c:v>
                </c:pt>
                <c:pt idx="286">
                  <c:v>467.52892000000003</c:v>
                </c:pt>
                <c:pt idx="287">
                  <c:v>468.00051999999999</c:v>
                </c:pt>
                <c:pt idx="288">
                  <c:v>461.70710000000003</c:v>
                </c:pt>
                <c:pt idx="289">
                  <c:v>452.47187000000002</c:v>
                </c:pt>
                <c:pt idx="290">
                  <c:v>464.28</c:v>
                </c:pt>
                <c:pt idx="291">
                  <c:v>557.74432999999999</c:v>
                </c:pt>
                <c:pt idx="292">
                  <c:v>635.00867000000005</c:v>
                </c:pt>
                <c:pt idx="293">
                  <c:v>633.40710999999999</c:v>
                </c:pt>
                <c:pt idx="294">
                  <c:v>478.66869000000003</c:v>
                </c:pt>
                <c:pt idx="295">
                  <c:v>865.00151000000005</c:v>
                </c:pt>
                <c:pt idx="296">
                  <c:v>746.18650000000002</c:v>
                </c:pt>
                <c:pt idx="297">
                  <c:v>690.88856999999996</c:v>
                </c:pt>
                <c:pt idx="298">
                  <c:v>678.38972999999999</c:v>
                </c:pt>
                <c:pt idx="299">
                  <c:v>564.11935000000005</c:v>
                </c:pt>
                <c:pt idx="300">
                  <c:v>599.55668000000003</c:v>
                </c:pt>
                <c:pt idx="301">
                  <c:v>564.45267000000001</c:v>
                </c:pt>
                <c:pt idx="302">
                  <c:v>609.28534999999999</c:v>
                </c:pt>
                <c:pt idx="303">
                  <c:v>557.78653999999995</c:v>
                </c:pt>
                <c:pt idx="304">
                  <c:v>495.84805999999998</c:v>
                </c:pt>
                <c:pt idx="305">
                  <c:v>589.86612000000002</c:v>
                </c:pt>
                <c:pt idx="306">
                  <c:v>490.46541999999999</c:v>
                </c:pt>
                <c:pt idx="307">
                  <c:v>550.50990000000002</c:v>
                </c:pt>
                <c:pt idx="308">
                  <c:v>634.26088000000004</c:v>
                </c:pt>
                <c:pt idx="309">
                  <c:v>576.28269</c:v>
                </c:pt>
                <c:pt idx="310">
                  <c:v>456.13601</c:v>
                </c:pt>
                <c:pt idx="311">
                  <c:v>431.10178000000002</c:v>
                </c:pt>
                <c:pt idx="312">
                  <c:v>443.82229999999998</c:v>
                </c:pt>
                <c:pt idx="313">
                  <c:v>452.87207000000001</c:v>
                </c:pt>
                <c:pt idx="314">
                  <c:v>594.74707000000001</c:v>
                </c:pt>
                <c:pt idx="315">
                  <c:v>387.31650000000002</c:v>
                </c:pt>
                <c:pt idx="316">
                  <c:v>468.63393000000002</c:v>
                </c:pt>
                <c:pt idx="317">
                  <c:v>442.60969</c:v>
                </c:pt>
                <c:pt idx="318">
                  <c:v>464.19547</c:v>
                </c:pt>
                <c:pt idx="319">
                  <c:v>515.89963999999998</c:v>
                </c:pt>
                <c:pt idx="320">
                  <c:v>462.00218000000001</c:v>
                </c:pt>
                <c:pt idx="321">
                  <c:v>704.13342999999998</c:v>
                </c:pt>
                <c:pt idx="322">
                  <c:v>557.44824000000006</c:v>
                </c:pt>
                <c:pt idx="323">
                  <c:v>534.45402000000001</c:v>
                </c:pt>
                <c:pt idx="324">
                  <c:v>498.4135</c:v>
                </c:pt>
                <c:pt idx="325">
                  <c:v>435.06443999999999</c:v>
                </c:pt>
                <c:pt idx="326">
                  <c:v>446.59005999999999</c:v>
                </c:pt>
                <c:pt idx="327">
                  <c:v>451.80860000000001</c:v>
                </c:pt>
                <c:pt idx="328">
                  <c:v>612.24838999999997</c:v>
                </c:pt>
                <c:pt idx="329">
                  <c:v>421.67129999999997</c:v>
                </c:pt>
                <c:pt idx="330">
                  <c:v>479.16399999999999</c:v>
                </c:pt>
                <c:pt idx="331">
                  <c:v>670.06170999999995</c:v>
                </c:pt>
                <c:pt idx="332">
                  <c:v>500.85858999999999</c:v>
                </c:pt>
                <c:pt idx="333">
                  <c:v>492.83812999999998</c:v>
                </c:pt>
                <c:pt idx="334">
                  <c:v>533.82680000000005</c:v>
                </c:pt>
                <c:pt idx="335">
                  <c:v>407.54743999999999</c:v>
                </c:pt>
                <c:pt idx="336">
                  <c:v>449.59206999999998</c:v>
                </c:pt>
                <c:pt idx="337">
                  <c:v>353.99837000000002</c:v>
                </c:pt>
                <c:pt idx="338">
                  <c:v>330.73171000000002</c:v>
                </c:pt>
                <c:pt idx="339">
                  <c:v>425.22318999999999</c:v>
                </c:pt>
                <c:pt idx="340">
                  <c:v>258.98063999999999</c:v>
                </c:pt>
                <c:pt idx="341">
                  <c:v>402.59624000000002</c:v>
                </c:pt>
                <c:pt idx="342">
                  <c:v>453.90807040826127</c:v>
                </c:pt>
                <c:pt idx="343">
                  <c:v>320.28124204980054</c:v>
                </c:pt>
                <c:pt idx="344">
                  <c:v>406.14260818286482</c:v>
                </c:pt>
                <c:pt idx="345">
                  <c:v>423.41394044718692</c:v>
                </c:pt>
                <c:pt idx="346">
                  <c:v>386.82907897968602</c:v>
                </c:pt>
                <c:pt idx="347">
                  <c:v>172.41705277679199</c:v>
                </c:pt>
                <c:pt idx="348">
                  <c:v>539.85803917642136</c:v>
                </c:pt>
                <c:pt idx="349">
                  <c:v>281.24460020220874</c:v>
                </c:pt>
                <c:pt idx="350">
                  <c:v>309.18546116958277</c:v>
                </c:pt>
                <c:pt idx="351">
                  <c:v>426.54793958962023</c:v>
                </c:pt>
                <c:pt idx="352">
                  <c:v>308.67183652233467</c:v>
                </c:pt>
                <c:pt idx="353">
                  <c:v>526.63419583940697</c:v>
                </c:pt>
                <c:pt idx="354">
                  <c:v>292.91665188298475</c:v>
                </c:pt>
                <c:pt idx="355">
                  <c:v>574.89590663123693</c:v>
                </c:pt>
                <c:pt idx="356">
                  <c:v>542.88522924156064</c:v>
                </c:pt>
                <c:pt idx="357">
                  <c:v>429.58214159533668</c:v>
                </c:pt>
                <c:pt idx="358">
                  <c:v>584.54390630710498</c:v>
                </c:pt>
                <c:pt idx="359">
                  <c:v>447.87103560467324</c:v>
                </c:pt>
                <c:pt idx="360">
                  <c:v>481.91025510155634</c:v>
                </c:pt>
                <c:pt idx="361">
                  <c:v>428.05138576082896</c:v>
                </c:pt>
                <c:pt idx="362">
                  <c:v>492.0663129279863</c:v>
                </c:pt>
                <c:pt idx="363">
                  <c:v>428.04600378889495</c:v>
                </c:pt>
                <c:pt idx="364">
                  <c:v>388.41402358303668</c:v>
                </c:pt>
                <c:pt idx="365">
                  <c:v>454.46161391019615</c:v>
                </c:pt>
              </c:numCache>
            </c:numRef>
          </c:val>
          <c:smooth val="0"/>
        </c:ser>
        <c:ser>
          <c:idx val="1"/>
          <c:order val="1"/>
          <c:tx>
            <c:v>Actual Inflow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Blue_Opps!$B$8:$B$373</c:f>
              <c:numCache>
                <c:formatCode>#,##0</c:formatCode>
                <c:ptCount val="366"/>
                <c:pt idx="0">
                  <c:v>439.05113</c:v>
                </c:pt>
                <c:pt idx="1">
                  <c:v>303.36919999999998</c:v>
                </c:pt>
                <c:pt idx="2">
                  <c:v>584.00480000000005</c:v>
                </c:pt>
                <c:pt idx="3">
                  <c:v>355.74491</c:v>
                </c:pt>
                <c:pt idx="4">
                  <c:v>348.95499000000001</c:v>
                </c:pt>
                <c:pt idx="5">
                  <c:v>463.10777000000002</c:v>
                </c:pt>
                <c:pt idx="6">
                  <c:v>417.23086999999998</c:v>
                </c:pt>
                <c:pt idx="7">
                  <c:v>551.40084000000002</c:v>
                </c:pt>
                <c:pt idx="8">
                  <c:v>568.06246999999996</c:v>
                </c:pt>
                <c:pt idx="9">
                  <c:v>514.75136999999995</c:v>
                </c:pt>
                <c:pt idx="10">
                  <c:v>432.17743000000002</c:v>
                </c:pt>
                <c:pt idx="11">
                  <c:v>541.31667000000004</c:v>
                </c:pt>
                <c:pt idx="12">
                  <c:v>575.94862000000001</c:v>
                </c:pt>
                <c:pt idx="13">
                  <c:v>620.05505000000005</c:v>
                </c:pt>
                <c:pt idx="14">
                  <c:v>513.32466999999997</c:v>
                </c:pt>
                <c:pt idx="15">
                  <c:v>562.46790999999996</c:v>
                </c:pt>
                <c:pt idx="16">
                  <c:v>399.53043000000002</c:v>
                </c:pt>
                <c:pt idx="17">
                  <c:v>472.51614000000001</c:v>
                </c:pt>
                <c:pt idx="18">
                  <c:v>449.01159999999999</c:v>
                </c:pt>
                <c:pt idx="19">
                  <c:v>480.49236000000002</c:v>
                </c:pt>
                <c:pt idx="20">
                  <c:v>566.48126000000002</c:v>
                </c:pt>
                <c:pt idx="21">
                  <c:v>459.60766000000001</c:v>
                </c:pt>
                <c:pt idx="22">
                  <c:v>443.71323000000001</c:v>
                </c:pt>
                <c:pt idx="23">
                  <c:v>404.52751999999998</c:v>
                </c:pt>
                <c:pt idx="24">
                  <c:v>367.34935999999999</c:v>
                </c:pt>
                <c:pt idx="25">
                  <c:v>444.98428999999999</c:v>
                </c:pt>
                <c:pt idx="26">
                  <c:v>572.81206999999995</c:v>
                </c:pt>
                <c:pt idx="27">
                  <c:v>462.76506000000001</c:v>
                </c:pt>
                <c:pt idx="28">
                  <c:v>537.39134999999999</c:v>
                </c:pt>
                <c:pt idx="29">
                  <c:v>448.67773</c:v>
                </c:pt>
                <c:pt idx="30">
                  <c:v>559.76850999999999</c:v>
                </c:pt>
                <c:pt idx="31">
                  <c:v>478.44218000000001</c:v>
                </c:pt>
                <c:pt idx="32">
                  <c:v>496.63339999999999</c:v>
                </c:pt>
                <c:pt idx="33">
                  <c:v>463.85334</c:v>
                </c:pt>
                <c:pt idx="34">
                  <c:v>515.57307000000003</c:v>
                </c:pt>
                <c:pt idx="35">
                  <c:v>485.72194999999999</c:v>
                </c:pt>
                <c:pt idx="36">
                  <c:v>491.65179000000001</c:v>
                </c:pt>
                <c:pt idx="37">
                  <c:v>509.53050999999999</c:v>
                </c:pt>
                <c:pt idx="38">
                  <c:v>453.33861999999999</c:v>
                </c:pt>
                <c:pt idx="39">
                  <c:v>533.71384</c:v>
                </c:pt>
                <c:pt idx="40">
                  <c:v>509.81844999999998</c:v>
                </c:pt>
                <c:pt idx="41">
                  <c:v>452.37421000000001</c:v>
                </c:pt>
                <c:pt idx="42">
                  <c:v>506.92421000000002</c:v>
                </c:pt>
                <c:pt idx="43">
                  <c:v>558.07470000000001</c:v>
                </c:pt>
                <c:pt idx="44">
                  <c:v>480.04579000000001</c:v>
                </c:pt>
                <c:pt idx="45">
                  <c:v>449.42912000000001</c:v>
                </c:pt>
                <c:pt idx="46">
                  <c:v>457.80362000000002</c:v>
                </c:pt>
                <c:pt idx="47">
                  <c:v>570.92053999999996</c:v>
                </c:pt>
                <c:pt idx="48">
                  <c:v>434.65940000000001</c:v>
                </c:pt>
                <c:pt idx="49">
                  <c:v>370.24191999999999</c:v>
                </c:pt>
                <c:pt idx="50">
                  <c:v>485.00441999999998</c:v>
                </c:pt>
                <c:pt idx="51">
                  <c:v>517.60080000000005</c:v>
                </c:pt>
                <c:pt idx="52">
                  <c:v>500.27321999999998</c:v>
                </c:pt>
                <c:pt idx="53">
                  <c:v>730.65029000000004</c:v>
                </c:pt>
                <c:pt idx="54">
                  <c:v>597.43838000000005</c:v>
                </c:pt>
                <c:pt idx="55">
                  <c:v>523.81785000000002</c:v>
                </c:pt>
                <c:pt idx="56">
                  <c:v>453.82384999999999</c:v>
                </c:pt>
                <c:pt idx="57">
                  <c:v>595.83603000000005</c:v>
                </c:pt>
                <c:pt idx="58">
                  <c:v>424.19884999999999</c:v>
                </c:pt>
                <c:pt idx="59">
                  <c:v>574.53053999999997</c:v>
                </c:pt>
                <c:pt idx="60">
                  <c:v>468.35520000000002</c:v>
                </c:pt>
                <c:pt idx="61">
                  <c:v>520.56159000000002</c:v>
                </c:pt>
                <c:pt idx="62">
                  <c:v>638.69566999999995</c:v>
                </c:pt>
                <c:pt idx="63">
                  <c:v>468.8578</c:v>
                </c:pt>
                <c:pt idx="64">
                  <c:v>373.58280000000002</c:v>
                </c:pt>
                <c:pt idx="65">
                  <c:v>367.68013999999999</c:v>
                </c:pt>
                <c:pt idx="66">
                  <c:v>565.46765000000005</c:v>
                </c:pt>
                <c:pt idx="67">
                  <c:v>509.66347999999999</c:v>
                </c:pt>
                <c:pt idx="68">
                  <c:v>402.81268999999998</c:v>
                </c:pt>
                <c:pt idx="69">
                  <c:v>612.21578</c:v>
                </c:pt>
                <c:pt idx="70">
                  <c:v>428.55745000000002</c:v>
                </c:pt>
                <c:pt idx="71">
                  <c:v>591.44620999999995</c:v>
                </c:pt>
                <c:pt idx="72">
                  <c:v>452.69447000000002</c:v>
                </c:pt>
                <c:pt idx="73">
                  <c:v>699.84802999999999</c:v>
                </c:pt>
                <c:pt idx="74">
                  <c:v>581.95813999999996</c:v>
                </c:pt>
                <c:pt idx="75">
                  <c:v>791.91884000000005</c:v>
                </c:pt>
                <c:pt idx="76">
                  <c:v>804.47675000000004</c:v>
                </c:pt>
                <c:pt idx="77">
                  <c:v>1071.3213000000001</c:v>
                </c:pt>
                <c:pt idx="78">
                  <c:v>1219.6176</c:v>
                </c:pt>
                <c:pt idx="79">
                  <c:v>1216.20397</c:v>
                </c:pt>
                <c:pt idx="80">
                  <c:v>1302.47578</c:v>
                </c:pt>
                <c:pt idx="81">
                  <c:v>1400.9392700000001</c:v>
                </c:pt>
                <c:pt idx="82">
                  <c:v>1400.11826</c:v>
                </c:pt>
                <c:pt idx="83">
                  <c:v>1322.6999699999999</c:v>
                </c:pt>
                <c:pt idx="84">
                  <c:v>1202.05413</c:v>
                </c:pt>
                <c:pt idx="85">
                  <c:v>1071.0471199999999</c:v>
                </c:pt>
                <c:pt idx="86">
                  <c:v>1023.64902</c:v>
                </c:pt>
                <c:pt idx="87">
                  <c:v>1176.9017200000001</c:v>
                </c:pt>
                <c:pt idx="88">
                  <c:v>1319.4350099999999</c:v>
                </c:pt>
                <c:pt idx="89">
                  <c:v>1439.8018300000001</c:v>
                </c:pt>
                <c:pt idx="90">
                  <c:v>1534.8126400000001</c:v>
                </c:pt>
                <c:pt idx="91">
                  <c:v>1634.5918200000001</c:v>
                </c:pt>
                <c:pt idx="92">
                  <c:v>1497.0510999999999</c:v>
                </c:pt>
                <c:pt idx="93">
                  <c:v>1447.69407</c:v>
                </c:pt>
                <c:pt idx="94">
                  <c:v>1343.21523</c:v>
                </c:pt>
                <c:pt idx="95">
                  <c:v>1227.7320099999999</c:v>
                </c:pt>
                <c:pt idx="96">
                  <c:v>1023.55318</c:v>
                </c:pt>
                <c:pt idx="97">
                  <c:v>1295.09527</c:v>
                </c:pt>
                <c:pt idx="98">
                  <c:v>1266.88057</c:v>
                </c:pt>
                <c:pt idx="99">
                  <c:v>1230.4892500000001</c:v>
                </c:pt>
                <c:pt idx="100">
                  <c:v>1205.8037400000001</c:v>
                </c:pt>
                <c:pt idx="101">
                  <c:v>1168.4041099999999</c:v>
                </c:pt>
                <c:pt idx="102">
                  <c:v>1065.57142</c:v>
                </c:pt>
                <c:pt idx="103">
                  <c:v>1172.4733799999999</c:v>
                </c:pt>
                <c:pt idx="104">
                  <c:v>1191.54286</c:v>
                </c:pt>
                <c:pt idx="105">
                  <c:v>1273.23849</c:v>
                </c:pt>
                <c:pt idx="106">
                  <c:v>1309.155</c:v>
                </c:pt>
                <c:pt idx="107">
                  <c:v>1580.6982800000001</c:v>
                </c:pt>
                <c:pt idx="108">
                  <c:v>1151.5677800000001</c:v>
                </c:pt>
                <c:pt idx="109">
                  <c:v>1207.9864500000001</c:v>
                </c:pt>
                <c:pt idx="110">
                  <c:v>1263.8637000000001</c:v>
                </c:pt>
                <c:pt idx="111">
                  <c:v>1121.96569</c:v>
                </c:pt>
                <c:pt idx="112">
                  <c:v>1256.5058799999999</c:v>
                </c:pt>
                <c:pt idx="113">
                  <c:v>1127.68246</c:v>
                </c:pt>
                <c:pt idx="114">
                  <c:v>1106.9467400000001</c:v>
                </c:pt>
                <c:pt idx="115">
                  <c:v>1088.17668</c:v>
                </c:pt>
                <c:pt idx="116">
                  <c:v>1167.06935</c:v>
                </c:pt>
                <c:pt idx="117">
                  <c:v>1069.34257</c:v>
                </c:pt>
                <c:pt idx="118">
                  <c:v>1033.29754</c:v>
                </c:pt>
                <c:pt idx="119">
                  <c:v>1048.02451</c:v>
                </c:pt>
                <c:pt idx="120">
                  <c:v>1254.7845500000001</c:v>
                </c:pt>
                <c:pt idx="121">
                  <c:v>1306.03619</c:v>
                </c:pt>
                <c:pt idx="122">
                  <c:v>1552.3155400000001</c:v>
                </c:pt>
                <c:pt idx="123">
                  <c:v>1763.1940099999999</c:v>
                </c:pt>
                <c:pt idx="124">
                  <c:v>1866.24343</c:v>
                </c:pt>
                <c:pt idx="125">
                  <c:v>1981.72237</c:v>
                </c:pt>
                <c:pt idx="126">
                  <c:v>2621.7145099999998</c:v>
                </c:pt>
                <c:pt idx="127">
                  <c:v>2721.23299</c:v>
                </c:pt>
                <c:pt idx="128">
                  <c:v>2522.17103</c:v>
                </c:pt>
                <c:pt idx="129">
                  <c:v>2393.5936999999999</c:v>
                </c:pt>
                <c:pt idx="130">
                  <c:v>2275.40022</c:v>
                </c:pt>
                <c:pt idx="131">
                  <c:v>2072.2052899999999</c:v>
                </c:pt>
                <c:pt idx="132">
                  <c:v>1967.98425</c:v>
                </c:pt>
                <c:pt idx="133">
                  <c:v>1820.30332</c:v>
                </c:pt>
                <c:pt idx="134">
                  <c:v>1911.88238</c:v>
                </c:pt>
                <c:pt idx="135">
                  <c:v>1863.44955</c:v>
                </c:pt>
                <c:pt idx="136">
                  <c:v>1928.53017</c:v>
                </c:pt>
                <c:pt idx="137">
                  <c:v>1828.5890400000001</c:v>
                </c:pt>
                <c:pt idx="138">
                  <c:v>1899.3313499999999</c:v>
                </c:pt>
                <c:pt idx="139">
                  <c:v>2052.7756100000001</c:v>
                </c:pt>
                <c:pt idx="140">
                  <c:v>2301.22739</c:v>
                </c:pt>
                <c:pt idx="141">
                  <c:v>2390.6791699999999</c:v>
                </c:pt>
                <c:pt idx="142">
                  <c:v>2173.0486599999999</c:v>
                </c:pt>
                <c:pt idx="143">
                  <c:v>2250.1855599999999</c:v>
                </c:pt>
                <c:pt idx="144">
                  <c:v>2329.69112</c:v>
                </c:pt>
                <c:pt idx="145">
                  <c:v>2492.4598999999998</c:v>
                </c:pt>
                <c:pt idx="146">
                  <c:v>2443.4405499999998</c:v>
                </c:pt>
                <c:pt idx="147">
                  <c:v>2389.0894400000002</c:v>
                </c:pt>
                <c:pt idx="148">
                  <c:v>2695.5654599999998</c:v>
                </c:pt>
                <c:pt idx="149">
                  <c:v>2814.6220400000002</c:v>
                </c:pt>
                <c:pt idx="150">
                  <c:v>2893.9108099999999</c:v>
                </c:pt>
                <c:pt idx="151">
                  <c:v>3166.42256</c:v>
                </c:pt>
                <c:pt idx="152">
                  <c:v>3907.41768</c:v>
                </c:pt>
                <c:pt idx="153">
                  <c:v>4859.0568400000002</c:v>
                </c:pt>
                <c:pt idx="154">
                  <c:v>5533.42994</c:v>
                </c:pt>
                <c:pt idx="155">
                  <c:v>5987.4194600000001</c:v>
                </c:pt>
                <c:pt idx="156">
                  <c:v>5977.42209</c:v>
                </c:pt>
                <c:pt idx="157">
                  <c:v>6465.36085</c:v>
                </c:pt>
                <c:pt idx="158">
                  <c:v>6814.6639100000002</c:v>
                </c:pt>
                <c:pt idx="159">
                  <c:v>6177.7976399999998</c:v>
                </c:pt>
                <c:pt idx="160">
                  <c:v>6584.3527299999996</c:v>
                </c:pt>
                <c:pt idx="161">
                  <c:v>7156.7629500000003</c:v>
                </c:pt>
                <c:pt idx="162">
                  <c:v>8403.4506600000004</c:v>
                </c:pt>
                <c:pt idx="163">
                  <c:v>9764.1129600000004</c:v>
                </c:pt>
                <c:pt idx="164">
                  <c:v>8391.4168200000004</c:v>
                </c:pt>
                <c:pt idx="165">
                  <c:v>7869.3594599999997</c:v>
                </c:pt>
                <c:pt idx="166">
                  <c:v>7385.5762400000003</c:v>
                </c:pt>
                <c:pt idx="167">
                  <c:v>7216.4875599999996</c:v>
                </c:pt>
                <c:pt idx="168">
                  <c:v>7742.6673700000001</c:v>
                </c:pt>
                <c:pt idx="169">
                  <c:v>7952.5219999999999</c:v>
                </c:pt>
                <c:pt idx="170">
                  <c:v>7312.6948499999999</c:v>
                </c:pt>
                <c:pt idx="171">
                  <c:v>6576.4493700000003</c:v>
                </c:pt>
                <c:pt idx="172">
                  <c:v>6230.8778300000004</c:v>
                </c:pt>
                <c:pt idx="173">
                  <c:v>5831.6098199999997</c:v>
                </c:pt>
                <c:pt idx="174">
                  <c:v>5346.5714399999997</c:v>
                </c:pt>
                <c:pt idx="175">
                  <c:v>4677.6217399999996</c:v>
                </c:pt>
                <c:pt idx="176">
                  <c:v>4925.9150499999996</c:v>
                </c:pt>
                <c:pt idx="177">
                  <c:v>4568.1083699999999</c:v>
                </c:pt>
                <c:pt idx="178">
                  <c:v>4255.4923500000004</c:v>
                </c:pt>
                <c:pt idx="179">
                  <c:v>4134.01314</c:v>
                </c:pt>
                <c:pt idx="180">
                  <c:v>3853.9259400000001</c:v>
                </c:pt>
                <c:pt idx="181">
                  <c:v>3520.5010900000002</c:v>
                </c:pt>
                <c:pt idx="182">
                  <c:v>3449.25326</c:v>
                </c:pt>
                <c:pt idx="183">
                  <c:v>3206.76793</c:v>
                </c:pt>
                <c:pt idx="184">
                  <c:v>3215.0626400000001</c:v>
                </c:pt>
                <c:pt idx="185">
                  <c:v>3125.0295000000001</c:v>
                </c:pt>
                <c:pt idx="186">
                  <c:v>2865.0001900000002</c:v>
                </c:pt>
                <c:pt idx="187">
                  <c:v>2948.3803800000001</c:v>
                </c:pt>
                <c:pt idx="188">
                  <c:v>2910.1810999999998</c:v>
                </c:pt>
                <c:pt idx="189">
                  <c:v>2898.74415</c:v>
                </c:pt>
                <c:pt idx="190">
                  <c:v>3160.73947</c:v>
                </c:pt>
                <c:pt idx="191">
                  <c:v>2729.8470900000002</c:v>
                </c:pt>
                <c:pt idx="192">
                  <c:v>2371.1363900000001</c:v>
                </c:pt>
                <c:pt idx="193">
                  <c:v>2165.4263900000001</c:v>
                </c:pt>
                <c:pt idx="194">
                  <c:v>2046.49972</c:v>
                </c:pt>
                <c:pt idx="195">
                  <c:v>2045.4666500000001</c:v>
                </c:pt>
                <c:pt idx="196">
                  <c:v>2200.0165000000002</c:v>
                </c:pt>
                <c:pt idx="197">
                  <c:v>1957.4146900000001</c:v>
                </c:pt>
                <c:pt idx="198">
                  <c:v>1696.5884599999999</c:v>
                </c:pt>
                <c:pt idx="199">
                  <c:v>1619.40861</c:v>
                </c:pt>
                <c:pt idx="200">
                  <c:v>1893.3065300000001</c:v>
                </c:pt>
                <c:pt idx="201">
                  <c:v>1790.81872</c:v>
                </c:pt>
                <c:pt idx="202">
                  <c:v>1751.47541</c:v>
                </c:pt>
                <c:pt idx="203">
                  <c:v>1700.7161799999999</c:v>
                </c:pt>
                <c:pt idx="204">
                  <c:v>1651.8873799999999</c:v>
                </c:pt>
                <c:pt idx="205">
                  <c:v>1603.56104</c:v>
                </c:pt>
                <c:pt idx="206">
                  <c:v>1560.48089</c:v>
                </c:pt>
                <c:pt idx="207">
                  <c:v>1551.6266900000001</c:v>
                </c:pt>
                <c:pt idx="208">
                  <c:v>1211.7201700000001</c:v>
                </c:pt>
                <c:pt idx="209">
                  <c:v>1346.5301300000001</c:v>
                </c:pt>
                <c:pt idx="210">
                  <c:v>1123.1756600000001</c:v>
                </c:pt>
                <c:pt idx="211">
                  <c:v>1139.5246099999999</c:v>
                </c:pt>
                <c:pt idx="212">
                  <c:v>1214.8720800000001</c:v>
                </c:pt>
                <c:pt idx="213">
                  <c:v>1320.6970799999999</c:v>
                </c:pt>
                <c:pt idx="214">
                  <c:v>1395.2639799999999</c:v>
                </c:pt>
                <c:pt idx="215">
                  <c:v>1405.4157399999999</c:v>
                </c:pt>
                <c:pt idx="216">
                  <c:v>1636.0548699999999</c:v>
                </c:pt>
                <c:pt idx="217">
                  <c:v>1208.0638200000001</c:v>
                </c:pt>
                <c:pt idx="218">
                  <c:v>1116.7910300000001</c:v>
                </c:pt>
                <c:pt idx="219">
                  <c:v>1232.6367600000001</c:v>
                </c:pt>
                <c:pt idx="220">
                  <c:v>1144.2850000000001</c:v>
                </c:pt>
                <c:pt idx="221">
                  <c:v>1113.4042899999999</c:v>
                </c:pt>
                <c:pt idx="222">
                  <c:v>1025.71057</c:v>
                </c:pt>
                <c:pt idx="223">
                  <c:v>978.59325999999999</c:v>
                </c:pt>
                <c:pt idx="224">
                  <c:v>1200.4228599999999</c:v>
                </c:pt>
                <c:pt idx="225">
                  <c:v>1122.95964</c:v>
                </c:pt>
                <c:pt idx="226">
                  <c:v>986.39728000000002</c:v>
                </c:pt>
                <c:pt idx="227">
                  <c:v>905.92091000000005</c:v>
                </c:pt>
                <c:pt idx="228">
                  <c:v>911.38162999999997</c:v>
                </c:pt>
                <c:pt idx="229">
                  <c:v>959.28233</c:v>
                </c:pt>
                <c:pt idx="230">
                  <c:v>775.36158</c:v>
                </c:pt>
                <c:pt idx="231">
                  <c:v>809.37831000000006</c:v>
                </c:pt>
                <c:pt idx="232">
                  <c:v>679.64846999999997</c:v>
                </c:pt>
                <c:pt idx="233">
                  <c:v>695.82019000000003</c:v>
                </c:pt>
                <c:pt idx="234">
                  <c:v>692.13742999999999</c:v>
                </c:pt>
                <c:pt idx="235">
                  <c:v>706.96714999999995</c:v>
                </c:pt>
                <c:pt idx="236">
                  <c:v>704.52491999999995</c:v>
                </c:pt>
                <c:pt idx="237">
                  <c:v>611.94294000000002</c:v>
                </c:pt>
                <c:pt idx="238">
                  <c:v>775.48820000000001</c:v>
                </c:pt>
                <c:pt idx="239">
                  <c:v>857.06488999999999</c:v>
                </c:pt>
                <c:pt idx="240">
                  <c:v>928.38851</c:v>
                </c:pt>
                <c:pt idx="241">
                  <c:v>642.22704999999996</c:v>
                </c:pt>
                <c:pt idx="242">
                  <c:v>725.88554999999997</c:v>
                </c:pt>
                <c:pt idx="243">
                  <c:v>625.92300999999998</c:v>
                </c:pt>
                <c:pt idx="244">
                  <c:v>591.76877000000002</c:v>
                </c:pt>
                <c:pt idx="245">
                  <c:v>739.62706000000003</c:v>
                </c:pt>
                <c:pt idx="246">
                  <c:v>882.12108999999998</c:v>
                </c:pt>
                <c:pt idx="247">
                  <c:v>957.44934000000001</c:v>
                </c:pt>
                <c:pt idx="248">
                  <c:v>993.84589000000005</c:v>
                </c:pt>
                <c:pt idx="249">
                  <c:v>943.13183000000004</c:v>
                </c:pt>
                <c:pt idx="250">
                  <c:v>877.96776999999997</c:v>
                </c:pt>
                <c:pt idx="251">
                  <c:v>699.98594000000003</c:v>
                </c:pt>
                <c:pt idx="252">
                  <c:v>845.82093999999995</c:v>
                </c:pt>
                <c:pt idx="253">
                  <c:v>613.95149000000004</c:v>
                </c:pt>
                <c:pt idx="254">
                  <c:v>669.44872999999995</c:v>
                </c:pt>
                <c:pt idx="255">
                  <c:v>600.23409000000004</c:v>
                </c:pt>
                <c:pt idx="256">
                  <c:v>596.51002000000005</c:v>
                </c:pt>
                <c:pt idx="257">
                  <c:v>611.47662000000003</c:v>
                </c:pt>
                <c:pt idx="258">
                  <c:v>808.36407999999994</c:v>
                </c:pt>
                <c:pt idx="259">
                  <c:v>792.67907000000002</c:v>
                </c:pt>
                <c:pt idx="260">
                  <c:v>583.83753000000002</c:v>
                </c:pt>
                <c:pt idx="261">
                  <c:v>622.41215999999997</c:v>
                </c:pt>
                <c:pt idx="262">
                  <c:v>589.76754000000005</c:v>
                </c:pt>
                <c:pt idx="263">
                  <c:v>563.21995000000004</c:v>
                </c:pt>
                <c:pt idx="264">
                  <c:v>558.32308</c:v>
                </c:pt>
                <c:pt idx="265">
                  <c:v>542.80592000000001</c:v>
                </c:pt>
                <c:pt idx="266">
                  <c:v>588.33266000000003</c:v>
                </c:pt>
                <c:pt idx="267">
                  <c:v>527.90754000000004</c:v>
                </c:pt>
                <c:pt idx="268">
                  <c:v>448.28802999999999</c:v>
                </c:pt>
                <c:pt idx="269">
                  <c:v>416.59584000000001</c:v>
                </c:pt>
                <c:pt idx="270">
                  <c:v>454.35286000000002</c:v>
                </c:pt>
                <c:pt idx="271">
                  <c:v>350.19819999999999</c:v>
                </c:pt>
                <c:pt idx="272">
                  <c:v>552.55249000000003</c:v>
                </c:pt>
                <c:pt idx="273">
                  <c:v>482.56083000000001</c:v>
                </c:pt>
                <c:pt idx="274">
                  <c:v>470.50002000000001</c:v>
                </c:pt>
                <c:pt idx="275">
                  <c:v>399.26789000000002</c:v>
                </c:pt>
                <c:pt idx="276">
                  <c:v>520.48595</c:v>
                </c:pt>
                <c:pt idx="277">
                  <c:v>452.20175</c:v>
                </c:pt>
                <c:pt idx="278">
                  <c:v>611.88730999999996</c:v>
                </c:pt>
                <c:pt idx="279">
                  <c:v>480.06671999999998</c:v>
                </c:pt>
                <c:pt idx="280">
                  <c:v>522.18557999999996</c:v>
                </c:pt>
                <c:pt idx="281">
                  <c:v>502.17755</c:v>
                </c:pt>
                <c:pt idx="282">
                  <c:v>569.25414000000001</c:v>
                </c:pt>
                <c:pt idx="283">
                  <c:v>472.93200999999999</c:v>
                </c:pt>
                <c:pt idx="284">
                  <c:v>311.05403999999999</c:v>
                </c:pt>
                <c:pt idx="285">
                  <c:v>507.30268000000001</c:v>
                </c:pt>
                <c:pt idx="286">
                  <c:v>467.52892000000003</c:v>
                </c:pt>
                <c:pt idx="287">
                  <c:v>468.00051999999999</c:v>
                </c:pt>
                <c:pt idx="288">
                  <c:v>461.70710000000003</c:v>
                </c:pt>
                <c:pt idx="289">
                  <c:v>452.47187000000002</c:v>
                </c:pt>
                <c:pt idx="290">
                  <c:v>464.28</c:v>
                </c:pt>
                <c:pt idx="291">
                  <c:v>557.74432999999999</c:v>
                </c:pt>
                <c:pt idx="292">
                  <c:v>635.00867000000005</c:v>
                </c:pt>
                <c:pt idx="293">
                  <c:v>633.40710999999999</c:v>
                </c:pt>
                <c:pt idx="294">
                  <c:v>478.66869000000003</c:v>
                </c:pt>
                <c:pt idx="295">
                  <c:v>865.00151000000005</c:v>
                </c:pt>
                <c:pt idx="296">
                  <c:v>746.18650000000002</c:v>
                </c:pt>
                <c:pt idx="297">
                  <c:v>690.88856999999996</c:v>
                </c:pt>
                <c:pt idx="298">
                  <c:v>678.38972999999999</c:v>
                </c:pt>
                <c:pt idx="299">
                  <c:v>564.11935000000005</c:v>
                </c:pt>
                <c:pt idx="300">
                  <c:v>599.55668000000003</c:v>
                </c:pt>
                <c:pt idx="301">
                  <c:v>564.45267000000001</c:v>
                </c:pt>
                <c:pt idx="302">
                  <c:v>609.28534999999999</c:v>
                </c:pt>
                <c:pt idx="303">
                  <c:v>557.78653999999995</c:v>
                </c:pt>
                <c:pt idx="304">
                  <c:v>495.84805999999998</c:v>
                </c:pt>
                <c:pt idx="305">
                  <c:v>589.86612000000002</c:v>
                </c:pt>
                <c:pt idx="306">
                  <c:v>490.46541999999999</c:v>
                </c:pt>
                <c:pt idx="307">
                  <c:v>550.50990000000002</c:v>
                </c:pt>
                <c:pt idx="308">
                  <c:v>634.26088000000004</c:v>
                </c:pt>
                <c:pt idx="309">
                  <c:v>576.28269</c:v>
                </c:pt>
                <c:pt idx="310">
                  <c:v>456.13601</c:v>
                </c:pt>
                <c:pt idx="311">
                  <c:v>431.10178000000002</c:v>
                </c:pt>
                <c:pt idx="312">
                  <c:v>443.82229999999998</c:v>
                </c:pt>
                <c:pt idx="313">
                  <c:v>452.87207000000001</c:v>
                </c:pt>
                <c:pt idx="314">
                  <c:v>594.74707000000001</c:v>
                </c:pt>
                <c:pt idx="315">
                  <c:v>387.31650000000002</c:v>
                </c:pt>
                <c:pt idx="316">
                  <c:v>468.63393000000002</c:v>
                </c:pt>
                <c:pt idx="317">
                  <c:v>442.60969</c:v>
                </c:pt>
                <c:pt idx="318">
                  <c:v>464.19547</c:v>
                </c:pt>
                <c:pt idx="319">
                  <c:v>515.89963999999998</c:v>
                </c:pt>
                <c:pt idx="320">
                  <c:v>462.00218000000001</c:v>
                </c:pt>
                <c:pt idx="321">
                  <c:v>704.13342999999998</c:v>
                </c:pt>
                <c:pt idx="322">
                  <c:v>557.44824000000006</c:v>
                </c:pt>
                <c:pt idx="323">
                  <c:v>534.45402000000001</c:v>
                </c:pt>
                <c:pt idx="324">
                  <c:v>498.4135</c:v>
                </c:pt>
                <c:pt idx="325">
                  <c:v>435.06443999999999</c:v>
                </c:pt>
                <c:pt idx="326">
                  <c:v>446.59005999999999</c:v>
                </c:pt>
                <c:pt idx="327">
                  <c:v>451.80860000000001</c:v>
                </c:pt>
                <c:pt idx="328">
                  <c:v>612.24838999999997</c:v>
                </c:pt>
                <c:pt idx="329">
                  <c:v>421.67129999999997</c:v>
                </c:pt>
                <c:pt idx="330">
                  <c:v>479.16399999999999</c:v>
                </c:pt>
                <c:pt idx="331">
                  <c:v>670.06170999999995</c:v>
                </c:pt>
                <c:pt idx="332">
                  <c:v>500.85858999999999</c:v>
                </c:pt>
                <c:pt idx="333">
                  <c:v>492.83812999999998</c:v>
                </c:pt>
                <c:pt idx="334">
                  <c:v>533.82680000000005</c:v>
                </c:pt>
                <c:pt idx="335">
                  <c:v>407.54743999999999</c:v>
                </c:pt>
                <c:pt idx="336">
                  <c:v>449.59206999999998</c:v>
                </c:pt>
                <c:pt idx="337">
                  <c:v>353.99837000000002</c:v>
                </c:pt>
                <c:pt idx="338">
                  <c:v>330.73171000000002</c:v>
                </c:pt>
                <c:pt idx="339">
                  <c:v>425.22318999999999</c:v>
                </c:pt>
                <c:pt idx="340">
                  <c:v>258.98063999999999</c:v>
                </c:pt>
                <c:pt idx="341">
                  <c:v>402.59624000000002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Blue_Opps!$H$6</c:f>
              <c:strCache>
                <c:ptCount val="1"/>
                <c:pt idx="0">
                  <c:v>Comparative Year Inflow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Blue_Opps!$I$8:$I$617</c:f>
              <c:numCache>
                <c:formatCode>#,##0</c:formatCode>
                <c:ptCount val="610"/>
                <c:pt idx="0">
                  <c:v>345.06756591796898</c:v>
                </c:pt>
                <c:pt idx="1">
                  <c:v>592.10870361328102</c:v>
                </c:pt>
                <c:pt idx="2">
                  <c:v>293.13638305664102</c:v>
                </c:pt>
                <c:pt idx="3">
                  <c:v>380.86041259765602</c:v>
                </c:pt>
                <c:pt idx="4">
                  <c:v>492.78457641601602</c:v>
                </c:pt>
                <c:pt idx="5">
                  <c:v>345.56658935546898</c:v>
                </c:pt>
                <c:pt idx="6">
                  <c:v>402.53692626953102</c:v>
                </c:pt>
                <c:pt idx="7">
                  <c:v>394.46908569335898</c:v>
                </c:pt>
                <c:pt idx="8">
                  <c:v>454.96792602539102</c:v>
                </c:pt>
                <c:pt idx="9">
                  <c:v>443.37124633789102</c:v>
                </c:pt>
                <c:pt idx="10">
                  <c:v>343.040771484375</c:v>
                </c:pt>
                <c:pt idx="11">
                  <c:v>305.7314453125</c:v>
                </c:pt>
                <c:pt idx="12">
                  <c:v>551.26007080078102</c:v>
                </c:pt>
                <c:pt idx="13">
                  <c:v>220.52479553222699</c:v>
                </c:pt>
                <c:pt idx="14">
                  <c:v>283.54397583007801</c:v>
                </c:pt>
                <c:pt idx="15">
                  <c:v>380.34332275390602</c:v>
                </c:pt>
                <c:pt idx="16">
                  <c:v>428.23846435546898</c:v>
                </c:pt>
                <c:pt idx="17">
                  <c:v>348.96765136718801</c:v>
                </c:pt>
                <c:pt idx="18">
                  <c:v>485.09210205078102</c:v>
                </c:pt>
                <c:pt idx="19">
                  <c:v>604.07525634765602</c:v>
                </c:pt>
                <c:pt idx="20">
                  <c:v>604.57916259765602</c:v>
                </c:pt>
                <c:pt idx="21">
                  <c:v>413.49966430664102</c:v>
                </c:pt>
                <c:pt idx="22">
                  <c:v>404.92807006835898</c:v>
                </c:pt>
                <c:pt idx="23">
                  <c:v>564.24456787109398</c:v>
                </c:pt>
                <c:pt idx="24">
                  <c:v>316.19357299804699</c:v>
                </c:pt>
                <c:pt idx="25">
                  <c:v>395.34719848632801</c:v>
                </c:pt>
                <c:pt idx="26">
                  <c:v>719.52667236328102</c:v>
                </c:pt>
                <c:pt idx="27">
                  <c:v>420.05078125</c:v>
                </c:pt>
                <c:pt idx="28">
                  <c:v>231.87928771972699</c:v>
                </c:pt>
                <c:pt idx="29">
                  <c:v>438.58636474609398</c:v>
                </c:pt>
                <c:pt idx="30">
                  <c:v>321.11486816406199</c:v>
                </c:pt>
                <c:pt idx="31">
                  <c:v>283.30087280273398</c:v>
                </c:pt>
                <c:pt idx="32">
                  <c:v>445.13732910156301</c:v>
                </c:pt>
                <c:pt idx="33">
                  <c:v>409.84</c:v>
                </c:pt>
                <c:pt idx="34">
                  <c:v>386.65</c:v>
                </c:pt>
                <c:pt idx="35">
                  <c:v>396.73513793945301</c:v>
                </c:pt>
                <c:pt idx="36">
                  <c:v>363.45968627929699</c:v>
                </c:pt>
                <c:pt idx="37">
                  <c:v>576.72283935546898</c:v>
                </c:pt>
                <c:pt idx="38">
                  <c:v>329.68161010742199</c:v>
                </c:pt>
                <c:pt idx="39">
                  <c:v>450.17657470703102</c:v>
                </c:pt>
                <c:pt idx="40">
                  <c:v>400.26296997070301</c:v>
                </c:pt>
                <c:pt idx="41">
                  <c:v>503.49884033203102</c:v>
                </c:pt>
                <c:pt idx="42">
                  <c:v>334.601806640625</c:v>
                </c:pt>
                <c:pt idx="43">
                  <c:v>318.97171020507801</c:v>
                </c:pt>
                <c:pt idx="44">
                  <c:v>439.970703125</c:v>
                </c:pt>
                <c:pt idx="45">
                  <c:v>238.30162048339801</c:v>
                </c:pt>
                <c:pt idx="46">
                  <c:v>468.20089721679699</c:v>
                </c:pt>
                <c:pt idx="47">
                  <c:v>385.51513671875</c:v>
                </c:pt>
                <c:pt idx="48">
                  <c:v>326.40744018554699</c:v>
                </c:pt>
                <c:pt idx="49">
                  <c:v>465.05062866210898</c:v>
                </c:pt>
                <c:pt idx="50">
                  <c:v>440.343505859375</c:v>
                </c:pt>
                <c:pt idx="51">
                  <c:v>623.8583984375</c:v>
                </c:pt>
                <c:pt idx="52">
                  <c:v>376.69598388671898</c:v>
                </c:pt>
                <c:pt idx="53">
                  <c:v>422.06927490234398</c:v>
                </c:pt>
                <c:pt idx="54">
                  <c:v>505.75949096679699</c:v>
                </c:pt>
                <c:pt idx="55">
                  <c:v>450.30026245117199</c:v>
                </c:pt>
                <c:pt idx="56">
                  <c:v>434.55041503906301</c:v>
                </c:pt>
                <c:pt idx="57">
                  <c:v>458.24465942382801</c:v>
                </c:pt>
                <c:pt idx="58">
                  <c:v>466.31039428710898</c:v>
                </c:pt>
                <c:pt idx="59">
                  <c:v>480.81015014648398</c:v>
                </c:pt>
                <c:pt idx="60">
                  <c:v>366.36264038085898</c:v>
                </c:pt>
                <c:pt idx="61">
                  <c:v>619.334716796875</c:v>
                </c:pt>
                <c:pt idx="62">
                  <c:v>594.12677001953102</c:v>
                </c:pt>
                <c:pt idx="63">
                  <c:v>484.21804809570301</c:v>
                </c:pt>
                <c:pt idx="64">
                  <c:v>544.71807861328102</c:v>
                </c:pt>
                <c:pt idx="65">
                  <c:v>533.506103515625</c:v>
                </c:pt>
                <c:pt idx="66">
                  <c:v>430.14804077148398</c:v>
                </c:pt>
                <c:pt idx="67">
                  <c:v>635.84765625</c:v>
                </c:pt>
                <c:pt idx="68">
                  <c:v>429.64004516601602</c:v>
                </c:pt>
                <c:pt idx="69">
                  <c:v>468.34045410156301</c:v>
                </c:pt>
                <c:pt idx="70">
                  <c:v>493.54876708984398</c:v>
                </c:pt>
                <c:pt idx="71">
                  <c:v>485.48297119140602</c:v>
                </c:pt>
                <c:pt idx="72">
                  <c:v>489.90051269531301</c:v>
                </c:pt>
                <c:pt idx="73">
                  <c:v>429.40051269531199</c:v>
                </c:pt>
                <c:pt idx="74">
                  <c:v>526.20178222656295</c:v>
                </c:pt>
                <c:pt idx="75">
                  <c:v>667.24914550781295</c:v>
                </c:pt>
                <c:pt idx="76">
                  <c:v>875.47180175781295</c:v>
                </c:pt>
                <c:pt idx="77">
                  <c:v>702.03845214843705</c:v>
                </c:pt>
                <c:pt idx="78">
                  <c:v>566.29602050781295</c:v>
                </c:pt>
                <c:pt idx="79">
                  <c:v>935.35186767578102</c:v>
                </c:pt>
                <c:pt idx="80">
                  <c:v>1018.42303466797</c:v>
                </c:pt>
                <c:pt idx="81">
                  <c:v>1039.09692382813</c:v>
                </c:pt>
                <c:pt idx="82">
                  <c:v>1058.6435546875</c:v>
                </c:pt>
                <c:pt idx="83">
                  <c:v>1105.53259277344</c:v>
                </c:pt>
                <c:pt idx="84">
                  <c:v>987.43939208984398</c:v>
                </c:pt>
                <c:pt idx="85">
                  <c:v>1258.68334960937</c:v>
                </c:pt>
                <c:pt idx="86">
                  <c:v>1177.513671875</c:v>
                </c:pt>
                <c:pt idx="87">
                  <c:v>1020.59686279297</c:v>
                </c:pt>
                <c:pt idx="88">
                  <c:v>959.08673095703102</c:v>
                </c:pt>
                <c:pt idx="89">
                  <c:v>894.42742919921898</c:v>
                </c:pt>
                <c:pt idx="90">
                  <c:v>978.11608886718795</c:v>
                </c:pt>
                <c:pt idx="91">
                  <c:v>836.44104003906295</c:v>
                </c:pt>
                <c:pt idx="92">
                  <c:v>728.927978515625</c:v>
                </c:pt>
                <c:pt idx="93">
                  <c:v>809.08673095703102</c:v>
                </c:pt>
                <c:pt idx="94">
                  <c:v>637.15832519531295</c:v>
                </c:pt>
                <c:pt idx="95">
                  <c:v>539.2177734375</c:v>
                </c:pt>
                <c:pt idx="96">
                  <c:v>635.50115966796898</c:v>
                </c:pt>
                <c:pt idx="97">
                  <c:v>651.00067138671898</c:v>
                </c:pt>
                <c:pt idx="98">
                  <c:v>848.61535644531295</c:v>
                </c:pt>
                <c:pt idx="99">
                  <c:v>432.53112792968801</c:v>
                </c:pt>
                <c:pt idx="100">
                  <c:v>597.37353515625</c:v>
                </c:pt>
                <c:pt idx="101">
                  <c:v>650.6787109375</c:v>
                </c:pt>
                <c:pt idx="102">
                  <c:v>660.24450683593795</c:v>
                </c:pt>
                <c:pt idx="103">
                  <c:v>651.16876220703102</c:v>
                </c:pt>
                <c:pt idx="104">
                  <c:v>972.205810546875</c:v>
                </c:pt>
                <c:pt idx="105">
                  <c:v>891.02502441406295</c:v>
                </c:pt>
                <c:pt idx="106">
                  <c:v>664.014892578125</c:v>
                </c:pt>
                <c:pt idx="107">
                  <c:v>691.23278808593795</c:v>
                </c:pt>
                <c:pt idx="108">
                  <c:v>623.66491699218795</c:v>
                </c:pt>
                <c:pt idx="109">
                  <c:v>777.29547119140602</c:v>
                </c:pt>
                <c:pt idx="110">
                  <c:v>1090.89111328125</c:v>
                </c:pt>
                <c:pt idx="111">
                  <c:v>1124.04016113281</c:v>
                </c:pt>
                <c:pt idx="112">
                  <c:v>1291.42602539062</c:v>
                </c:pt>
                <c:pt idx="113">
                  <c:v>1159.8486328125</c:v>
                </c:pt>
                <c:pt idx="114">
                  <c:v>874.85748291015602</c:v>
                </c:pt>
                <c:pt idx="115">
                  <c:v>1236.84216308594</c:v>
                </c:pt>
                <c:pt idx="116">
                  <c:v>1054.20678710937</c:v>
                </c:pt>
                <c:pt idx="117">
                  <c:v>1298.73034667969</c:v>
                </c:pt>
                <c:pt idx="118">
                  <c:v>1169.66186523437</c:v>
                </c:pt>
                <c:pt idx="119">
                  <c:v>908.36553955078102</c:v>
                </c:pt>
                <c:pt idx="120">
                  <c:v>1435.72570800781</c:v>
                </c:pt>
                <c:pt idx="121">
                  <c:v>1480.59924316406</c:v>
                </c:pt>
                <c:pt idx="122">
                  <c:v>1434.09045410156</c:v>
                </c:pt>
                <c:pt idx="123">
                  <c:v>1368.04467773438</c:v>
                </c:pt>
                <c:pt idx="124">
                  <c:v>1314.98852539063</c:v>
                </c:pt>
                <c:pt idx="125">
                  <c:v>1027.10559082031</c:v>
                </c:pt>
                <c:pt idx="126">
                  <c:v>982.74365234375</c:v>
                </c:pt>
                <c:pt idx="127">
                  <c:v>1169.16711425781</c:v>
                </c:pt>
                <c:pt idx="128">
                  <c:v>1132.36499023437</c:v>
                </c:pt>
                <c:pt idx="129">
                  <c:v>1542.64392089844</c:v>
                </c:pt>
                <c:pt idx="130">
                  <c:v>1818.94445800781</c:v>
                </c:pt>
                <c:pt idx="131">
                  <c:v>1690.90124511719</c:v>
                </c:pt>
                <c:pt idx="132">
                  <c:v>1495.67138671875</c:v>
                </c:pt>
                <c:pt idx="133">
                  <c:v>1544.57446289063</c:v>
                </c:pt>
                <c:pt idx="134">
                  <c:v>1920.56872558594</c:v>
                </c:pt>
                <c:pt idx="135">
                  <c:v>2213.50439453125</c:v>
                </c:pt>
                <c:pt idx="136">
                  <c:v>2396.53930664063</c:v>
                </c:pt>
                <c:pt idx="137">
                  <c:v>2366.69409179688</c:v>
                </c:pt>
                <c:pt idx="138">
                  <c:v>2502.35278320312</c:v>
                </c:pt>
                <c:pt idx="139">
                  <c:v>2800.21435546875</c:v>
                </c:pt>
                <c:pt idx="140">
                  <c:v>3573.14526367187</c:v>
                </c:pt>
                <c:pt idx="141">
                  <c:v>3939.22045898438</c:v>
                </c:pt>
                <c:pt idx="142">
                  <c:v>4356.60791015625</c:v>
                </c:pt>
                <c:pt idx="143">
                  <c:v>4680.8515625</c:v>
                </c:pt>
                <c:pt idx="144">
                  <c:v>5252.52880859375</c:v>
                </c:pt>
                <c:pt idx="145">
                  <c:v>5106.87939453125</c:v>
                </c:pt>
                <c:pt idx="146">
                  <c:v>4861.80810546875</c:v>
                </c:pt>
                <c:pt idx="147">
                  <c:v>4677.31982421875</c:v>
                </c:pt>
                <c:pt idx="148">
                  <c:v>4778.185546875</c:v>
                </c:pt>
                <c:pt idx="149">
                  <c:v>5473.87890625</c:v>
                </c:pt>
                <c:pt idx="150">
                  <c:v>5312.5908203125</c:v>
                </c:pt>
                <c:pt idx="151">
                  <c:v>5285.8095703125</c:v>
                </c:pt>
                <c:pt idx="152">
                  <c:v>5007.0703125</c:v>
                </c:pt>
                <c:pt idx="153">
                  <c:v>5224.4501953125</c:v>
                </c:pt>
                <c:pt idx="154">
                  <c:v>5062.09521484375</c:v>
                </c:pt>
                <c:pt idx="155">
                  <c:v>5007.22998046875</c:v>
                </c:pt>
                <c:pt idx="156">
                  <c:v>4800.1044921875</c:v>
                </c:pt>
                <c:pt idx="157">
                  <c:v>4221.80322265625</c:v>
                </c:pt>
                <c:pt idx="158">
                  <c:v>3796.85864257813</c:v>
                </c:pt>
                <c:pt idx="159">
                  <c:v>4375.11962890625</c:v>
                </c:pt>
                <c:pt idx="160">
                  <c:v>5096.6630859375</c:v>
                </c:pt>
                <c:pt idx="161">
                  <c:v>5495.9521484375</c:v>
                </c:pt>
                <c:pt idx="162">
                  <c:v>5233.357421875</c:v>
                </c:pt>
                <c:pt idx="163">
                  <c:v>5060.5029296875</c:v>
                </c:pt>
                <c:pt idx="164">
                  <c:v>5107.9326171875</c:v>
                </c:pt>
                <c:pt idx="165">
                  <c:v>5604.66455078125</c:v>
                </c:pt>
                <c:pt idx="166">
                  <c:v>5585.5615234375</c:v>
                </c:pt>
                <c:pt idx="167">
                  <c:v>5450.0791015625</c:v>
                </c:pt>
                <c:pt idx="168">
                  <c:v>6134.88818359375</c:v>
                </c:pt>
                <c:pt idx="169">
                  <c:v>6219.736328125</c:v>
                </c:pt>
                <c:pt idx="170">
                  <c:v>5820.580078125</c:v>
                </c:pt>
                <c:pt idx="171">
                  <c:v>5537.365234375</c:v>
                </c:pt>
                <c:pt idx="172">
                  <c:v>5457.80419921875</c:v>
                </c:pt>
                <c:pt idx="173">
                  <c:v>5368.16064453125</c:v>
                </c:pt>
                <c:pt idx="174">
                  <c:v>5561.38916015625</c:v>
                </c:pt>
                <c:pt idx="175">
                  <c:v>5335.646484375</c:v>
                </c:pt>
                <c:pt idx="176">
                  <c:v>5126.52783203125</c:v>
                </c:pt>
                <c:pt idx="177">
                  <c:v>4952.69287109375</c:v>
                </c:pt>
                <c:pt idx="178">
                  <c:v>4642.22509765625</c:v>
                </c:pt>
                <c:pt idx="179">
                  <c:v>4411.40478515625</c:v>
                </c:pt>
                <c:pt idx="180">
                  <c:v>3990.48950195313</c:v>
                </c:pt>
                <c:pt idx="181">
                  <c:v>3654.26953125</c:v>
                </c:pt>
                <c:pt idx="182">
                  <c:v>3626.59545898438</c:v>
                </c:pt>
                <c:pt idx="183">
                  <c:v>3489.51220703125</c:v>
                </c:pt>
                <c:pt idx="184">
                  <c:v>3335.783203125</c:v>
                </c:pt>
                <c:pt idx="185">
                  <c:v>3205.751953125</c:v>
                </c:pt>
                <c:pt idx="186">
                  <c:v>2920.9208984375</c:v>
                </c:pt>
                <c:pt idx="187">
                  <c:v>2635.59057617188</c:v>
                </c:pt>
                <c:pt idx="188">
                  <c:v>2668.828125</c:v>
                </c:pt>
                <c:pt idx="189">
                  <c:v>2798.43237304688</c:v>
                </c:pt>
                <c:pt idx="190">
                  <c:v>2524.69897460937</c:v>
                </c:pt>
                <c:pt idx="191">
                  <c:v>2409.27221679688</c:v>
                </c:pt>
                <c:pt idx="192">
                  <c:v>2344.25732421875</c:v>
                </c:pt>
                <c:pt idx="193">
                  <c:v>2091.181640625</c:v>
                </c:pt>
                <c:pt idx="194">
                  <c:v>1922.28601074219</c:v>
                </c:pt>
                <c:pt idx="195">
                  <c:v>1799.27075195313</c:v>
                </c:pt>
                <c:pt idx="196">
                  <c:v>1868.34008789063</c:v>
                </c:pt>
                <c:pt idx="197">
                  <c:v>1745.88134765625</c:v>
                </c:pt>
                <c:pt idx="198">
                  <c:v>1667.74340820313</c:v>
                </c:pt>
                <c:pt idx="199">
                  <c:v>1584.61889648437</c:v>
                </c:pt>
                <c:pt idx="200">
                  <c:v>1993.01403808594</c:v>
                </c:pt>
                <c:pt idx="201">
                  <c:v>2173.02490234375</c:v>
                </c:pt>
                <c:pt idx="202">
                  <c:v>1955.283203125</c:v>
                </c:pt>
                <c:pt idx="203">
                  <c:v>2064.19702148437</c:v>
                </c:pt>
                <c:pt idx="204">
                  <c:v>2120.21997070313</c:v>
                </c:pt>
                <c:pt idx="205">
                  <c:v>2171.16186523438</c:v>
                </c:pt>
                <c:pt idx="206">
                  <c:v>2336.09423828125</c:v>
                </c:pt>
                <c:pt idx="207">
                  <c:v>2316.94580078125</c:v>
                </c:pt>
                <c:pt idx="208">
                  <c:v>2024.58483886719</c:v>
                </c:pt>
                <c:pt idx="209">
                  <c:v>2435.49267578125</c:v>
                </c:pt>
                <c:pt idx="210">
                  <c:v>2101.26977539062</c:v>
                </c:pt>
                <c:pt idx="211">
                  <c:v>2297.912109375</c:v>
                </c:pt>
                <c:pt idx="212">
                  <c:v>2334.21655273437</c:v>
                </c:pt>
                <c:pt idx="213">
                  <c:v>2127.474609375</c:v>
                </c:pt>
                <c:pt idx="214">
                  <c:v>1864.30895996094</c:v>
                </c:pt>
                <c:pt idx="215">
                  <c:v>2379.56176757813</c:v>
                </c:pt>
                <c:pt idx="216">
                  <c:v>2103.30834960937</c:v>
                </c:pt>
                <c:pt idx="217">
                  <c:v>2157.7431640625</c:v>
                </c:pt>
                <c:pt idx="218">
                  <c:v>2170.87963867187</c:v>
                </c:pt>
                <c:pt idx="219">
                  <c:v>2160.7763671875</c:v>
                </c:pt>
                <c:pt idx="220">
                  <c:v>1797.79235839844</c:v>
                </c:pt>
                <c:pt idx="221">
                  <c:v>1735.75134277344</c:v>
                </c:pt>
                <c:pt idx="222">
                  <c:v>2040.79260253906</c:v>
                </c:pt>
                <c:pt idx="223">
                  <c:v>2293.87280273437</c:v>
                </c:pt>
                <c:pt idx="224">
                  <c:v>2221.77075195312</c:v>
                </c:pt>
                <c:pt idx="225">
                  <c:v>1854.27258300781</c:v>
                </c:pt>
                <c:pt idx="226">
                  <c:v>1812.91723632812</c:v>
                </c:pt>
                <c:pt idx="227">
                  <c:v>1864.37744140625</c:v>
                </c:pt>
                <c:pt idx="228">
                  <c:v>1641.01098632812</c:v>
                </c:pt>
                <c:pt idx="229">
                  <c:v>1649.56262207031</c:v>
                </c:pt>
                <c:pt idx="230">
                  <c:v>1974.23425292969</c:v>
                </c:pt>
                <c:pt idx="231">
                  <c:v>1665.16333007812</c:v>
                </c:pt>
                <c:pt idx="232">
                  <c:v>1699.99877929687</c:v>
                </c:pt>
                <c:pt idx="233">
                  <c:v>1762.51672363281</c:v>
                </c:pt>
                <c:pt idx="234">
                  <c:v>1849.2333984375</c:v>
                </c:pt>
                <c:pt idx="235">
                  <c:v>1506.39172363281</c:v>
                </c:pt>
                <c:pt idx="236">
                  <c:v>1677.30432128906</c:v>
                </c:pt>
                <c:pt idx="237">
                  <c:v>1758.46936035156</c:v>
                </c:pt>
                <c:pt idx="238">
                  <c:v>1498.81176757813</c:v>
                </c:pt>
                <c:pt idx="239">
                  <c:v>1502.83471679688</c:v>
                </c:pt>
                <c:pt idx="240">
                  <c:v>1593.62915039063</c:v>
                </c:pt>
                <c:pt idx="241">
                  <c:v>1492.79357910156</c:v>
                </c:pt>
                <c:pt idx="242">
                  <c:v>1494.80334472656</c:v>
                </c:pt>
                <c:pt idx="243">
                  <c:v>1456.98522949219</c:v>
                </c:pt>
                <c:pt idx="244">
                  <c:v>1566.38244628906</c:v>
                </c:pt>
                <c:pt idx="245">
                  <c:v>1644.02075195312</c:v>
                </c:pt>
                <c:pt idx="246">
                  <c:v>1448.39514160156</c:v>
                </c:pt>
                <c:pt idx="247">
                  <c:v>1399.48425292969</c:v>
                </c:pt>
                <c:pt idx="248">
                  <c:v>1375.34094238281</c:v>
                </c:pt>
                <c:pt idx="249">
                  <c:v>1123.74975585938</c:v>
                </c:pt>
                <c:pt idx="250">
                  <c:v>1068.27404785156</c:v>
                </c:pt>
                <c:pt idx="251">
                  <c:v>1030.44848632812</c:v>
                </c:pt>
                <c:pt idx="252">
                  <c:v>1126.22595214844</c:v>
                </c:pt>
                <c:pt idx="253">
                  <c:v>897.811279296875</c:v>
                </c:pt>
                <c:pt idx="254">
                  <c:v>1024.84606933594</c:v>
                </c:pt>
                <c:pt idx="255">
                  <c:v>1080.35681152344</c:v>
                </c:pt>
                <c:pt idx="256">
                  <c:v>838.84631347656295</c:v>
                </c:pt>
                <c:pt idx="257">
                  <c:v>864.04010009765602</c:v>
                </c:pt>
                <c:pt idx="258">
                  <c:v>1047.04321289062</c:v>
                </c:pt>
                <c:pt idx="259">
                  <c:v>1054.64904785156</c:v>
                </c:pt>
                <c:pt idx="260">
                  <c:v>958.33703613281295</c:v>
                </c:pt>
                <c:pt idx="261">
                  <c:v>957.37603759765602</c:v>
                </c:pt>
                <c:pt idx="262">
                  <c:v>1067.77770996094</c:v>
                </c:pt>
                <c:pt idx="263">
                  <c:v>1325.92016601563</c:v>
                </c:pt>
                <c:pt idx="264">
                  <c:v>1254.85217285156</c:v>
                </c:pt>
                <c:pt idx="265">
                  <c:v>943.23492431640602</c:v>
                </c:pt>
                <c:pt idx="266">
                  <c:v>900.90240478515602</c:v>
                </c:pt>
                <c:pt idx="267">
                  <c:v>1107.07202148437</c:v>
                </c:pt>
                <c:pt idx="268">
                  <c:v>981.55859375</c:v>
                </c:pt>
                <c:pt idx="269">
                  <c:v>629.68884277343795</c:v>
                </c:pt>
                <c:pt idx="270">
                  <c:v>858.050537109375</c:v>
                </c:pt>
                <c:pt idx="271">
                  <c:v>790.01251220703102</c:v>
                </c:pt>
                <c:pt idx="272">
                  <c:v>769.80535888671898</c:v>
                </c:pt>
                <c:pt idx="273">
                  <c:v>668.49401855468705</c:v>
                </c:pt>
                <c:pt idx="274">
                  <c:v>796.07879638671898</c:v>
                </c:pt>
                <c:pt idx="275">
                  <c:v>646.80480957031295</c:v>
                </c:pt>
                <c:pt idx="276">
                  <c:v>706.32806396484398</c:v>
                </c:pt>
                <c:pt idx="277">
                  <c:v>655.87139892578102</c:v>
                </c:pt>
                <c:pt idx="278">
                  <c:v>592.885498046875</c:v>
                </c:pt>
                <c:pt idx="279">
                  <c:v>634.77038574218705</c:v>
                </c:pt>
                <c:pt idx="280">
                  <c:v>1032.02783203125</c:v>
                </c:pt>
                <c:pt idx="281">
                  <c:v>973.60119628906295</c:v>
                </c:pt>
                <c:pt idx="282">
                  <c:v>864.18054199218705</c:v>
                </c:pt>
                <c:pt idx="283">
                  <c:v>694.84826660156295</c:v>
                </c:pt>
                <c:pt idx="284">
                  <c:v>765.000732421875</c:v>
                </c:pt>
                <c:pt idx="285">
                  <c:v>632.90069580078102</c:v>
                </c:pt>
                <c:pt idx="286">
                  <c:v>721.20306396484398</c:v>
                </c:pt>
                <c:pt idx="287">
                  <c:v>641.03265380859398</c:v>
                </c:pt>
                <c:pt idx="288">
                  <c:v>476.24179077148398</c:v>
                </c:pt>
                <c:pt idx="289">
                  <c:v>685.46441650390602</c:v>
                </c:pt>
                <c:pt idx="290">
                  <c:v>525.72253417968795</c:v>
                </c:pt>
                <c:pt idx="291">
                  <c:v>543.35955810546898</c:v>
                </c:pt>
                <c:pt idx="292">
                  <c:v>640.6552734375</c:v>
                </c:pt>
                <c:pt idx="293">
                  <c:v>553.001953125</c:v>
                </c:pt>
                <c:pt idx="294">
                  <c:v>595.34484863281295</c:v>
                </c:pt>
                <c:pt idx="295">
                  <c:v>611.55773925781205</c:v>
                </c:pt>
                <c:pt idx="296">
                  <c:v>364.51089477539102</c:v>
                </c:pt>
                <c:pt idx="297">
                  <c:v>451.72015380859398</c:v>
                </c:pt>
                <c:pt idx="298">
                  <c:v>509.27233886718801</c:v>
                </c:pt>
                <c:pt idx="299">
                  <c:v>424.06048583984398</c:v>
                </c:pt>
                <c:pt idx="300">
                  <c:v>557.15344238281295</c:v>
                </c:pt>
                <c:pt idx="301">
                  <c:v>387.32873535156301</c:v>
                </c:pt>
                <c:pt idx="302">
                  <c:v>735.19860839843795</c:v>
                </c:pt>
                <c:pt idx="303">
                  <c:v>511.84100341796898</c:v>
                </c:pt>
                <c:pt idx="304">
                  <c:v>670.22674560546898</c:v>
                </c:pt>
                <c:pt idx="305">
                  <c:v>572.91497802734398</c:v>
                </c:pt>
                <c:pt idx="306">
                  <c:v>537.11529541015602</c:v>
                </c:pt>
                <c:pt idx="307">
                  <c:v>605.76824951171898</c:v>
                </c:pt>
                <c:pt idx="308">
                  <c:v>485.77243041992199</c:v>
                </c:pt>
                <c:pt idx="309">
                  <c:v>485.76730346679699</c:v>
                </c:pt>
                <c:pt idx="310">
                  <c:v>551.39459228515602</c:v>
                </c:pt>
                <c:pt idx="311">
                  <c:v>570.04534912109398</c:v>
                </c:pt>
                <c:pt idx="312">
                  <c:v>560.96697998046898</c:v>
                </c:pt>
                <c:pt idx="313">
                  <c:v>608.94958496093795</c:v>
                </c:pt>
                <c:pt idx="314">
                  <c:v>486.93707275390602</c:v>
                </c:pt>
                <c:pt idx="315">
                  <c:v>544.50054931640602</c:v>
                </c:pt>
                <c:pt idx="316">
                  <c:v>515.76019287109398</c:v>
                </c:pt>
                <c:pt idx="317">
                  <c:v>472.90103149414102</c:v>
                </c:pt>
                <c:pt idx="318">
                  <c:v>517.86120605468795</c:v>
                </c:pt>
                <c:pt idx="319">
                  <c:v>398.36975097656301</c:v>
                </c:pt>
                <c:pt idx="320">
                  <c:v>429.62374877929699</c:v>
                </c:pt>
                <c:pt idx="321">
                  <c:v>465.92266845703102</c:v>
                </c:pt>
                <c:pt idx="322">
                  <c:v>447.7685546875</c:v>
                </c:pt>
                <c:pt idx="323">
                  <c:v>450.2861328125</c:v>
                </c:pt>
                <c:pt idx="324">
                  <c:v>402.89080810546898</c:v>
                </c:pt>
                <c:pt idx="325">
                  <c:v>612.71667480468795</c:v>
                </c:pt>
                <c:pt idx="326">
                  <c:v>425.66787719726602</c:v>
                </c:pt>
                <c:pt idx="327">
                  <c:v>319.28521728515602</c:v>
                </c:pt>
                <c:pt idx="328">
                  <c:v>236.09339904785199</c:v>
                </c:pt>
                <c:pt idx="329">
                  <c:v>223.48504638671901</c:v>
                </c:pt>
                <c:pt idx="330">
                  <c:v>521.44354248046898</c:v>
                </c:pt>
                <c:pt idx="331">
                  <c:v>400.94290161132801</c:v>
                </c:pt>
                <c:pt idx="332">
                  <c:v>614.70654296875</c:v>
                </c:pt>
                <c:pt idx="333">
                  <c:v>484.63040161132801</c:v>
                </c:pt>
                <c:pt idx="334">
                  <c:v>489.16363525390602</c:v>
                </c:pt>
                <c:pt idx="335">
                  <c:v>508.82305908203102</c:v>
                </c:pt>
                <c:pt idx="336">
                  <c:v>501.25747680664102</c:v>
                </c:pt>
                <c:pt idx="337">
                  <c:v>622.3544921875</c:v>
                </c:pt>
                <c:pt idx="338">
                  <c:v>508.41030883789102</c:v>
                </c:pt>
                <c:pt idx="339">
                  <c:v>308.75723266601602</c:v>
                </c:pt>
                <c:pt idx="340">
                  <c:v>163.048904418945</c:v>
                </c:pt>
                <c:pt idx="341">
                  <c:v>371.77053833007801</c:v>
                </c:pt>
                <c:pt idx="342">
                  <c:v>450.41680908203102</c:v>
                </c:pt>
                <c:pt idx="343">
                  <c:v>317.81777954101602</c:v>
                </c:pt>
                <c:pt idx="344">
                  <c:v>403.01873779296898</c:v>
                </c:pt>
                <c:pt idx="345">
                  <c:v>420.1572265625</c:v>
                </c:pt>
                <c:pt idx="346">
                  <c:v>383.853759765625</c:v>
                </c:pt>
                <c:pt idx="347">
                  <c:v>171.090896606445</c:v>
                </c:pt>
                <c:pt idx="348">
                  <c:v>535.70568847656295</c:v>
                </c:pt>
                <c:pt idx="349">
                  <c:v>279.08139038085898</c:v>
                </c:pt>
                <c:pt idx="350">
                  <c:v>306.80734252929699</c:v>
                </c:pt>
                <c:pt idx="351">
                  <c:v>423.26712036132801</c:v>
                </c:pt>
                <c:pt idx="352">
                  <c:v>306.29766845703102</c:v>
                </c:pt>
                <c:pt idx="353">
                  <c:v>522.58355712890602</c:v>
                </c:pt>
                <c:pt idx="354">
                  <c:v>290.66366577148398</c:v>
                </c:pt>
                <c:pt idx="355">
                  <c:v>570.47406005859398</c:v>
                </c:pt>
                <c:pt idx="356">
                  <c:v>538.70959472656295</c:v>
                </c:pt>
                <c:pt idx="357">
                  <c:v>426.27798461914102</c:v>
                </c:pt>
                <c:pt idx="358">
                  <c:v>580.0478515625</c:v>
                </c:pt>
                <c:pt idx="359">
                  <c:v>444.42620849609398</c:v>
                </c:pt>
                <c:pt idx="360">
                  <c:v>478.20361328125</c:v>
                </c:pt>
                <c:pt idx="361">
                  <c:v>424.75900268554699</c:v>
                </c:pt>
                <c:pt idx="362">
                  <c:v>488.28155517578102</c:v>
                </c:pt>
                <c:pt idx="363">
                  <c:v>424.753662109375</c:v>
                </c:pt>
                <c:pt idx="364">
                  <c:v>385.426513671875</c:v>
                </c:pt>
                <c:pt idx="365">
                  <c:v>450.96609497070301</c:v>
                </c:pt>
                <c:pt idx="367">
                  <c:v>340747.52740478516</c:v>
                </c:pt>
                <c:pt idx="368">
                  <c:v>675862.86427395407</c:v>
                </c:pt>
              </c:numCache>
            </c:numRef>
          </c:val>
          <c:smooth val="0"/>
        </c:ser>
        <c:ser>
          <c:idx val="6"/>
          <c:order val="6"/>
          <c:tx>
            <c:v>Ave Unreg Inflow</c:v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val>
            <c:numRef>
              <c:f>Averages!$D$5:$D$370</c:f>
              <c:numCache>
                <c:formatCode>#,##0</c:formatCode>
                <c:ptCount val="366"/>
                <c:pt idx="0">
                  <c:v>396.74978005236005</c:v>
                </c:pt>
                <c:pt idx="1">
                  <c:v>340.18759168726496</c:v>
                </c:pt>
                <c:pt idx="2">
                  <c:v>380.27899802301596</c:v>
                </c:pt>
                <c:pt idx="3">
                  <c:v>397.69503552971742</c:v>
                </c:pt>
                <c:pt idx="4">
                  <c:v>400.80759736768931</c:v>
                </c:pt>
                <c:pt idx="5">
                  <c:v>414.39808782374104</c:v>
                </c:pt>
                <c:pt idx="6">
                  <c:v>392.79828364518551</c:v>
                </c:pt>
                <c:pt idx="7">
                  <c:v>406.65433285372904</c:v>
                </c:pt>
                <c:pt idx="8">
                  <c:v>414.52678509027959</c:v>
                </c:pt>
                <c:pt idx="9">
                  <c:v>410.04926915514761</c:v>
                </c:pt>
                <c:pt idx="10">
                  <c:v>406.73678140477358</c:v>
                </c:pt>
                <c:pt idx="11">
                  <c:v>414.50889049178926</c:v>
                </c:pt>
                <c:pt idx="12">
                  <c:v>396.76086143972026</c:v>
                </c:pt>
                <c:pt idx="13">
                  <c:v>391.90720760587664</c:v>
                </c:pt>
                <c:pt idx="14">
                  <c:v>381.86405776110905</c:v>
                </c:pt>
                <c:pt idx="15">
                  <c:v>370.2705290980748</c:v>
                </c:pt>
                <c:pt idx="16">
                  <c:v>406.76170945162005</c:v>
                </c:pt>
                <c:pt idx="17">
                  <c:v>410.18093546340094</c:v>
                </c:pt>
                <c:pt idx="18">
                  <c:v>432.63065634979097</c:v>
                </c:pt>
                <c:pt idx="19">
                  <c:v>389.0951419951117</c:v>
                </c:pt>
                <c:pt idx="20">
                  <c:v>385.4339203903034</c:v>
                </c:pt>
                <c:pt idx="21">
                  <c:v>400.62069422997308</c:v>
                </c:pt>
                <c:pt idx="22">
                  <c:v>391.90540034565919</c:v>
                </c:pt>
                <c:pt idx="23">
                  <c:v>377.9138149723982</c:v>
                </c:pt>
                <c:pt idx="24">
                  <c:v>378.76268204461866</c:v>
                </c:pt>
                <c:pt idx="25">
                  <c:v>424.8999707894057</c:v>
                </c:pt>
                <c:pt idx="26">
                  <c:v>389.10348421853126</c:v>
                </c:pt>
                <c:pt idx="27">
                  <c:v>393.79984647007836</c:v>
                </c:pt>
                <c:pt idx="28">
                  <c:v>388.81236639346923</c:v>
                </c:pt>
                <c:pt idx="29">
                  <c:v>369.96007600750363</c:v>
                </c:pt>
                <c:pt idx="30">
                  <c:v>394.84877316881045</c:v>
                </c:pt>
                <c:pt idx="31">
                  <c:v>388.63303440411738</c:v>
                </c:pt>
                <c:pt idx="32">
                  <c:v>393.83645216665258</c:v>
                </c:pt>
                <c:pt idx="33">
                  <c:v>371.52402558067223</c:v>
                </c:pt>
                <c:pt idx="34">
                  <c:v>384.53427713315193</c:v>
                </c:pt>
                <c:pt idx="35">
                  <c:v>386.72896089209411</c:v>
                </c:pt>
                <c:pt idx="36">
                  <c:v>383.60577214435489</c:v>
                </c:pt>
                <c:pt idx="37">
                  <c:v>354.63850651116837</c:v>
                </c:pt>
                <c:pt idx="38">
                  <c:v>380.40645556389529</c:v>
                </c:pt>
                <c:pt idx="39">
                  <c:v>390.61329417760373</c:v>
                </c:pt>
                <c:pt idx="40">
                  <c:v>391.85485891656981</c:v>
                </c:pt>
                <c:pt idx="41">
                  <c:v>368.10786157186305</c:v>
                </c:pt>
                <c:pt idx="42">
                  <c:v>378.57415684014063</c:v>
                </c:pt>
                <c:pt idx="43">
                  <c:v>402.89670189266792</c:v>
                </c:pt>
                <c:pt idx="44">
                  <c:v>403.30634275826952</c:v>
                </c:pt>
                <c:pt idx="45">
                  <c:v>406.69381827574335</c:v>
                </c:pt>
                <c:pt idx="46">
                  <c:v>390.53220304195747</c:v>
                </c:pt>
                <c:pt idx="47">
                  <c:v>382.86139081994583</c:v>
                </c:pt>
                <c:pt idx="48">
                  <c:v>387.40390655629022</c:v>
                </c:pt>
                <c:pt idx="49">
                  <c:v>425.86909210092756</c:v>
                </c:pt>
                <c:pt idx="50">
                  <c:v>403.92708842681731</c:v>
                </c:pt>
                <c:pt idx="51">
                  <c:v>426.41775974531618</c:v>
                </c:pt>
                <c:pt idx="52">
                  <c:v>419.74626907571911</c:v>
                </c:pt>
                <c:pt idx="53">
                  <c:v>393.23764815898102</c:v>
                </c:pt>
                <c:pt idx="54">
                  <c:v>399.9330573917776</c:v>
                </c:pt>
                <c:pt idx="55">
                  <c:v>409.09385387631517</c:v>
                </c:pt>
                <c:pt idx="56">
                  <c:v>399.76619187292283</c:v>
                </c:pt>
                <c:pt idx="57">
                  <c:v>409.69278697584872</c:v>
                </c:pt>
                <c:pt idx="58">
                  <c:v>421.0061957439292</c:v>
                </c:pt>
                <c:pt idx="59">
                  <c:v>439.25787276544037</c:v>
                </c:pt>
                <c:pt idx="60">
                  <c:v>428.60118690176364</c:v>
                </c:pt>
                <c:pt idx="61">
                  <c:v>433.02269447437902</c:v>
                </c:pt>
                <c:pt idx="62">
                  <c:v>435.89868561629055</c:v>
                </c:pt>
                <c:pt idx="63">
                  <c:v>461.06180172881648</c:v>
                </c:pt>
                <c:pt idx="64">
                  <c:v>435.39975285656629</c:v>
                </c:pt>
                <c:pt idx="65">
                  <c:v>439.36382932590732</c:v>
                </c:pt>
                <c:pt idx="66">
                  <c:v>441.9197097639418</c:v>
                </c:pt>
                <c:pt idx="67">
                  <c:v>445.32369644213429</c:v>
                </c:pt>
                <c:pt idx="68">
                  <c:v>462.31806431453958</c:v>
                </c:pt>
                <c:pt idx="69">
                  <c:v>461.12006640696762</c:v>
                </c:pt>
                <c:pt idx="70">
                  <c:v>512.59300663965621</c:v>
                </c:pt>
                <c:pt idx="71">
                  <c:v>533.38893272576729</c:v>
                </c:pt>
                <c:pt idx="72">
                  <c:v>512.07126758662037</c:v>
                </c:pt>
                <c:pt idx="73">
                  <c:v>516.07132189140157</c:v>
                </c:pt>
                <c:pt idx="74">
                  <c:v>519.56678117046147</c:v>
                </c:pt>
                <c:pt idx="75">
                  <c:v>524.58405718714164</c:v>
                </c:pt>
                <c:pt idx="76">
                  <c:v>555.45147438057381</c:v>
                </c:pt>
                <c:pt idx="77">
                  <c:v>585.37929447178192</c:v>
                </c:pt>
                <c:pt idx="78">
                  <c:v>579.30661022222444</c:v>
                </c:pt>
                <c:pt idx="79">
                  <c:v>611.36390743904258</c:v>
                </c:pt>
                <c:pt idx="80">
                  <c:v>640.09753414525335</c:v>
                </c:pt>
                <c:pt idx="81">
                  <c:v>670.40910752014236</c:v>
                </c:pt>
                <c:pt idx="82">
                  <c:v>722.15392522080651</c:v>
                </c:pt>
                <c:pt idx="83">
                  <c:v>688.60050255233386</c:v>
                </c:pt>
                <c:pt idx="84">
                  <c:v>687.43371318649531</c:v>
                </c:pt>
                <c:pt idx="85">
                  <c:v>740.19255484622261</c:v>
                </c:pt>
                <c:pt idx="86">
                  <c:v>748.96255527460573</c:v>
                </c:pt>
                <c:pt idx="87">
                  <c:v>770.40736641595288</c:v>
                </c:pt>
                <c:pt idx="88">
                  <c:v>765.12739894965091</c:v>
                </c:pt>
                <c:pt idx="89">
                  <c:v>765.19457201183309</c:v>
                </c:pt>
                <c:pt idx="90">
                  <c:v>730.76100602757845</c:v>
                </c:pt>
                <c:pt idx="91">
                  <c:v>740.73545550079393</c:v>
                </c:pt>
                <c:pt idx="92">
                  <c:v>826.28145584098468</c:v>
                </c:pt>
                <c:pt idx="93">
                  <c:v>779.92979076562096</c:v>
                </c:pt>
                <c:pt idx="94">
                  <c:v>802.39910684349604</c:v>
                </c:pt>
                <c:pt idx="95">
                  <c:v>851.90856331713428</c:v>
                </c:pt>
                <c:pt idx="96">
                  <c:v>868.93992759631442</c:v>
                </c:pt>
                <c:pt idx="97">
                  <c:v>885.4976430209158</c:v>
                </c:pt>
                <c:pt idx="98">
                  <c:v>949.78623029155847</c:v>
                </c:pt>
                <c:pt idx="99">
                  <c:v>998.19462759261171</c:v>
                </c:pt>
                <c:pt idx="100">
                  <c:v>1087.6558494654746</c:v>
                </c:pt>
                <c:pt idx="101">
                  <c:v>1126.0038622369734</c:v>
                </c:pt>
                <c:pt idx="102">
                  <c:v>1108.2845625787381</c:v>
                </c:pt>
                <c:pt idx="103">
                  <c:v>1119.4037740859835</c:v>
                </c:pt>
                <c:pt idx="104">
                  <c:v>1130.4143950373243</c:v>
                </c:pt>
                <c:pt idx="105">
                  <c:v>1122.4176207730488</c:v>
                </c:pt>
                <c:pt idx="106">
                  <c:v>1224.7879741845013</c:v>
                </c:pt>
                <c:pt idx="107">
                  <c:v>1291.3860448336875</c:v>
                </c:pt>
                <c:pt idx="108">
                  <c:v>1427.1441369328472</c:v>
                </c:pt>
                <c:pt idx="109">
                  <c:v>1461.0837355377241</c:v>
                </c:pt>
                <c:pt idx="110">
                  <c:v>1467.1815869323152</c:v>
                </c:pt>
                <c:pt idx="111">
                  <c:v>1460.3506736950569</c:v>
                </c:pt>
                <c:pt idx="112">
                  <c:v>1581.5107457599893</c:v>
                </c:pt>
                <c:pt idx="113">
                  <c:v>1622.0032782379269</c:v>
                </c:pt>
                <c:pt idx="114">
                  <c:v>1683.4712248136482</c:v>
                </c:pt>
                <c:pt idx="115">
                  <c:v>1733.5647606965797</c:v>
                </c:pt>
                <c:pt idx="116">
                  <c:v>1765.1077878670824</c:v>
                </c:pt>
                <c:pt idx="117">
                  <c:v>1771.5237518062459</c:v>
                </c:pt>
                <c:pt idx="118">
                  <c:v>1832.1829305266169</c:v>
                </c:pt>
                <c:pt idx="119">
                  <c:v>1784.797267952458</c:v>
                </c:pt>
                <c:pt idx="120">
                  <c:v>1905.106969754589</c:v>
                </c:pt>
                <c:pt idx="121">
                  <c:v>1982.262157895105</c:v>
                </c:pt>
                <c:pt idx="122">
                  <c:v>2037.6555861131797</c:v>
                </c:pt>
                <c:pt idx="123">
                  <c:v>2126.2774005583751</c:v>
                </c:pt>
                <c:pt idx="124">
                  <c:v>2214.2729562344657</c:v>
                </c:pt>
                <c:pt idx="125">
                  <c:v>2319.3932336415437</c:v>
                </c:pt>
                <c:pt idx="126">
                  <c:v>2421.1156238921967</c:v>
                </c:pt>
                <c:pt idx="127">
                  <c:v>2459.8654000612514</c:v>
                </c:pt>
                <c:pt idx="128">
                  <c:v>2598.4125353814652</c:v>
                </c:pt>
                <c:pt idx="129">
                  <c:v>2621.6306788371794</c:v>
                </c:pt>
                <c:pt idx="130">
                  <c:v>2635.9393454229134</c:v>
                </c:pt>
                <c:pt idx="131">
                  <c:v>2709.6969379698871</c:v>
                </c:pt>
                <c:pt idx="132">
                  <c:v>2898.2176295677396</c:v>
                </c:pt>
                <c:pt idx="133">
                  <c:v>3016.2852194802449</c:v>
                </c:pt>
                <c:pt idx="134">
                  <c:v>3042.2847501553074</c:v>
                </c:pt>
                <c:pt idx="135">
                  <c:v>3257.2470602609201</c:v>
                </c:pt>
                <c:pt idx="136">
                  <c:v>3449.0582085283777</c:v>
                </c:pt>
                <c:pt idx="137">
                  <c:v>3649.6940577583432</c:v>
                </c:pt>
                <c:pt idx="138">
                  <c:v>3782.3849053933991</c:v>
                </c:pt>
                <c:pt idx="139">
                  <c:v>3851.3714615650811</c:v>
                </c:pt>
                <c:pt idx="140">
                  <c:v>4047.7768450906356</c:v>
                </c:pt>
                <c:pt idx="141">
                  <c:v>4236.7122065630292</c:v>
                </c:pt>
                <c:pt idx="142">
                  <c:v>4357.2504938402153</c:v>
                </c:pt>
                <c:pt idx="143">
                  <c:v>4446.8569660871835</c:v>
                </c:pt>
                <c:pt idx="144">
                  <c:v>4391.6667306842501</c:v>
                </c:pt>
                <c:pt idx="145">
                  <c:v>4436.5048073019307</c:v>
                </c:pt>
                <c:pt idx="146">
                  <c:v>4384.6651798712555</c:v>
                </c:pt>
                <c:pt idx="147">
                  <c:v>4500.9511798046415</c:v>
                </c:pt>
                <c:pt idx="148">
                  <c:v>4625.2731245421355</c:v>
                </c:pt>
                <c:pt idx="149">
                  <c:v>4792.6725880486811</c:v>
                </c:pt>
                <c:pt idx="150">
                  <c:v>4891.6457190195106</c:v>
                </c:pt>
                <c:pt idx="151">
                  <c:v>4784.0757344210424</c:v>
                </c:pt>
                <c:pt idx="152">
                  <c:v>4771.56334729234</c:v>
                </c:pt>
                <c:pt idx="153">
                  <c:v>4863.9838044642283</c:v>
                </c:pt>
                <c:pt idx="154">
                  <c:v>4940.8497473630723</c:v>
                </c:pt>
                <c:pt idx="155">
                  <c:v>4919.2460047845479</c:v>
                </c:pt>
                <c:pt idx="156">
                  <c:v>5066.1340159935507</c:v>
                </c:pt>
                <c:pt idx="157">
                  <c:v>5151.8249020448538</c:v>
                </c:pt>
                <c:pt idx="158">
                  <c:v>5186.313785631357</c:v>
                </c:pt>
                <c:pt idx="159">
                  <c:v>5281.8474836926334</c:v>
                </c:pt>
                <c:pt idx="160">
                  <c:v>5262.0928457889759</c:v>
                </c:pt>
                <c:pt idx="161">
                  <c:v>5087.0904821906652</c:v>
                </c:pt>
                <c:pt idx="162">
                  <c:v>4904.6692405228323</c:v>
                </c:pt>
                <c:pt idx="163">
                  <c:v>4793.0343900651596</c:v>
                </c:pt>
                <c:pt idx="164">
                  <c:v>4777.9995834388164</c:v>
                </c:pt>
                <c:pt idx="165">
                  <c:v>4646.9060601322271</c:v>
                </c:pt>
                <c:pt idx="166">
                  <c:v>4763.3733634547407</c:v>
                </c:pt>
                <c:pt idx="167">
                  <c:v>4705.6596915875416</c:v>
                </c:pt>
                <c:pt idx="168">
                  <c:v>4647.284281084073</c:v>
                </c:pt>
                <c:pt idx="169">
                  <c:v>4593.1881313763834</c:v>
                </c:pt>
                <c:pt idx="170">
                  <c:v>4422.5113630140049</c:v>
                </c:pt>
                <c:pt idx="171">
                  <c:v>4225.951190136122</c:v>
                </c:pt>
                <c:pt idx="172">
                  <c:v>4175.4800435948564</c:v>
                </c:pt>
                <c:pt idx="173">
                  <c:v>4007.9599062140865</c:v>
                </c:pt>
                <c:pt idx="174">
                  <c:v>4026.0942098824203</c:v>
                </c:pt>
                <c:pt idx="175">
                  <c:v>3900.1953705428978</c:v>
                </c:pt>
                <c:pt idx="176">
                  <c:v>3823.4323541184813</c:v>
                </c:pt>
                <c:pt idx="177">
                  <c:v>3735.8087749462102</c:v>
                </c:pt>
                <c:pt idx="178">
                  <c:v>3583.6503945626209</c:v>
                </c:pt>
                <c:pt idx="179">
                  <c:v>3439.0748872896943</c:v>
                </c:pt>
                <c:pt idx="180">
                  <c:v>3344.3106148418924</c:v>
                </c:pt>
                <c:pt idx="181">
                  <c:v>3284.2386692821487</c:v>
                </c:pt>
                <c:pt idx="182">
                  <c:v>3152.6370840960108</c:v>
                </c:pt>
                <c:pt idx="183">
                  <c:v>2964.7372727517086</c:v>
                </c:pt>
                <c:pt idx="184">
                  <c:v>2840.6942929775319</c:v>
                </c:pt>
                <c:pt idx="185">
                  <c:v>2703.6507152136696</c:v>
                </c:pt>
                <c:pt idx="186">
                  <c:v>2533.1296368014036</c:v>
                </c:pt>
                <c:pt idx="187">
                  <c:v>2417.5003425383175</c:v>
                </c:pt>
                <c:pt idx="188">
                  <c:v>2337.9291471862812</c:v>
                </c:pt>
                <c:pt idx="189">
                  <c:v>2336.6830765665254</c:v>
                </c:pt>
                <c:pt idx="190">
                  <c:v>2309.0716181987527</c:v>
                </c:pt>
                <c:pt idx="191">
                  <c:v>2254.2671150478286</c:v>
                </c:pt>
                <c:pt idx="192">
                  <c:v>2098.6789089666622</c:v>
                </c:pt>
                <c:pt idx="193">
                  <c:v>2042.8018608118011</c:v>
                </c:pt>
                <c:pt idx="194">
                  <c:v>1927.9334825186536</c:v>
                </c:pt>
                <c:pt idx="195">
                  <c:v>1888.7567647307574</c:v>
                </c:pt>
                <c:pt idx="196">
                  <c:v>1814.9644209962169</c:v>
                </c:pt>
                <c:pt idx="197">
                  <c:v>1747.2848017715626</c:v>
                </c:pt>
                <c:pt idx="198">
                  <c:v>1676.2088904163286</c:v>
                </c:pt>
                <c:pt idx="199">
                  <c:v>1590.4575235433535</c:v>
                </c:pt>
                <c:pt idx="200">
                  <c:v>1629.0472262642347</c:v>
                </c:pt>
                <c:pt idx="201">
                  <c:v>1639.9594126875863</c:v>
                </c:pt>
                <c:pt idx="202">
                  <c:v>1588.5813813478092</c:v>
                </c:pt>
                <c:pt idx="203">
                  <c:v>1532.9711794797272</c:v>
                </c:pt>
                <c:pt idx="204">
                  <c:v>1527.0654637275268</c:v>
                </c:pt>
                <c:pt idx="205">
                  <c:v>1477.934460524556</c:v>
                </c:pt>
                <c:pt idx="206">
                  <c:v>1527.7121345634016</c:v>
                </c:pt>
                <c:pt idx="207">
                  <c:v>1478.9579335021169</c:v>
                </c:pt>
                <c:pt idx="208">
                  <c:v>1397.2104982542933</c:v>
                </c:pt>
                <c:pt idx="209">
                  <c:v>1420.8300974624854</c:v>
                </c:pt>
                <c:pt idx="210">
                  <c:v>1399.7579873573802</c:v>
                </c:pt>
                <c:pt idx="211">
                  <c:v>1362.2506353693511</c:v>
                </c:pt>
                <c:pt idx="212">
                  <c:v>1334.8516658897938</c:v>
                </c:pt>
                <c:pt idx="213">
                  <c:v>1297.5253460108604</c:v>
                </c:pt>
                <c:pt idx="214">
                  <c:v>1274.2344892008039</c:v>
                </c:pt>
                <c:pt idx="215">
                  <c:v>1262.3862256534555</c:v>
                </c:pt>
                <c:pt idx="216">
                  <c:v>1250.1509701471714</c:v>
                </c:pt>
                <c:pt idx="217">
                  <c:v>1197.9419904863951</c:v>
                </c:pt>
                <c:pt idx="218">
                  <c:v>1211.4213334775923</c:v>
                </c:pt>
                <c:pt idx="219">
                  <c:v>1183.0104981081154</c:v>
                </c:pt>
                <c:pt idx="220">
                  <c:v>1116.8637488960151</c:v>
                </c:pt>
                <c:pt idx="221">
                  <c:v>1036.8645576789056</c:v>
                </c:pt>
                <c:pt idx="222">
                  <c:v>1053.0754104575274</c:v>
                </c:pt>
                <c:pt idx="223">
                  <c:v>1061.4966637824796</c:v>
                </c:pt>
                <c:pt idx="224">
                  <c:v>1008.0385641159102</c:v>
                </c:pt>
                <c:pt idx="225">
                  <c:v>1018.0510277117035</c:v>
                </c:pt>
                <c:pt idx="226">
                  <c:v>994.51844703221161</c:v>
                </c:pt>
                <c:pt idx="227">
                  <c:v>960.50686439253229</c:v>
                </c:pt>
                <c:pt idx="228">
                  <c:v>907.11524314422331</c:v>
                </c:pt>
                <c:pt idx="229">
                  <c:v>895.38795402540222</c:v>
                </c:pt>
                <c:pt idx="230">
                  <c:v>896.85150291177536</c:v>
                </c:pt>
                <c:pt idx="231">
                  <c:v>865.40291399295995</c:v>
                </c:pt>
                <c:pt idx="232">
                  <c:v>904.74311999999054</c:v>
                </c:pt>
                <c:pt idx="233">
                  <c:v>877.36165460320933</c:v>
                </c:pt>
                <c:pt idx="234">
                  <c:v>874.52064180646539</c:v>
                </c:pt>
                <c:pt idx="235">
                  <c:v>847.99461483960636</c:v>
                </c:pt>
                <c:pt idx="236">
                  <c:v>858.00077655604719</c:v>
                </c:pt>
                <c:pt idx="237">
                  <c:v>875.31179181824734</c:v>
                </c:pt>
                <c:pt idx="238">
                  <c:v>833.19186950886444</c:v>
                </c:pt>
                <c:pt idx="239">
                  <c:v>834.84042745988836</c:v>
                </c:pt>
                <c:pt idx="240">
                  <c:v>817.57667502740367</c:v>
                </c:pt>
                <c:pt idx="241">
                  <c:v>745.39009212565486</c:v>
                </c:pt>
                <c:pt idx="242">
                  <c:v>724.213232449972</c:v>
                </c:pt>
                <c:pt idx="243">
                  <c:v>688.04345217462037</c:v>
                </c:pt>
                <c:pt idx="244">
                  <c:v>725.88649387800194</c:v>
                </c:pt>
                <c:pt idx="245">
                  <c:v>692.42995681609762</c:v>
                </c:pt>
                <c:pt idx="246">
                  <c:v>656.7116774460618</c:v>
                </c:pt>
                <c:pt idx="247">
                  <c:v>641.29954681904394</c:v>
                </c:pt>
                <c:pt idx="248">
                  <c:v>616.31595903021298</c:v>
                </c:pt>
                <c:pt idx="249">
                  <c:v>636.62826614643291</c:v>
                </c:pt>
                <c:pt idx="250">
                  <c:v>653.18800641434302</c:v>
                </c:pt>
                <c:pt idx="251">
                  <c:v>609.58054181494526</c:v>
                </c:pt>
                <c:pt idx="252">
                  <c:v>668.61893749703586</c:v>
                </c:pt>
                <c:pt idx="253">
                  <c:v>627.76140523193123</c:v>
                </c:pt>
                <c:pt idx="254">
                  <c:v>629.79635266128571</c:v>
                </c:pt>
                <c:pt idx="255">
                  <c:v>676.55879548128792</c:v>
                </c:pt>
                <c:pt idx="256">
                  <c:v>677.92327389853961</c:v>
                </c:pt>
                <c:pt idx="257">
                  <c:v>640.37740918254326</c:v>
                </c:pt>
                <c:pt idx="258">
                  <c:v>662.65181675199483</c:v>
                </c:pt>
                <c:pt idx="259">
                  <c:v>650.61653014762794</c:v>
                </c:pt>
                <c:pt idx="260">
                  <c:v>628.47811969360373</c:v>
                </c:pt>
                <c:pt idx="261">
                  <c:v>584.72693793358837</c:v>
                </c:pt>
                <c:pt idx="262">
                  <c:v>603.81728718205318</c:v>
                </c:pt>
                <c:pt idx="263">
                  <c:v>598.83715348235683</c:v>
                </c:pt>
                <c:pt idx="264">
                  <c:v>582.61659806526893</c:v>
                </c:pt>
                <c:pt idx="265">
                  <c:v>601.84734739844851</c:v>
                </c:pt>
                <c:pt idx="266">
                  <c:v>619.93264167659038</c:v>
                </c:pt>
                <c:pt idx="267">
                  <c:v>597.41044255516715</c:v>
                </c:pt>
                <c:pt idx="268">
                  <c:v>577.19182254462032</c:v>
                </c:pt>
                <c:pt idx="269">
                  <c:v>557.67946190318366</c:v>
                </c:pt>
                <c:pt idx="270">
                  <c:v>528.26337499340548</c:v>
                </c:pt>
                <c:pt idx="271">
                  <c:v>556.70041645720016</c:v>
                </c:pt>
                <c:pt idx="272">
                  <c:v>570.82806375814357</c:v>
                </c:pt>
                <c:pt idx="273">
                  <c:v>578.05098129057535</c:v>
                </c:pt>
                <c:pt idx="274">
                  <c:v>579.82150494514428</c:v>
                </c:pt>
                <c:pt idx="275">
                  <c:v>578.12713033877662</c:v>
                </c:pt>
                <c:pt idx="276">
                  <c:v>630.14579616342883</c:v>
                </c:pt>
                <c:pt idx="277">
                  <c:v>597.41730058462406</c:v>
                </c:pt>
                <c:pt idx="278">
                  <c:v>601.19583416352191</c:v>
                </c:pt>
                <c:pt idx="279">
                  <c:v>609.23124433943815</c:v>
                </c:pt>
                <c:pt idx="280">
                  <c:v>625.30106922560083</c:v>
                </c:pt>
                <c:pt idx="281">
                  <c:v>619.27240806726161</c:v>
                </c:pt>
                <c:pt idx="282">
                  <c:v>638.17944839766619</c:v>
                </c:pt>
                <c:pt idx="283">
                  <c:v>604.1466230285007</c:v>
                </c:pt>
                <c:pt idx="284">
                  <c:v>605.74378442238628</c:v>
                </c:pt>
                <c:pt idx="285">
                  <c:v>609.77154285953225</c:v>
                </c:pt>
                <c:pt idx="286">
                  <c:v>606.39905643272073</c:v>
                </c:pt>
                <c:pt idx="287">
                  <c:v>622.74033360711906</c:v>
                </c:pt>
                <c:pt idx="288">
                  <c:v>634.78782488126433</c:v>
                </c:pt>
                <c:pt idx="289">
                  <c:v>593.28555681734406</c:v>
                </c:pt>
                <c:pt idx="290">
                  <c:v>601.65430492624535</c:v>
                </c:pt>
                <c:pt idx="291">
                  <c:v>604.90235525183175</c:v>
                </c:pt>
                <c:pt idx="292">
                  <c:v>556.3784665815183</c:v>
                </c:pt>
                <c:pt idx="293">
                  <c:v>629.53206724896472</c:v>
                </c:pt>
                <c:pt idx="294">
                  <c:v>613.77725042916893</c:v>
                </c:pt>
                <c:pt idx="295">
                  <c:v>613.51533170791959</c:v>
                </c:pt>
                <c:pt idx="296">
                  <c:v>603.73603271532284</c:v>
                </c:pt>
                <c:pt idx="297">
                  <c:v>599.06083924484039</c:v>
                </c:pt>
                <c:pt idx="298">
                  <c:v>582.74434019264538</c:v>
                </c:pt>
                <c:pt idx="299">
                  <c:v>614.02814642840031</c:v>
                </c:pt>
                <c:pt idx="300">
                  <c:v>601.15586524674666</c:v>
                </c:pt>
                <c:pt idx="301">
                  <c:v>594.14930910393946</c:v>
                </c:pt>
                <c:pt idx="302">
                  <c:v>585.94589821822944</c:v>
                </c:pt>
                <c:pt idx="303">
                  <c:v>566.88519827216624</c:v>
                </c:pt>
                <c:pt idx="304">
                  <c:v>558.21558774298671</c:v>
                </c:pt>
                <c:pt idx="305">
                  <c:v>581.03559447923533</c:v>
                </c:pt>
                <c:pt idx="306">
                  <c:v>573.99616137374267</c:v>
                </c:pt>
                <c:pt idx="307">
                  <c:v>540.77942636764487</c:v>
                </c:pt>
                <c:pt idx="308">
                  <c:v>560.56718781087864</c:v>
                </c:pt>
                <c:pt idx="309">
                  <c:v>533.25799136254216</c:v>
                </c:pt>
                <c:pt idx="310">
                  <c:v>559.05181833869415</c:v>
                </c:pt>
                <c:pt idx="311">
                  <c:v>522.8407501543345</c:v>
                </c:pt>
                <c:pt idx="312">
                  <c:v>547.33361910549991</c:v>
                </c:pt>
                <c:pt idx="313">
                  <c:v>547.00082467571815</c:v>
                </c:pt>
                <c:pt idx="314">
                  <c:v>517.86270282175735</c:v>
                </c:pt>
                <c:pt idx="315">
                  <c:v>539.99118016735372</c:v>
                </c:pt>
                <c:pt idx="316">
                  <c:v>548.62319531370417</c:v>
                </c:pt>
                <c:pt idx="317">
                  <c:v>517.14190391036209</c:v>
                </c:pt>
                <c:pt idx="318">
                  <c:v>557.57667357039827</c:v>
                </c:pt>
                <c:pt idx="319">
                  <c:v>487.36151377721143</c:v>
                </c:pt>
                <c:pt idx="320">
                  <c:v>473.85047787233674</c:v>
                </c:pt>
                <c:pt idx="321">
                  <c:v>516.24830053077596</c:v>
                </c:pt>
                <c:pt idx="322">
                  <c:v>510.02487967558926</c:v>
                </c:pt>
                <c:pt idx="323">
                  <c:v>528.56832731844349</c:v>
                </c:pt>
                <c:pt idx="324">
                  <c:v>494.16744449934077</c:v>
                </c:pt>
                <c:pt idx="325">
                  <c:v>451.43980407850864</c:v>
                </c:pt>
                <c:pt idx="326">
                  <c:v>494.55475844309609</c:v>
                </c:pt>
                <c:pt idx="327">
                  <c:v>502.31064922789164</c:v>
                </c:pt>
                <c:pt idx="328">
                  <c:v>474.89720143494498</c:v>
                </c:pt>
                <c:pt idx="329">
                  <c:v>475.19650431451328</c:v>
                </c:pt>
                <c:pt idx="330">
                  <c:v>499.39563907278006</c:v>
                </c:pt>
                <c:pt idx="331">
                  <c:v>467.85025296839859</c:v>
                </c:pt>
                <c:pt idx="332">
                  <c:v>448.40121092697007</c:v>
                </c:pt>
                <c:pt idx="333">
                  <c:v>437.68431913032282</c:v>
                </c:pt>
                <c:pt idx="334">
                  <c:v>461.94003906245877</c:v>
                </c:pt>
                <c:pt idx="335">
                  <c:v>452.67349838644111</c:v>
                </c:pt>
                <c:pt idx="336">
                  <c:v>451.43869998087274</c:v>
                </c:pt>
                <c:pt idx="337">
                  <c:v>474.62966736102703</c:v>
                </c:pt>
                <c:pt idx="338">
                  <c:v>433.32682239757878</c:v>
                </c:pt>
                <c:pt idx="339">
                  <c:v>435.26441569940596</c:v>
                </c:pt>
                <c:pt idx="340">
                  <c:v>441.1799353881994</c:v>
                </c:pt>
                <c:pt idx="341">
                  <c:v>449.68562264650132</c:v>
                </c:pt>
                <c:pt idx="342">
                  <c:v>443.60986297906317</c:v>
                </c:pt>
                <c:pt idx="343">
                  <c:v>424.36577207257614</c:v>
                </c:pt>
                <c:pt idx="344">
                  <c:v>394.39577329643686</c:v>
                </c:pt>
                <c:pt idx="345">
                  <c:v>418.26637838432612</c:v>
                </c:pt>
                <c:pt idx="346">
                  <c:v>421.23184284180559</c:v>
                </c:pt>
                <c:pt idx="347">
                  <c:v>438.57859495081766</c:v>
                </c:pt>
                <c:pt idx="348">
                  <c:v>438.22543802368244</c:v>
                </c:pt>
                <c:pt idx="349">
                  <c:v>405.80483345952916</c:v>
                </c:pt>
                <c:pt idx="350">
                  <c:v>381.07960761775865</c:v>
                </c:pt>
                <c:pt idx="351">
                  <c:v>399.6733389522949</c:v>
                </c:pt>
                <c:pt idx="352">
                  <c:v>405.83292794583741</c:v>
                </c:pt>
                <c:pt idx="353">
                  <c:v>425.37464499637264</c:v>
                </c:pt>
                <c:pt idx="354">
                  <c:v>393.31006174850268</c:v>
                </c:pt>
                <c:pt idx="355">
                  <c:v>393.87319201917308</c:v>
                </c:pt>
                <c:pt idx="356">
                  <c:v>414.02536232212066</c:v>
                </c:pt>
                <c:pt idx="357">
                  <c:v>392.4647795162735</c:v>
                </c:pt>
                <c:pt idx="358">
                  <c:v>391.50120965907649</c:v>
                </c:pt>
                <c:pt idx="359">
                  <c:v>378.98288749996408</c:v>
                </c:pt>
                <c:pt idx="360">
                  <c:v>406.88486161820674</c:v>
                </c:pt>
                <c:pt idx="361">
                  <c:v>381.16699328806925</c:v>
                </c:pt>
                <c:pt idx="362">
                  <c:v>402.84899821251946</c:v>
                </c:pt>
                <c:pt idx="363">
                  <c:v>397.86197673515494</c:v>
                </c:pt>
                <c:pt idx="364">
                  <c:v>398.07767777945543</c:v>
                </c:pt>
                <c:pt idx="365">
                  <c:v>386.27667817485047</c:v>
                </c:pt>
              </c:numCache>
            </c:numRef>
          </c:val>
          <c:smooth val="0"/>
        </c:ser>
        <c:ser>
          <c:idx val="7"/>
          <c:order val="7"/>
          <c:tx>
            <c:v>Projected Crystal Release</c:v>
          </c:tx>
          <c:spPr>
            <a:ln w="25400">
              <a:solidFill>
                <a:srgbClr val="7030A0"/>
              </a:solidFill>
              <a:prstDash val="sysDot"/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Crystal_Opps!$V$9:$V$373</c:f>
              <c:numCache>
                <c:formatCode>0</c:formatCode>
                <c:ptCount val="365"/>
                <c:pt idx="0">
                  <c:v>1101.1666667</c:v>
                </c:pt>
                <c:pt idx="1">
                  <c:v>1101.4166667</c:v>
                </c:pt>
                <c:pt idx="2">
                  <c:v>1101.5833333</c:v>
                </c:pt>
                <c:pt idx="3">
                  <c:v>1101.375</c:v>
                </c:pt>
                <c:pt idx="4">
                  <c:v>1101.125</c:v>
                </c:pt>
                <c:pt idx="5">
                  <c:v>1101.3333333</c:v>
                </c:pt>
                <c:pt idx="6">
                  <c:v>1101.2083333</c:v>
                </c:pt>
                <c:pt idx="7">
                  <c:v>1100.4583333</c:v>
                </c:pt>
                <c:pt idx="8">
                  <c:v>1099.75</c:v>
                </c:pt>
                <c:pt idx="9">
                  <c:v>1100.5</c:v>
                </c:pt>
                <c:pt idx="10">
                  <c:v>1100.1666667</c:v>
                </c:pt>
                <c:pt idx="11">
                  <c:v>1100.0416667</c:v>
                </c:pt>
                <c:pt idx="12">
                  <c:v>1100.25</c:v>
                </c:pt>
                <c:pt idx="13">
                  <c:v>1100.375</c:v>
                </c:pt>
                <c:pt idx="14">
                  <c:v>1100.5</c:v>
                </c:pt>
                <c:pt idx="15">
                  <c:v>1100.4583333</c:v>
                </c:pt>
                <c:pt idx="16">
                  <c:v>1100.375</c:v>
                </c:pt>
                <c:pt idx="17">
                  <c:v>1100.2083333</c:v>
                </c:pt>
                <c:pt idx="18">
                  <c:v>1100.2916667</c:v>
                </c:pt>
                <c:pt idx="19">
                  <c:v>1100</c:v>
                </c:pt>
                <c:pt idx="20">
                  <c:v>1100.2083333</c:v>
                </c:pt>
                <c:pt idx="21">
                  <c:v>1100.4166667</c:v>
                </c:pt>
                <c:pt idx="22">
                  <c:v>1100.3333333</c:v>
                </c:pt>
                <c:pt idx="23">
                  <c:v>1100.0416667</c:v>
                </c:pt>
                <c:pt idx="24">
                  <c:v>1099.9166667</c:v>
                </c:pt>
                <c:pt idx="25">
                  <c:v>904.25</c:v>
                </c:pt>
                <c:pt idx="26">
                  <c:v>802.20833330000005</c:v>
                </c:pt>
                <c:pt idx="27">
                  <c:v>800.625</c:v>
                </c:pt>
                <c:pt idx="28">
                  <c:v>799.375</c:v>
                </c:pt>
                <c:pt idx="29">
                  <c:v>800.5</c:v>
                </c:pt>
                <c:pt idx="30">
                  <c:v>799</c:v>
                </c:pt>
                <c:pt idx="31">
                  <c:v>798.5</c:v>
                </c:pt>
                <c:pt idx="32">
                  <c:v>798.33333330000005</c:v>
                </c:pt>
                <c:pt idx="33">
                  <c:v>798.875</c:v>
                </c:pt>
                <c:pt idx="34">
                  <c:v>800.25</c:v>
                </c:pt>
                <c:pt idx="35">
                  <c:v>677.08333330000005</c:v>
                </c:pt>
                <c:pt idx="36">
                  <c:v>601.83333330000005</c:v>
                </c:pt>
                <c:pt idx="37">
                  <c:v>604.25</c:v>
                </c:pt>
                <c:pt idx="38">
                  <c:v>604.29166669999995</c:v>
                </c:pt>
                <c:pt idx="39">
                  <c:v>603.41666669999995</c:v>
                </c:pt>
                <c:pt idx="40">
                  <c:v>462.33333329999999</c:v>
                </c:pt>
                <c:pt idx="41">
                  <c:v>307.625</c:v>
                </c:pt>
                <c:pt idx="42">
                  <c:v>311.33333329999999</c:v>
                </c:pt>
                <c:pt idx="43">
                  <c:v>417.70833329999999</c:v>
                </c:pt>
                <c:pt idx="44">
                  <c:v>599.75</c:v>
                </c:pt>
                <c:pt idx="45">
                  <c:v>599.33333330000005</c:v>
                </c:pt>
                <c:pt idx="46">
                  <c:v>599.33333330000005</c:v>
                </c:pt>
                <c:pt idx="47">
                  <c:v>598.91666669999995</c:v>
                </c:pt>
                <c:pt idx="48">
                  <c:v>598.79166669999995</c:v>
                </c:pt>
                <c:pt idx="49">
                  <c:v>598.875</c:v>
                </c:pt>
                <c:pt idx="50">
                  <c:v>599.625</c:v>
                </c:pt>
                <c:pt idx="51">
                  <c:v>599.45833330000005</c:v>
                </c:pt>
                <c:pt idx="52">
                  <c:v>599.5</c:v>
                </c:pt>
                <c:pt idx="53">
                  <c:v>599.5</c:v>
                </c:pt>
                <c:pt idx="54">
                  <c:v>599.5</c:v>
                </c:pt>
                <c:pt idx="55">
                  <c:v>599.66666669999995</c:v>
                </c:pt>
                <c:pt idx="56">
                  <c:v>599.625</c:v>
                </c:pt>
                <c:pt idx="57">
                  <c:v>599.54166669999995</c:v>
                </c:pt>
                <c:pt idx="58">
                  <c:v>599.45833330000005</c:v>
                </c:pt>
                <c:pt idx="59">
                  <c:v>599.41666669999995</c:v>
                </c:pt>
                <c:pt idx="60">
                  <c:v>599.45833330000005</c:v>
                </c:pt>
                <c:pt idx="61">
                  <c:v>600.66666669999995</c:v>
                </c:pt>
                <c:pt idx="62">
                  <c:v>601.29583330000003</c:v>
                </c:pt>
                <c:pt idx="63">
                  <c:v>602</c:v>
                </c:pt>
                <c:pt idx="64">
                  <c:v>602</c:v>
                </c:pt>
                <c:pt idx="65">
                  <c:v>601.79166669999995</c:v>
                </c:pt>
                <c:pt idx="66">
                  <c:v>601.95833330000005</c:v>
                </c:pt>
                <c:pt idx="67">
                  <c:v>602</c:v>
                </c:pt>
                <c:pt idx="68">
                  <c:v>601.95833330000005</c:v>
                </c:pt>
                <c:pt idx="69">
                  <c:v>601.875</c:v>
                </c:pt>
                <c:pt idx="70">
                  <c:v>601.95833330000005</c:v>
                </c:pt>
                <c:pt idx="71">
                  <c:v>601.91666669999995</c:v>
                </c:pt>
                <c:pt idx="72">
                  <c:v>602.04166669999995</c:v>
                </c:pt>
                <c:pt idx="73">
                  <c:v>594.2583333</c:v>
                </c:pt>
                <c:pt idx="74">
                  <c:v>602</c:v>
                </c:pt>
                <c:pt idx="75">
                  <c:v>602</c:v>
                </c:pt>
                <c:pt idx="76">
                  <c:v>601.79166669999995</c:v>
                </c:pt>
                <c:pt idx="77">
                  <c:v>602</c:v>
                </c:pt>
                <c:pt idx="78">
                  <c:v>534.75</c:v>
                </c:pt>
                <c:pt idx="79">
                  <c:v>501.875</c:v>
                </c:pt>
                <c:pt idx="80">
                  <c:v>501.95833329999999</c:v>
                </c:pt>
                <c:pt idx="81">
                  <c:v>501.95833329999999</c:v>
                </c:pt>
                <c:pt idx="82">
                  <c:v>501.91666670000001</c:v>
                </c:pt>
                <c:pt idx="83">
                  <c:v>501.875</c:v>
                </c:pt>
                <c:pt idx="84">
                  <c:v>501.91666670000001</c:v>
                </c:pt>
                <c:pt idx="85">
                  <c:v>501.95833329999999</c:v>
                </c:pt>
                <c:pt idx="86">
                  <c:v>501.91666670000001</c:v>
                </c:pt>
                <c:pt idx="87">
                  <c:v>501.95833329999999</c:v>
                </c:pt>
                <c:pt idx="88">
                  <c:v>501.95833329999999</c:v>
                </c:pt>
                <c:pt idx="89">
                  <c:v>571.91666669999995</c:v>
                </c:pt>
                <c:pt idx="90">
                  <c:v>601.95833330000005</c:v>
                </c:pt>
                <c:pt idx="91">
                  <c:v>602.16666669999995</c:v>
                </c:pt>
                <c:pt idx="92">
                  <c:v>671.625</c:v>
                </c:pt>
                <c:pt idx="93">
                  <c:v>701.95833330000005</c:v>
                </c:pt>
                <c:pt idx="94">
                  <c:v>702.125</c:v>
                </c:pt>
                <c:pt idx="95">
                  <c:v>665.08333330000005</c:v>
                </c:pt>
                <c:pt idx="96">
                  <c:v>602.08333330000005</c:v>
                </c:pt>
                <c:pt idx="97">
                  <c:v>708.70833330000005</c:v>
                </c:pt>
                <c:pt idx="98">
                  <c:v>752.70833330000005</c:v>
                </c:pt>
                <c:pt idx="99">
                  <c:v>822.91666669999995</c:v>
                </c:pt>
                <c:pt idx="100">
                  <c:v>851.625</c:v>
                </c:pt>
                <c:pt idx="101">
                  <c:v>851.83333330000005</c:v>
                </c:pt>
                <c:pt idx="102">
                  <c:v>984.25</c:v>
                </c:pt>
                <c:pt idx="103">
                  <c:v>1051.4583333</c:v>
                </c:pt>
                <c:pt idx="104">
                  <c:v>1117.8333333</c:v>
                </c:pt>
                <c:pt idx="105">
                  <c:v>1151.4583333</c:v>
                </c:pt>
                <c:pt idx="106">
                  <c:v>1151.625</c:v>
                </c:pt>
                <c:pt idx="107">
                  <c:v>1151.6666667</c:v>
                </c:pt>
                <c:pt idx="108">
                  <c:v>1151.4583333</c:v>
                </c:pt>
                <c:pt idx="109">
                  <c:v>1151.6666667</c:v>
                </c:pt>
                <c:pt idx="110">
                  <c:v>1151.625</c:v>
                </c:pt>
                <c:pt idx="111">
                  <c:v>1151.625</c:v>
                </c:pt>
                <c:pt idx="112">
                  <c:v>1151.6666667</c:v>
                </c:pt>
                <c:pt idx="113">
                  <c:v>1151.6666667</c:v>
                </c:pt>
                <c:pt idx="114">
                  <c:v>1151.5416667</c:v>
                </c:pt>
                <c:pt idx="115">
                  <c:v>1151.5</c:v>
                </c:pt>
                <c:pt idx="116">
                  <c:v>1151.75</c:v>
                </c:pt>
                <c:pt idx="117">
                  <c:v>1151.7916667</c:v>
                </c:pt>
                <c:pt idx="118">
                  <c:v>1218.375</c:v>
                </c:pt>
                <c:pt idx="119">
                  <c:v>1349.75</c:v>
                </c:pt>
                <c:pt idx="120">
                  <c:v>1352.0416667</c:v>
                </c:pt>
                <c:pt idx="121">
                  <c:v>1352</c:v>
                </c:pt>
                <c:pt idx="122">
                  <c:v>1352.2916667</c:v>
                </c:pt>
                <c:pt idx="123">
                  <c:v>1352.25</c:v>
                </c:pt>
                <c:pt idx="124">
                  <c:v>1435.5</c:v>
                </c:pt>
                <c:pt idx="125">
                  <c:v>1709.1666667</c:v>
                </c:pt>
                <c:pt idx="126">
                  <c:v>2172.25</c:v>
                </c:pt>
                <c:pt idx="127">
                  <c:v>2675.5</c:v>
                </c:pt>
                <c:pt idx="128">
                  <c:v>3056.9583333</c:v>
                </c:pt>
                <c:pt idx="129">
                  <c:v>2584.875</c:v>
                </c:pt>
                <c:pt idx="130">
                  <c:v>2177.5</c:v>
                </c:pt>
                <c:pt idx="131">
                  <c:v>1771.9583333</c:v>
                </c:pt>
                <c:pt idx="132">
                  <c:v>1460.5833333</c:v>
                </c:pt>
                <c:pt idx="133">
                  <c:v>1402.125</c:v>
                </c:pt>
                <c:pt idx="134">
                  <c:v>1399</c:v>
                </c:pt>
                <c:pt idx="135">
                  <c:v>1398.6666667</c:v>
                </c:pt>
                <c:pt idx="136">
                  <c:v>1398.375</c:v>
                </c:pt>
                <c:pt idx="137">
                  <c:v>1398.5</c:v>
                </c:pt>
                <c:pt idx="138">
                  <c:v>1398.5833333</c:v>
                </c:pt>
                <c:pt idx="139">
                  <c:v>1399.8333333</c:v>
                </c:pt>
                <c:pt idx="140">
                  <c:v>1400.125</c:v>
                </c:pt>
                <c:pt idx="141">
                  <c:v>1402.5416667</c:v>
                </c:pt>
                <c:pt idx="142">
                  <c:v>1401.3333333</c:v>
                </c:pt>
                <c:pt idx="143">
                  <c:v>1402.5</c:v>
                </c:pt>
                <c:pt idx="144">
                  <c:v>1402.5</c:v>
                </c:pt>
                <c:pt idx="145">
                  <c:v>1336.5416667</c:v>
                </c:pt>
                <c:pt idx="146">
                  <c:v>1235.25</c:v>
                </c:pt>
                <c:pt idx="147">
                  <c:v>1198.125</c:v>
                </c:pt>
                <c:pt idx="148">
                  <c:v>1198.2083333</c:v>
                </c:pt>
                <c:pt idx="149">
                  <c:v>1198.2916667</c:v>
                </c:pt>
                <c:pt idx="150">
                  <c:v>1198.25</c:v>
                </c:pt>
                <c:pt idx="151">
                  <c:v>1198.375</c:v>
                </c:pt>
                <c:pt idx="152">
                  <c:v>1202.5416667</c:v>
                </c:pt>
                <c:pt idx="153">
                  <c:v>1202.8333333</c:v>
                </c:pt>
                <c:pt idx="154">
                  <c:v>1437.3333333</c:v>
                </c:pt>
                <c:pt idx="155">
                  <c:v>1908.125</c:v>
                </c:pt>
                <c:pt idx="156">
                  <c:v>1989.4583333</c:v>
                </c:pt>
                <c:pt idx="157">
                  <c:v>1992.6666667</c:v>
                </c:pt>
                <c:pt idx="158">
                  <c:v>1960.5</c:v>
                </c:pt>
                <c:pt idx="159">
                  <c:v>1943.375</c:v>
                </c:pt>
                <c:pt idx="160">
                  <c:v>2206.9166667</c:v>
                </c:pt>
                <c:pt idx="161">
                  <c:v>2748.25</c:v>
                </c:pt>
                <c:pt idx="162">
                  <c:v>3226.5416667</c:v>
                </c:pt>
                <c:pt idx="163">
                  <c:v>3395.6666667</c:v>
                </c:pt>
                <c:pt idx="164">
                  <c:v>3394.5416667</c:v>
                </c:pt>
                <c:pt idx="165">
                  <c:v>3714.5</c:v>
                </c:pt>
                <c:pt idx="166">
                  <c:v>4001.625</c:v>
                </c:pt>
                <c:pt idx="167">
                  <c:v>4021.1666667</c:v>
                </c:pt>
                <c:pt idx="168">
                  <c:v>5396.5</c:v>
                </c:pt>
                <c:pt idx="169">
                  <c:v>7055.5416667</c:v>
                </c:pt>
                <c:pt idx="170">
                  <c:v>7558.9166667</c:v>
                </c:pt>
                <c:pt idx="171">
                  <c:v>7463.25</c:v>
                </c:pt>
                <c:pt idx="172">
                  <c:v>7578.3333333</c:v>
                </c:pt>
                <c:pt idx="173">
                  <c:v>7669.7916667</c:v>
                </c:pt>
                <c:pt idx="174">
                  <c:v>7598.5416667</c:v>
                </c:pt>
                <c:pt idx="175">
                  <c:v>7168.9583333</c:v>
                </c:pt>
                <c:pt idx="176">
                  <c:v>6190</c:v>
                </c:pt>
                <c:pt idx="177">
                  <c:v>5701.6666667</c:v>
                </c:pt>
                <c:pt idx="178">
                  <c:v>5717.0833333</c:v>
                </c:pt>
                <c:pt idx="179">
                  <c:v>5447</c:v>
                </c:pt>
                <c:pt idx="180">
                  <c:v>4714.1666667</c:v>
                </c:pt>
                <c:pt idx="181">
                  <c:v>3825.125</c:v>
                </c:pt>
                <c:pt idx="182">
                  <c:v>2862.5</c:v>
                </c:pt>
                <c:pt idx="183">
                  <c:v>1940.8333333</c:v>
                </c:pt>
                <c:pt idx="184">
                  <c:v>2225.6666667</c:v>
                </c:pt>
                <c:pt idx="185">
                  <c:v>2534.375</c:v>
                </c:pt>
                <c:pt idx="186">
                  <c:v>2494.5416667</c:v>
                </c:pt>
                <c:pt idx="187">
                  <c:v>2494.4166667</c:v>
                </c:pt>
                <c:pt idx="188">
                  <c:v>2495.4166667</c:v>
                </c:pt>
                <c:pt idx="189">
                  <c:v>2499.625</c:v>
                </c:pt>
                <c:pt idx="190">
                  <c:v>2663.2083333</c:v>
                </c:pt>
                <c:pt idx="191">
                  <c:v>2999.3333333</c:v>
                </c:pt>
                <c:pt idx="192">
                  <c:v>3004.625</c:v>
                </c:pt>
                <c:pt idx="193">
                  <c:v>3000.7083333</c:v>
                </c:pt>
                <c:pt idx="194">
                  <c:v>2991.875</c:v>
                </c:pt>
                <c:pt idx="195">
                  <c:v>2999.75</c:v>
                </c:pt>
                <c:pt idx="196">
                  <c:v>2998.9166667</c:v>
                </c:pt>
                <c:pt idx="197">
                  <c:v>3001</c:v>
                </c:pt>
                <c:pt idx="198">
                  <c:v>2993.875</c:v>
                </c:pt>
                <c:pt idx="199">
                  <c:v>2994.9166667</c:v>
                </c:pt>
                <c:pt idx="200">
                  <c:v>2995</c:v>
                </c:pt>
                <c:pt idx="201">
                  <c:v>2993.1666667</c:v>
                </c:pt>
                <c:pt idx="202">
                  <c:v>2727.9583333</c:v>
                </c:pt>
                <c:pt idx="203">
                  <c:v>2381.75</c:v>
                </c:pt>
                <c:pt idx="204">
                  <c:v>2078.4166667</c:v>
                </c:pt>
                <c:pt idx="205">
                  <c:v>2009.4166667</c:v>
                </c:pt>
                <c:pt idx="206">
                  <c:v>2012.9583333</c:v>
                </c:pt>
                <c:pt idx="207">
                  <c:v>2011.3333333</c:v>
                </c:pt>
                <c:pt idx="208">
                  <c:v>1875.625</c:v>
                </c:pt>
                <c:pt idx="209">
                  <c:v>1797.7916667</c:v>
                </c:pt>
                <c:pt idx="210">
                  <c:v>1797.7083333</c:v>
                </c:pt>
                <c:pt idx="211">
                  <c:v>1797.5833333</c:v>
                </c:pt>
                <c:pt idx="212">
                  <c:v>1797.375</c:v>
                </c:pt>
                <c:pt idx="213">
                  <c:v>1797.3333333</c:v>
                </c:pt>
                <c:pt idx="214">
                  <c:v>1794.0833333</c:v>
                </c:pt>
                <c:pt idx="215">
                  <c:v>1802.375</c:v>
                </c:pt>
                <c:pt idx="216">
                  <c:v>1802.4583333</c:v>
                </c:pt>
                <c:pt idx="217">
                  <c:v>1802.375</c:v>
                </c:pt>
                <c:pt idx="218">
                  <c:v>1802.25</c:v>
                </c:pt>
                <c:pt idx="219">
                  <c:v>1802.2916667</c:v>
                </c:pt>
                <c:pt idx="220">
                  <c:v>1802.5</c:v>
                </c:pt>
                <c:pt idx="221">
                  <c:v>1802.3333333</c:v>
                </c:pt>
                <c:pt idx="222">
                  <c:v>1802.5833333</c:v>
                </c:pt>
                <c:pt idx="223">
                  <c:v>1802.2083333</c:v>
                </c:pt>
                <c:pt idx="224">
                  <c:v>1802.4583333</c:v>
                </c:pt>
                <c:pt idx="225">
                  <c:v>1801.0416667</c:v>
                </c:pt>
                <c:pt idx="226">
                  <c:v>1808.5</c:v>
                </c:pt>
                <c:pt idx="227">
                  <c:v>1806.6666667</c:v>
                </c:pt>
                <c:pt idx="228">
                  <c:v>1780.0416667</c:v>
                </c:pt>
                <c:pt idx="229">
                  <c:v>1765.8333333</c:v>
                </c:pt>
                <c:pt idx="230">
                  <c:v>1797.1666667</c:v>
                </c:pt>
                <c:pt idx="231">
                  <c:v>1797.5833333</c:v>
                </c:pt>
                <c:pt idx="232">
                  <c:v>1797.5</c:v>
                </c:pt>
                <c:pt idx="233">
                  <c:v>1797.625</c:v>
                </c:pt>
                <c:pt idx="234">
                  <c:v>1797.5</c:v>
                </c:pt>
                <c:pt idx="235">
                  <c:v>1797.375</c:v>
                </c:pt>
                <c:pt idx="236">
                  <c:v>1797.5833333</c:v>
                </c:pt>
                <c:pt idx="237">
                  <c:v>1797.375</c:v>
                </c:pt>
                <c:pt idx="238">
                  <c:v>1797.4583333</c:v>
                </c:pt>
                <c:pt idx="239">
                  <c:v>1797.4583333</c:v>
                </c:pt>
                <c:pt idx="240">
                  <c:v>1797.0833333</c:v>
                </c:pt>
                <c:pt idx="241">
                  <c:v>1797.4583333</c:v>
                </c:pt>
                <c:pt idx="242">
                  <c:v>1797.375</c:v>
                </c:pt>
                <c:pt idx="243">
                  <c:v>1797.6666667</c:v>
                </c:pt>
                <c:pt idx="244">
                  <c:v>1797.5833333</c:v>
                </c:pt>
                <c:pt idx="245">
                  <c:v>1797.1666667</c:v>
                </c:pt>
                <c:pt idx="246">
                  <c:v>1797.375</c:v>
                </c:pt>
                <c:pt idx="247">
                  <c:v>1802.0833333</c:v>
                </c:pt>
                <c:pt idx="248">
                  <c:v>1802.3333333</c:v>
                </c:pt>
                <c:pt idx="249">
                  <c:v>1802.0833333</c:v>
                </c:pt>
                <c:pt idx="250">
                  <c:v>1802.4166667</c:v>
                </c:pt>
                <c:pt idx="251">
                  <c:v>1802.2916667</c:v>
                </c:pt>
                <c:pt idx="252">
                  <c:v>1802.125</c:v>
                </c:pt>
                <c:pt idx="253">
                  <c:v>1802.3333333</c:v>
                </c:pt>
                <c:pt idx="254">
                  <c:v>1802.25</c:v>
                </c:pt>
                <c:pt idx="255">
                  <c:v>1802.3333333</c:v>
                </c:pt>
                <c:pt idx="256">
                  <c:v>1802.375</c:v>
                </c:pt>
                <c:pt idx="257">
                  <c:v>1802.1666667</c:v>
                </c:pt>
                <c:pt idx="258">
                  <c:v>1802.5416667</c:v>
                </c:pt>
                <c:pt idx="259">
                  <c:v>1801.4166667</c:v>
                </c:pt>
                <c:pt idx="260">
                  <c:v>1804.8333333</c:v>
                </c:pt>
                <c:pt idx="261">
                  <c:v>1797.75</c:v>
                </c:pt>
                <c:pt idx="262">
                  <c:v>1797.375</c:v>
                </c:pt>
                <c:pt idx="263">
                  <c:v>1797.375</c:v>
                </c:pt>
                <c:pt idx="264">
                  <c:v>1795.4166667</c:v>
                </c:pt>
                <c:pt idx="265">
                  <c:v>1795.4166667</c:v>
                </c:pt>
                <c:pt idx="266">
                  <c:v>1795.375</c:v>
                </c:pt>
                <c:pt idx="267">
                  <c:v>1795.2916667</c:v>
                </c:pt>
                <c:pt idx="268">
                  <c:v>1795.2083333</c:v>
                </c:pt>
                <c:pt idx="269">
                  <c:v>1795.0833333</c:v>
                </c:pt>
                <c:pt idx="270">
                  <c:v>1799</c:v>
                </c:pt>
                <c:pt idx="271">
                  <c:v>1778.375</c:v>
                </c:pt>
                <c:pt idx="272">
                  <c:v>1751.2083333</c:v>
                </c:pt>
                <c:pt idx="273">
                  <c:v>1756.5</c:v>
                </c:pt>
                <c:pt idx="274">
                  <c:v>1783.3333333</c:v>
                </c:pt>
                <c:pt idx="275">
                  <c:v>1760.0833333</c:v>
                </c:pt>
                <c:pt idx="276">
                  <c:v>1743.5833333</c:v>
                </c:pt>
                <c:pt idx="277">
                  <c:v>1781.5</c:v>
                </c:pt>
                <c:pt idx="278">
                  <c:v>1789.875</c:v>
                </c:pt>
                <c:pt idx="279">
                  <c:v>1775.4583333</c:v>
                </c:pt>
                <c:pt idx="280">
                  <c:v>1788.0416667</c:v>
                </c:pt>
                <c:pt idx="281">
                  <c:v>1792.375</c:v>
                </c:pt>
                <c:pt idx="282">
                  <c:v>1783.0833333</c:v>
                </c:pt>
                <c:pt idx="283">
                  <c:v>1771.4583333</c:v>
                </c:pt>
                <c:pt idx="284">
                  <c:v>1755.125</c:v>
                </c:pt>
                <c:pt idx="285">
                  <c:v>1742.2916667</c:v>
                </c:pt>
                <c:pt idx="286">
                  <c:v>1725.875</c:v>
                </c:pt>
                <c:pt idx="287">
                  <c:v>1566</c:v>
                </c:pt>
                <c:pt idx="288">
                  <c:v>1498.8333333</c:v>
                </c:pt>
                <c:pt idx="289">
                  <c:v>1498.0416667</c:v>
                </c:pt>
                <c:pt idx="290">
                  <c:v>1497.6666667</c:v>
                </c:pt>
                <c:pt idx="291">
                  <c:v>1497.2916667</c:v>
                </c:pt>
                <c:pt idx="292">
                  <c:v>1440.1666667</c:v>
                </c:pt>
                <c:pt idx="293">
                  <c:v>1414.5416667</c:v>
                </c:pt>
                <c:pt idx="294">
                  <c:v>1411.9583333</c:v>
                </c:pt>
                <c:pt idx="295">
                  <c:v>1410.6666667</c:v>
                </c:pt>
                <c:pt idx="296">
                  <c:v>1410.1666667</c:v>
                </c:pt>
                <c:pt idx="297">
                  <c:v>1407.9583333</c:v>
                </c:pt>
                <c:pt idx="298">
                  <c:v>1340.0833333</c:v>
                </c:pt>
                <c:pt idx="299">
                  <c:v>1298.875</c:v>
                </c:pt>
                <c:pt idx="300">
                  <c:v>1298.0416667</c:v>
                </c:pt>
                <c:pt idx="301">
                  <c:v>1298.8333333</c:v>
                </c:pt>
                <c:pt idx="302">
                  <c:v>899.25</c:v>
                </c:pt>
                <c:pt idx="303">
                  <c:v>601.91666669999995</c:v>
                </c:pt>
                <c:pt idx="304">
                  <c:v>600.91666669999995</c:v>
                </c:pt>
                <c:pt idx="305">
                  <c:v>601.5</c:v>
                </c:pt>
                <c:pt idx="306">
                  <c:v>602.54166669999995</c:v>
                </c:pt>
                <c:pt idx="307">
                  <c:v>601.95833330000005</c:v>
                </c:pt>
                <c:pt idx="308">
                  <c:v>602.04166669999995</c:v>
                </c:pt>
                <c:pt idx="309">
                  <c:v>601.875</c:v>
                </c:pt>
                <c:pt idx="310">
                  <c:v>601.75</c:v>
                </c:pt>
                <c:pt idx="311">
                  <c:v>602.91666669999995</c:v>
                </c:pt>
                <c:pt idx="312">
                  <c:v>602.41666669999995</c:v>
                </c:pt>
                <c:pt idx="313">
                  <c:v>602.375</c:v>
                </c:pt>
                <c:pt idx="314">
                  <c:v>603.125</c:v>
                </c:pt>
                <c:pt idx="315">
                  <c:v>601.125</c:v>
                </c:pt>
                <c:pt idx="316">
                  <c:v>600.625</c:v>
                </c:pt>
                <c:pt idx="317">
                  <c:v>599.66666669999995</c:v>
                </c:pt>
                <c:pt idx="318">
                  <c:v>598.08333330000005</c:v>
                </c:pt>
                <c:pt idx="319">
                  <c:v>908.91666669999995</c:v>
                </c:pt>
                <c:pt idx="320">
                  <c:v>1100.4166667</c:v>
                </c:pt>
                <c:pt idx="321">
                  <c:v>1099.1666667</c:v>
                </c:pt>
                <c:pt idx="322">
                  <c:v>1099.2083333</c:v>
                </c:pt>
                <c:pt idx="323">
                  <c:v>1098.9583333</c:v>
                </c:pt>
                <c:pt idx="324">
                  <c:v>1100.1666667</c:v>
                </c:pt>
                <c:pt idx="325">
                  <c:v>1103.0416667</c:v>
                </c:pt>
                <c:pt idx="326">
                  <c:v>1102.0416667</c:v>
                </c:pt>
                <c:pt idx="327">
                  <c:v>1104.5833333</c:v>
                </c:pt>
                <c:pt idx="328">
                  <c:v>1105.125</c:v>
                </c:pt>
                <c:pt idx="329">
                  <c:v>1109.125</c:v>
                </c:pt>
                <c:pt idx="330">
                  <c:v>1108.9166667</c:v>
                </c:pt>
                <c:pt idx="331">
                  <c:v>1109.5833333</c:v>
                </c:pt>
                <c:pt idx="332">
                  <c:v>1109.5416667</c:v>
                </c:pt>
                <c:pt idx="333">
                  <c:v>940.54166669999995</c:v>
                </c:pt>
                <c:pt idx="334">
                  <c:v>641.5</c:v>
                </c:pt>
                <c:pt idx="335">
                  <c:v>601.75</c:v>
                </c:pt>
                <c:pt idx="336">
                  <c:v>596.58333330000005</c:v>
                </c:pt>
                <c:pt idx="337">
                  <c:v>591</c:v>
                </c:pt>
                <c:pt idx="338">
                  <c:v>584.95833330000005</c:v>
                </c:pt>
                <c:pt idx="339">
                  <c:v>578.79166669999995</c:v>
                </c:pt>
                <c:pt idx="340">
                  <c:v>686.875</c:v>
                </c:pt>
                <c:pt idx="341">
                  <c:v>700</c:v>
                </c:pt>
                <c:pt idx="342">
                  <c:v>600</c:v>
                </c:pt>
                <c:pt idx="343">
                  <c:v>600</c:v>
                </c:pt>
                <c:pt idx="344">
                  <c:v>1100</c:v>
                </c:pt>
                <c:pt idx="345">
                  <c:v>642.34204541525696</c:v>
                </c:pt>
                <c:pt idx="346">
                  <c:v>1101.2</c:v>
                </c:pt>
                <c:pt idx="347">
                  <c:v>1101.2</c:v>
                </c:pt>
                <c:pt idx="348">
                  <c:v>1101.0999999999999</c:v>
                </c:pt>
                <c:pt idx="349">
                  <c:v>1101.0999999999999</c:v>
                </c:pt>
                <c:pt idx="350">
                  <c:v>1101.0999999999999</c:v>
                </c:pt>
                <c:pt idx="351">
                  <c:v>1101.0999999999999</c:v>
                </c:pt>
                <c:pt idx="352">
                  <c:v>1101.0999999999999</c:v>
                </c:pt>
                <c:pt idx="353">
                  <c:v>1104</c:v>
                </c:pt>
                <c:pt idx="354">
                  <c:v>1171.4000000000001</c:v>
                </c:pt>
                <c:pt idx="355">
                  <c:v>1102.32</c:v>
                </c:pt>
                <c:pt idx="356">
                  <c:v>1101.0999999999999</c:v>
                </c:pt>
                <c:pt idx="357">
                  <c:v>1101</c:v>
                </c:pt>
                <c:pt idx="358">
                  <c:v>1101.0999999999999</c:v>
                </c:pt>
                <c:pt idx="359">
                  <c:v>1101</c:v>
                </c:pt>
                <c:pt idx="360">
                  <c:v>1101</c:v>
                </c:pt>
                <c:pt idx="361">
                  <c:v>1101</c:v>
                </c:pt>
                <c:pt idx="362">
                  <c:v>1101</c:v>
                </c:pt>
                <c:pt idx="363">
                  <c:v>1101</c:v>
                </c:pt>
                <c:pt idx="364">
                  <c:v>1101</c:v>
                </c:pt>
              </c:numCache>
            </c:numRef>
          </c:val>
          <c:smooth val="0"/>
        </c:ser>
        <c:ser>
          <c:idx val="8"/>
          <c:order val="8"/>
          <c:tx>
            <c:v>Actual Crystal Release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Crystal_Opps!$E$9:$E$374</c:f>
              <c:numCache>
                <c:formatCode>0</c:formatCode>
                <c:ptCount val="366"/>
                <c:pt idx="0">
                  <c:v>1101.1666667</c:v>
                </c:pt>
                <c:pt idx="1">
                  <c:v>1101.4166667</c:v>
                </c:pt>
                <c:pt idx="2">
                  <c:v>1101.5833333</c:v>
                </c:pt>
                <c:pt idx="3">
                  <c:v>1101.375</c:v>
                </c:pt>
                <c:pt idx="4">
                  <c:v>1101.125</c:v>
                </c:pt>
                <c:pt idx="5">
                  <c:v>1101.3333333</c:v>
                </c:pt>
                <c:pt idx="6">
                  <c:v>1101.2083333</c:v>
                </c:pt>
                <c:pt idx="7">
                  <c:v>1100.4583333</c:v>
                </c:pt>
                <c:pt idx="8">
                  <c:v>1099.75</c:v>
                </c:pt>
                <c:pt idx="9">
                  <c:v>1100.5</c:v>
                </c:pt>
                <c:pt idx="10">
                  <c:v>1100.1666667</c:v>
                </c:pt>
                <c:pt idx="11">
                  <c:v>1100.0416667</c:v>
                </c:pt>
                <c:pt idx="12">
                  <c:v>1100.25</c:v>
                </c:pt>
                <c:pt idx="13">
                  <c:v>1100.375</c:v>
                </c:pt>
                <c:pt idx="14">
                  <c:v>1100.5</c:v>
                </c:pt>
                <c:pt idx="15">
                  <c:v>1100.4583333</c:v>
                </c:pt>
                <c:pt idx="16">
                  <c:v>1100.375</c:v>
                </c:pt>
                <c:pt idx="17">
                  <c:v>1100.2083333</c:v>
                </c:pt>
                <c:pt idx="18">
                  <c:v>1100.2916667</c:v>
                </c:pt>
                <c:pt idx="19">
                  <c:v>1100</c:v>
                </c:pt>
                <c:pt idx="20">
                  <c:v>1100.2083333</c:v>
                </c:pt>
                <c:pt idx="21">
                  <c:v>1100.4166667</c:v>
                </c:pt>
                <c:pt idx="22">
                  <c:v>1100.3333333</c:v>
                </c:pt>
                <c:pt idx="23">
                  <c:v>1100.0416667</c:v>
                </c:pt>
                <c:pt idx="24">
                  <c:v>1099.9166667</c:v>
                </c:pt>
                <c:pt idx="25">
                  <c:v>904.25</c:v>
                </c:pt>
                <c:pt idx="26">
                  <c:v>802.20833330000005</c:v>
                </c:pt>
                <c:pt idx="27">
                  <c:v>800.625</c:v>
                </c:pt>
                <c:pt idx="28">
                  <c:v>799.375</c:v>
                </c:pt>
                <c:pt idx="29">
                  <c:v>800.5</c:v>
                </c:pt>
                <c:pt idx="30">
                  <c:v>799</c:v>
                </c:pt>
                <c:pt idx="31">
                  <c:v>798.5</c:v>
                </c:pt>
                <c:pt idx="32">
                  <c:v>798.33333330000005</c:v>
                </c:pt>
                <c:pt idx="33">
                  <c:v>798.875</c:v>
                </c:pt>
                <c:pt idx="34">
                  <c:v>800.25</c:v>
                </c:pt>
                <c:pt idx="35">
                  <c:v>677.08333330000005</c:v>
                </c:pt>
                <c:pt idx="36">
                  <c:v>601.83333330000005</c:v>
                </c:pt>
                <c:pt idx="37">
                  <c:v>604.25</c:v>
                </c:pt>
                <c:pt idx="38">
                  <c:v>604.29166669999995</c:v>
                </c:pt>
                <c:pt idx="39">
                  <c:v>603.41666669999995</c:v>
                </c:pt>
                <c:pt idx="40">
                  <c:v>462.33333329999999</c:v>
                </c:pt>
                <c:pt idx="41">
                  <c:v>307.625</c:v>
                </c:pt>
                <c:pt idx="42">
                  <c:v>311.33333329999999</c:v>
                </c:pt>
                <c:pt idx="43">
                  <c:v>417.70833329999999</c:v>
                </c:pt>
                <c:pt idx="44">
                  <c:v>599.75</c:v>
                </c:pt>
                <c:pt idx="45">
                  <c:v>599.33333330000005</c:v>
                </c:pt>
                <c:pt idx="46">
                  <c:v>599.33333330000005</c:v>
                </c:pt>
                <c:pt idx="47">
                  <c:v>598.91666669999995</c:v>
                </c:pt>
                <c:pt idx="48">
                  <c:v>598.79166669999995</c:v>
                </c:pt>
                <c:pt idx="49">
                  <c:v>598.875</c:v>
                </c:pt>
                <c:pt idx="50">
                  <c:v>599.625</c:v>
                </c:pt>
                <c:pt idx="51">
                  <c:v>599.45833330000005</c:v>
                </c:pt>
                <c:pt idx="52">
                  <c:v>599.5</c:v>
                </c:pt>
                <c:pt idx="53">
                  <c:v>599.5</c:v>
                </c:pt>
                <c:pt idx="54">
                  <c:v>599.5</c:v>
                </c:pt>
                <c:pt idx="55">
                  <c:v>599.66666669999995</c:v>
                </c:pt>
                <c:pt idx="56">
                  <c:v>599.625</c:v>
                </c:pt>
                <c:pt idx="57">
                  <c:v>599.54166669999995</c:v>
                </c:pt>
                <c:pt idx="58">
                  <c:v>599.45833330000005</c:v>
                </c:pt>
                <c:pt idx="59">
                  <c:v>599.41666669999995</c:v>
                </c:pt>
                <c:pt idx="60">
                  <c:v>599.45833330000005</c:v>
                </c:pt>
                <c:pt idx="61">
                  <c:v>600.66666669999995</c:v>
                </c:pt>
                <c:pt idx="62">
                  <c:v>601.29583330000003</c:v>
                </c:pt>
                <c:pt idx="63">
                  <c:v>602</c:v>
                </c:pt>
                <c:pt idx="64">
                  <c:v>602</c:v>
                </c:pt>
                <c:pt idx="65">
                  <c:v>601.79166669999995</c:v>
                </c:pt>
                <c:pt idx="66">
                  <c:v>601.95833330000005</c:v>
                </c:pt>
                <c:pt idx="67">
                  <c:v>602</c:v>
                </c:pt>
                <c:pt idx="68">
                  <c:v>601.95833330000005</c:v>
                </c:pt>
                <c:pt idx="69">
                  <c:v>601.875</c:v>
                </c:pt>
                <c:pt idx="70">
                  <c:v>601.95833330000005</c:v>
                </c:pt>
                <c:pt idx="71">
                  <c:v>601.91666669999995</c:v>
                </c:pt>
                <c:pt idx="72">
                  <c:v>602.04166669999995</c:v>
                </c:pt>
                <c:pt idx="73">
                  <c:v>594.2583333</c:v>
                </c:pt>
                <c:pt idx="74">
                  <c:v>602</c:v>
                </c:pt>
                <c:pt idx="75">
                  <c:v>602</c:v>
                </c:pt>
                <c:pt idx="76">
                  <c:v>601.79166669999995</c:v>
                </c:pt>
                <c:pt idx="77">
                  <c:v>602</c:v>
                </c:pt>
                <c:pt idx="78">
                  <c:v>534.75</c:v>
                </c:pt>
                <c:pt idx="79">
                  <c:v>501.875</c:v>
                </c:pt>
                <c:pt idx="80">
                  <c:v>501.95833329999999</c:v>
                </c:pt>
                <c:pt idx="81">
                  <c:v>501.95833329999999</c:v>
                </c:pt>
                <c:pt idx="82">
                  <c:v>501.91666670000001</c:v>
                </c:pt>
                <c:pt idx="83">
                  <c:v>501.875</c:v>
                </c:pt>
                <c:pt idx="84">
                  <c:v>501.91666670000001</c:v>
                </c:pt>
                <c:pt idx="85">
                  <c:v>501.95833329999999</c:v>
                </c:pt>
                <c:pt idx="86">
                  <c:v>501.91666670000001</c:v>
                </c:pt>
                <c:pt idx="87">
                  <c:v>501.95833329999999</c:v>
                </c:pt>
                <c:pt idx="88">
                  <c:v>501.95833329999999</c:v>
                </c:pt>
                <c:pt idx="89">
                  <c:v>571.91666669999995</c:v>
                </c:pt>
                <c:pt idx="90">
                  <c:v>601.95833330000005</c:v>
                </c:pt>
                <c:pt idx="91">
                  <c:v>602.16666669999995</c:v>
                </c:pt>
                <c:pt idx="92">
                  <c:v>671.625</c:v>
                </c:pt>
                <c:pt idx="93">
                  <c:v>701.95833330000005</c:v>
                </c:pt>
                <c:pt idx="94">
                  <c:v>702.125</c:v>
                </c:pt>
                <c:pt idx="95">
                  <c:v>665.08333330000005</c:v>
                </c:pt>
                <c:pt idx="96">
                  <c:v>602.08333330000005</c:v>
                </c:pt>
                <c:pt idx="97">
                  <c:v>708.70833330000005</c:v>
                </c:pt>
                <c:pt idx="98">
                  <c:v>752.70833330000005</c:v>
                </c:pt>
                <c:pt idx="99">
                  <c:v>822.91666669999995</c:v>
                </c:pt>
                <c:pt idx="100">
                  <c:v>851.625</c:v>
                </c:pt>
                <c:pt idx="101">
                  <c:v>851.83333330000005</c:v>
                </c:pt>
                <c:pt idx="102">
                  <c:v>984.25</c:v>
                </c:pt>
                <c:pt idx="103">
                  <c:v>1051.4583333</c:v>
                </c:pt>
                <c:pt idx="104">
                  <c:v>1117.8333333</c:v>
                </c:pt>
                <c:pt idx="105">
                  <c:v>1151.4583333</c:v>
                </c:pt>
                <c:pt idx="106">
                  <c:v>1151.625</c:v>
                </c:pt>
                <c:pt idx="107">
                  <c:v>1151.6666667</c:v>
                </c:pt>
                <c:pt idx="108">
                  <c:v>1151.4583333</c:v>
                </c:pt>
                <c:pt idx="109">
                  <c:v>1151.6666667</c:v>
                </c:pt>
                <c:pt idx="110">
                  <c:v>1151.625</c:v>
                </c:pt>
                <c:pt idx="111">
                  <c:v>1151.625</c:v>
                </c:pt>
                <c:pt idx="112">
                  <c:v>1151.6666667</c:v>
                </c:pt>
                <c:pt idx="113">
                  <c:v>1151.6666667</c:v>
                </c:pt>
                <c:pt idx="114">
                  <c:v>1151.5416667</c:v>
                </c:pt>
                <c:pt idx="115">
                  <c:v>1151.5</c:v>
                </c:pt>
                <c:pt idx="116">
                  <c:v>1151.75</c:v>
                </c:pt>
                <c:pt idx="117">
                  <c:v>1151.7916667</c:v>
                </c:pt>
                <c:pt idx="118">
                  <c:v>1218.375</c:v>
                </c:pt>
                <c:pt idx="119">
                  <c:v>1349.75</c:v>
                </c:pt>
                <c:pt idx="120">
                  <c:v>1352.0416667</c:v>
                </c:pt>
                <c:pt idx="121">
                  <c:v>1352</c:v>
                </c:pt>
                <c:pt idx="122">
                  <c:v>1352.2916667</c:v>
                </c:pt>
                <c:pt idx="123">
                  <c:v>1352.25</c:v>
                </c:pt>
                <c:pt idx="124">
                  <c:v>1435.5</c:v>
                </c:pt>
                <c:pt idx="125">
                  <c:v>1709.1666667</c:v>
                </c:pt>
                <c:pt idx="126">
                  <c:v>2172.25</c:v>
                </c:pt>
                <c:pt idx="127">
                  <c:v>2675.5</c:v>
                </c:pt>
                <c:pt idx="128">
                  <c:v>3056.9583333</c:v>
                </c:pt>
                <c:pt idx="129">
                  <c:v>2584.875</c:v>
                </c:pt>
                <c:pt idx="130">
                  <c:v>2177.5</c:v>
                </c:pt>
                <c:pt idx="131">
                  <c:v>1771.9583333</c:v>
                </c:pt>
                <c:pt idx="132">
                  <c:v>1460.5833333</c:v>
                </c:pt>
                <c:pt idx="133">
                  <c:v>1402.125</c:v>
                </c:pt>
                <c:pt idx="134">
                  <c:v>1399</c:v>
                </c:pt>
                <c:pt idx="135">
                  <c:v>1398.6666667</c:v>
                </c:pt>
                <c:pt idx="136">
                  <c:v>1398.375</c:v>
                </c:pt>
                <c:pt idx="137">
                  <c:v>1398.5</c:v>
                </c:pt>
                <c:pt idx="138">
                  <c:v>1398.5833333</c:v>
                </c:pt>
                <c:pt idx="139">
                  <c:v>1399.8333333</c:v>
                </c:pt>
                <c:pt idx="140">
                  <c:v>1400.125</c:v>
                </c:pt>
                <c:pt idx="141">
                  <c:v>1402.5416667</c:v>
                </c:pt>
                <c:pt idx="142">
                  <c:v>1401.3333333</c:v>
                </c:pt>
                <c:pt idx="143">
                  <c:v>1402.5</c:v>
                </c:pt>
                <c:pt idx="144">
                  <c:v>1402.5</c:v>
                </c:pt>
                <c:pt idx="145">
                  <c:v>1336.5416667</c:v>
                </c:pt>
                <c:pt idx="146">
                  <c:v>1235.25</c:v>
                </c:pt>
                <c:pt idx="147">
                  <c:v>1198.125</c:v>
                </c:pt>
                <c:pt idx="148">
                  <c:v>1198.2083333</c:v>
                </c:pt>
                <c:pt idx="149">
                  <c:v>1198.2916667</c:v>
                </c:pt>
                <c:pt idx="150">
                  <c:v>1198.25</c:v>
                </c:pt>
                <c:pt idx="151">
                  <c:v>1198.375</c:v>
                </c:pt>
                <c:pt idx="152">
                  <c:v>1202.5416667</c:v>
                </c:pt>
                <c:pt idx="153">
                  <c:v>1202.8333333</c:v>
                </c:pt>
                <c:pt idx="154">
                  <c:v>1437.3333333</c:v>
                </c:pt>
                <c:pt idx="155">
                  <c:v>1908.125</c:v>
                </c:pt>
                <c:pt idx="156">
                  <c:v>1989.4583333</c:v>
                </c:pt>
                <c:pt idx="157">
                  <c:v>1992.6666667</c:v>
                </c:pt>
                <c:pt idx="158">
                  <c:v>1960.5</c:v>
                </c:pt>
                <c:pt idx="159">
                  <c:v>1943.375</c:v>
                </c:pt>
                <c:pt idx="160">
                  <c:v>2206.9166667</c:v>
                </c:pt>
                <c:pt idx="161">
                  <c:v>2748.25</c:v>
                </c:pt>
                <c:pt idx="162">
                  <c:v>3226.5416667</c:v>
                </c:pt>
                <c:pt idx="163">
                  <c:v>3395.6666667</c:v>
                </c:pt>
                <c:pt idx="164">
                  <c:v>3394.5416667</c:v>
                </c:pt>
                <c:pt idx="165">
                  <c:v>3714.5</c:v>
                </c:pt>
                <c:pt idx="166">
                  <c:v>4001.625</c:v>
                </c:pt>
                <c:pt idx="167">
                  <c:v>4021.1666667</c:v>
                </c:pt>
                <c:pt idx="168">
                  <c:v>5396.5</c:v>
                </c:pt>
                <c:pt idx="169">
                  <c:v>7055.5416667</c:v>
                </c:pt>
                <c:pt idx="170">
                  <c:v>7558.9166667</c:v>
                </c:pt>
                <c:pt idx="171">
                  <c:v>7463.25</c:v>
                </c:pt>
                <c:pt idx="172">
                  <c:v>7578.3333333</c:v>
                </c:pt>
                <c:pt idx="173">
                  <c:v>7669.7916667</c:v>
                </c:pt>
                <c:pt idx="174">
                  <c:v>7598.5416667</c:v>
                </c:pt>
                <c:pt idx="175">
                  <c:v>7168.9583333</c:v>
                </c:pt>
                <c:pt idx="176">
                  <c:v>6190</c:v>
                </c:pt>
                <c:pt idx="177">
                  <c:v>5701.6666667</c:v>
                </c:pt>
                <c:pt idx="178">
                  <c:v>5717.0833333</c:v>
                </c:pt>
                <c:pt idx="179">
                  <c:v>5447</c:v>
                </c:pt>
                <c:pt idx="180">
                  <c:v>4714.1666667</c:v>
                </c:pt>
                <c:pt idx="181">
                  <c:v>3825.125</c:v>
                </c:pt>
                <c:pt idx="182">
                  <c:v>2862.5</c:v>
                </c:pt>
                <c:pt idx="183">
                  <c:v>1940.8333333</c:v>
                </c:pt>
                <c:pt idx="184">
                  <c:v>2225.6666667</c:v>
                </c:pt>
                <c:pt idx="185">
                  <c:v>2534.375</c:v>
                </c:pt>
                <c:pt idx="186">
                  <c:v>2494.5416667</c:v>
                </c:pt>
                <c:pt idx="187">
                  <c:v>2494.4166667</c:v>
                </c:pt>
                <c:pt idx="188">
                  <c:v>2495.4166667</c:v>
                </c:pt>
                <c:pt idx="189">
                  <c:v>2499.625</c:v>
                </c:pt>
                <c:pt idx="190">
                  <c:v>2663.2083333</c:v>
                </c:pt>
                <c:pt idx="191">
                  <c:v>2999.3333333</c:v>
                </c:pt>
                <c:pt idx="192">
                  <c:v>3004.625</c:v>
                </c:pt>
                <c:pt idx="193">
                  <c:v>3000.7083333</c:v>
                </c:pt>
                <c:pt idx="194">
                  <c:v>2991.875</c:v>
                </c:pt>
                <c:pt idx="195">
                  <c:v>2999.75</c:v>
                </c:pt>
                <c:pt idx="196">
                  <c:v>2998.9166667</c:v>
                </c:pt>
                <c:pt idx="197">
                  <c:v>3001</c:v>
                </c:pt>
                <c:pt idx="198">
                  <c:v>2993.875</c:v>
                </c:pt>
                <c:pt idx="199">
                  <c:v>2994.9166667</c:v>
                </c:pt>
                <c:pt idx="200">
                  <c:v>2995</c:v>
                </c:pt>
                <c:pt idx="201">
                  <c:v>2993.1666667</c:v>
                </c:pt>
                <c:pt idx="202">
                  <c:v>2727.9583333</c:v>
                </c:pt>
                <c:pt idx="203">
                  <c:v>2381.75</c:v>
                </c:pt>
                <c:pt idx="204">
                  <c:v>2078.4166667</c:v>
                </c:pt>
                <c:pt idx="205">
                  <c:v>2009.4166667</c:v>
                </c:pt>
                <c:pt idx="206">
                  <c:v>2012.9583333</c:v>
                </c:pt>
                <c:pt idx="207">
                  <c:v>2011.3333333</c:v>
                </c:pt>
                <c:pt idx="208">
                  <c:v>1875.625</c:v>
                </c:pt>
                <c:pt idx="209">
                  <c:v>1797.7916667</c:v>
                </c:pt>
                <c:pt idx="210">
                  <c:v>1797.7083333</c:v>
                </c:pt>
                <c:pt idx="211">
                  <c:v>1797.5833333</c:v>
                </c:pt>
                <c:pt idx="212">
                  <c:v>1797.375</c:v>
                </c:pt>
                <c:pt idx="213">
                  <c:v>1797.3333333</c:v>
                </c:pt>
                <c:pt idx="214">
                  <c:v>1794.0833333</c:v>
                </c:pt>
                <c:pt idx="215">
                  <c:v>1802.375</c:v>
                </c:pt>
                <c:pt idx="216">
                  <c:v>1802.4583333</c:v>
                </c:pt>
                <c:pt idx="217">
                  <c:v>1802.375</c:v>
                </c:pt>
                <c:pt idx="218">
                  <c:v>1802.25</c:v>
                </c:pt>
                <c:pt idx="219">
                  <c:v>1802.2916667</c:v>
                </c:pt>
                <c:pt idx="220">
                  <c:v>1802.5</c:v>
                </c:pt>
                <c:pt idx="221">
                  <c:v>1802.3333333</c:v>
                </c:pt>
                <c:pt idx="222">
                  <c:v>1802.5833333</c:v>
                </c:pt>
                <c:pt idx="223">
                  <c:v>1802.2083333</c:v>
                </c:pt>
                <c:pt idx="224">
                  <c:v>1802.4583333</c:v>
                </c:pt>
                <c:pt idx="225">
                  <c:v>1801.0416667</c:v>
                </c:pt>
                <c:pt idx="226">
                  <c:v>1808.5</c:v>
                </c:pt>
                <c:pt idx="227">
                  <c:v>1806.6666667</c:v>
                </c:pt>
                <c:pt idx="228">
                  <c:v>1780.0416667</c:v>
                </c:pt>
                <c:pt idx="229">
                  <c:v>1765.8333333</c:v>
                </c:pt>
                <c:pt idx="230">
                  <c:v>1797.1666667</c:v>
                </c:pt>
                <c:pt idx="231">
                  <c:v>1797.5833333</c:v>
                </c:pt>
                <c:pt idx="232">
                  <c:v>1797.5</c:v>
                </c:pt>
                <c:pt idx="233">
                  <c:v>1797.625</c:v>
                </c:pt>
                <c:pt idx="234">
                  <c:v>1797.5</c:v>
                </c:pt>
                <c:pt idx="235">
                  <c:v>1797.375</c:v>
                </c:pt>
                <c:pt idx="236">
                  <c:v>1797.5833333</c:v>
                </c:pt>
                <c:pt idx="237">
                  <c:v>1797.375</c:v>
                </c:pt>
                <c:pt idx="238">
                  <c:v>1797.4583333</c:v>
                </c:pt>
                <c:pt idx="239">
                  <c:v>1797.4583333</c:v>
                </c:pt>
                <c:pt idx="240">
                  <c:v>1797.0833333</c:v>
                </c:pt>
                <c:pt idx="241">
                  <c:v>1797.4583333</c:v>
                </c:pt>
                <c:pt idx="242">
                  <c:v>1797.375</c:v>
                </c:pt>
                <c:pt idx="243">
                  <c:v>1797.6666667</c:v>
                </c:pt>
                <c:pt idx="244">
                  <c:v>1797.5833333</c:v>
                </c:pt>
                <c:pt idx="245">
                  <c:v>1797.1666667</c:v>
                </c:pt>
                <c:pt idx="246">
                  <c:v>1797.375</c:v>
                </c:pt>
                <c:pt idx="247">
                  <c:v>1802.0833333</c:v>
                </c:pt>
                <c:pt idx="248">
                  <c:v>1802.3333333</c:v>
                </c:pt>
                <c:pt idx="249">
                  <c:v>1802.0833333</c:v>
                </c:pt>
                <c:pt idx="250">
                  <c:v>1802.4166667</c:v>
                </c:pt>
                <c:pt idx="251">
                  <c:v>1802.2916667</c:v>
                </c:pt>
                <c:pt idx="252">
                  <c:v>1802.125</c:v>
                </c:pt>
                <c:pt idx="253">
                  <c:v>1802.3333333</c:v>
                </c:pt>
                <c:pt idx="254">
                  <c:v>1802.25</c:v>
                </c:pt>
                <c:pt idx="255">
                  <c:v>1802.3333333</c:v>
                </c:pt>
                <c:pt idx="256">
                  <c:v>1802.375</c:v>
                </c:pt>
                <c:pt idx="257">
                  <c:v>1802.1666667</c:v>
                </c:pt>
                <c:pt idx="258">
                  <c:v>1802.5416667</c:v>
                </c:pt>
                <c:pt idx="259">
                  <c:v>1801.4166667</c:v>
                </c:pt>
                <c:pt idx="260">
                  <c:v>1804.8333333</c:v>
                </c:pt>
                <c:pt idx="261">
                  <c:v>1797.75</c:v>
                </c:pt>
                <c:pt idx="262">
                  <c:v>1797.375</c:v>
                </c:pt>
                <c:pt idx="263">
                  <c:v>1797.375</c:v>
                </c:pt>
                <c:pt idx="264">
                  <c:v>1795.4166667</c:v>
                </c:pt>
                <c:pt idx="265">
                  <c:v>1795.4166667</c:v>
                </c:pt>
                <c:pt idx="266">
                  <c:v>1795.375</c:v>
                </c:pt>
                <c:pt idx="267">
                  <c:v>1795.2916667</c:v>
                </c:pt>
                <c:pt idx="268">
                  <c:v>1795.2083333</c:v>
                </c:pt>
                <c:pt idx="269">
                  <c:v>1795.0833333</c:v>
                </c:pt>
                <c:pt idx="270">
                  <c:v>1799</c:v>
                </c:pt>
                <c:pt idx="271">
                  <c:v>1778.375</c:v>
                </c:pt>
                <c:pt idx="272">
                  <c:v>1751.2083333</c:v>
                </c:pt>
                <c:pt idx="273">
                  <c:v>1756.5</c:v>
                </c:pt>
                <c:pt idx="274">
                  <c:v>1783.3333333</c:v>
                </c:pt>
                <c:pt idx="275">
                  <c:v>1760.0833333</c:v>
                </c:pt>
                <c:pt idx="276">
                  <c:v>1743.5833333</c:v>
                </c:pt>
                <c:pt idx="277">
                  <c:v>1781.5</c:v>
                </c:pt>
                <c:pt idx="278">
                  <c:v>1789.875</c:v>
                </c:pt>
                <c:pt idx="279">
                  <c:v>1775.4583333</c:v>
                </c:pt>
                <c:pt idx="280">
                  <c:v>1788.0416667</c:v>
                </c:pt>
                <c:pt idx="281">
                  <c:v>1792.375</c:v>
                </c:pt>
                <c:pt idx="282">
                  <c:v>1783.0833333</c:v>
                </c:pt>
                <c:pt idx="283">
                  <c:v>1771.4583333</c:v>
                </c:pt>
                <c:pt idx="284">
                  <c:v>1755.125</c:v>
                </c:pt>
                <c:pt idx="285">
                  <c:v>1742.2916667</c:v>
                </c:pt>
                <c:pt idx="286">
                  <c:v>1725.875</c:v>
                </c:pt>
                <c:pt idx="287">
                  <c:v>1566</c:v>
                </c:pt>
                <c:pt idx="288">
                  <c:v>1498.8333333</c:v>
                </c:pt>
                <c:pt idx="289">
                  <c:v>1498.0416667</c:v>
                </c:pt>
                <c:pt idx="290">
                  <c:v>1497.6666667</c:v>
                </c:pt>
                <c:pt idx="291">
                  <c:v>1497.2916667</c:v>
                </c:pt>
                <c:pt idx="292">
                  <c:v>1440.1666667</c:v>
                </c:pt>
                <c:pt idx="293">
                  <c:v>1414.5416667</c:v>
                </c:pt>
                <c:pt idx="294">
                  <c:v>1411.9583333</c:v>
                </c:pt>
                <c:pt idx="295">
                  <c:v>1410.6666667</c:v>
                </c:pt>
                <c:pt idx="296">
                  <c:v>1410.1666667</c:v>
                </c:pt>
                <c:pt idx="297">
                  <c:v>1407.9583333</c:v>
                </c:pt>
                <c:pt idx="298">
                  <c:v>1340.0833333</c:v>
                </c:pt>
                <c:pt idx="299">
                  <c:v>1298.875</c:v>
                </c:pt>
                <c:pt idx="300">
                  <c:v>1298.0416667</c:v>
                </c:pt>
                <c:pt idx="301">
                  <c:v>1298.8333333</c:v>
                </c:pt>
                <c:pt idx="302">
                  <c:v>899.25</c:v>
                </c:pt>
                <c:pt idx="303">
                  <c:v>601.91666669999995</c:v>
                </c:pt>
                <c:pt idx="304">
                  <c:v>600.91666669999995</c:v>
                </c:pt>
                <c:pt idx="305">
                  <c:v>601.5</c:v>
                </c:pt>
                <c:pt idx="306">
                  <c:v>602.54166669999995</c:v>
                </c:pt>
                <c:pt idx="307">
                  <c:v>601.95833330000005</c:v>
                </c:pt>
                <c:pt idx="308">
                  <c:v>602.04166669999995</c:v>
                </c:pt>
                <c:pt idx="309">
                  <c:v>601.875</c:v>
                </c:pt>
                <c:pt idx="310">
                  <c:v>601.75</c:v>
                </c:pt>
                <c:pt idx="311">
                  <c:v>602.91666669999995</c:v>
                </c:pt>
                <c:pt idx="312">
                  <c:v>602.41666669999995</c:v>
                </c:pt>
                <c:pt idx="313">
                  <c:v>602.375</c:v>
                </c:pt>
                <c:pt idx="314">
                  <c:v>603.125</c:v>
                </c:pt>
                <c:pt idx="315">
                  <c:v>601.125</c:v>
                </c:pt>
                <c:pt idx="316">
                  <c:v>600.625</c:v>
                </c:pt>
                <c:pt idx="317">
                  <c:v>599.66666669999995</c:v>
                </c:pt>
                <c:pt idx="318">
                  <c:v>598.08333330000005</c:v>
                </c:pt>
                <c:pt idx="319">
                  <c:v>908.91666669999995</c:v>
                </c:pt>
                <c:pt idx="320">
                  <c:v>1100.4166667</c:v>
                </c:pt>
                <c:pt idx="321">
                  <c:v>1099.1666667</c:v>
                </c:pt>
                <c:pt idx="322">
                  <c:v>1099.2083333</c:v>
                </c:pt>
                <c:pt idx="323">
                  <c:v>1098.9583333</c:v>
                </c:pt>
                <c:pt idx="324">
                  <c:v>1100.1666667</c:v>
                </c:pt>
                <c:pt idx="325">
                  <c:v>1103.0416667</c:v>
                </c:pt>
                <c:pt idx="326">
                  <c:v>1102.0416667</c:v>
                </c:pt>
                <c:pt idx="327">
                  <c:v>1104.5833333</c:v>
                </c:pt>
                <c:pt idx="328">
                  <c:v>1105.125</c:v>
                </c:pt>
                <c:pt idx="329">
                  <c:v>1109.125</c:v>
                </c:pt>
                <c:pt idx="330">
                  <c:v>1108.9166667</c:v>
                </c:pt>
                <c:pt idx="331">
                  <c:v>1109.5833333</c:v>
                </c:pt>
                <c:pt idx="332">
                  <c:v>1109.5416667</c:v>
                </c:pt>
                <c:pt idx="333">
                  <c:v>940.54166669999995</c:v>
                </c:pt>
                <c:pt idx="334">
                  <c:v>641.5</c:v>
                </c:pt>
                <c:pt idx="335">
                  <c:v>601.75</c:v>
                </c:pt>
                <c:pt idx="336">
                  <c:v>596.58333330000005</c:v>
                </c:pt>
                <c:pt idx="337">
                  <c:v>591</c:v>
                </c:pt>
                <c:pt idx="338">
                  <c:v>584.95833330000005</c:v>
                </c:pt>
                <c:pt idx="339">
                  <c:v>578.79166669999995</c:v>
                </c:pt>
                <c:pt idx="340">
                  <c:v>686.875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58464"/>
        <c:axId val="58250752"/>
      </c:lineChart>
      <c:lineChart>
        <c:grouping val="standard"/>
        <c:varyColors val="0"/>
        <c:ser>
          <c:idx val="2"/>
          <c:order val="2"/>
          <c:tx>
            <c:v>Projected Elevation</c:v>
          </c:tx>
          <c:spPr>
            <a:ln w="12700">
              <a:solidFill>
                <a:srgbClr val="33CCCC"/>
              </a:solidFill>
              <a:prstDash val="sysDash"/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Blue_Opps!$P$8:$P$373</c:f>
              <c:numCache>
                <c:formatCode>0.00</c:formatCode>
                <c:ptCount val="366"/>
                <c:pt idx="0">
                  <c:v>7489.11</c:v>
                </c:pt>
                <c:pt idx="1">
                  <c:v>7488.95</c:v>
                </c:pt>
                <c:pt idx="2">
                  <c:v>7488.84</c:v>
                </c:pt>
                <c:pt idx="3">
                  <c:v>7488.75</c:v>
                </c:pt>
                <c:pt idx="4">
                  <c:v>7488.61</c:v>
                </c:pt>
                <c:pt idx="5">
                  <c:v>7488.53</c:v>
                </c:pt>
                <c:pt idx="6">
                  <c:v>7488.42</c:v>
                </c:pt>
                <c:pt idx="7">
                  <c:v>7488.37</c:v>
                </c:pt>
                <c:pt idx="8">
                  <c:v>7488.32</c:v>
                </c:pt>
                <c:pt idx="9">
                  <c:v>7488.16</c:v>
                </c:pt>
                <c:pt idx="10">
                  <c:v>7487.98</c:v>
                </c:pt>
                <c:pt idx="11">
                  <c:v>7487.84</c:v>
                </c:pt>
                <c:pt idx="12">
                  <c:v>7487.76</c:v>
                </c:pt>
                <c:pt idx="13">
                  <c:v>7487.65</c:v>
                </c:pt>
                <c:pt idx="14">
                  <c:v>7487.58</c:v>
                </c:pt>
                <c:pt idx="15">
                  <c:v>7487.43</c:v>
                </c:pt>
                <c:pt idx="16">
                  <c:v>7487.19</c:v>
                </c:pt>
                <c:pt idx="17">
                  <c:v>7487</c:v>
                </c:pt>
                <c:pt idx="18">
                  <c:v>7486.77</c:v>
                </c:pt>
                <c:pt idx="19">
                  <c:v>7486.64</c:v>
                </c:pt>
                <c:pt idx="20">
                  <c:v>7486.5</c:v>
                </c:pt>
                <c:pt idx="21">
                  <c:v>7486.36</c:v>
                </c:pt>
                <c:pt idx="22">
                  <c:v>7486.22</c:v>
                </c:pt>
                <c:pt idx="23">
                  <c:v>7486.1</c:v>
                </c:pt>
                <c:pt idx="24">
                  <c:v>7485.94</c:v>
                </c:pt>
                <c:pt idx="25">
                  <c:v>7485.81</c:v>
                </c:pt>
                <c:pt idx="26">
                  <c:v>7485.74</c:v>
                </c:pt>
                <c:pt idx="27">
                  <c:v>7485.68</c:v>
                </c:pt>
                <c:pt idx="28">
                  <c:v>7485.63</c:v>
                </c:pt>
                <c:pt idx="29">
                  <c:v>7485.58</c:v>
                </c:pt>
                <c:pt idx="30">
                  <c:v>7485.54</c:v>
                </c:pt>
                <c:pt idx="31">
                  <c:v>7485.48</c:v>
                </c:pt>
                <c:pt idx="32">
                  <c:v>7485.46</c:v>
                </c:pt>
                <c:pt idx="33">
                  <c:v>7485.42</c:v>
                </c:pt>
                <c:pt idx="34">
                  <c:v>7485.37</c:v>
                </c:pt>
                <c:pt idx="35">
                  <c:v>7485.32</c:v>
                </c:pt>
                <c:pt idx="36">
                  <c:v>7485.35</c:v>
                </c:pt>
                <c:pt idx="37">
                  <c:v>7485.33</c:v>
                </c:pt>
                <c:pt idx="38">
                  <c:v>7485.32</c:v>
                </c:pt>
                <c:pt idx="39">
                  <c:v>7485.33</c:v>
                </c:pt>
                <c:pt idx="40">
                  <c:v>7485.35</c:v>
                </c:pt>
                <c:pt idx="41">
                  <c:v>7485.35</c:v>
                </c:pt>
                <c:pt idx="42">
                  <c:v>7485.35</c:v>
                </c:pt>
                <c:pt idx="43">
                  <c:v>7485.37</c:v>
                </c:pt>
                <c:pt idx="44">
                  <c:v>7485.38</c:v>
                </c:pt>
                <c:pt idx="45">
                  <c:v>7485.38</c:v>
                </c:pt>
                <c:pt idx="46">
                  <c:v>7485.36</c:v>
                </c:pt>
                <c:pt idx="47">
                  <c:v>7485.37</c:v>
                </c:pt>
                <c:pt idx="48">
                  <c:v>7485.36</c:v>
                </c:pt>
                <c:pt idx="49">
                  <c:v>7485.33</c:v>
                </c:pt>
                <c:pt idx="50">
                  <c:v>7485.33</c:v>
                </c:pt>
                <c:pt idx="51">
                  <c:v>7485.35</c:v>
                </c:pt>
                <c:pt idx="52">
                  <c:v>7485.35</c:v>
                </c:pt>
                <c:pt idx="53">
                  <c:v>7485.42</c:v>
                </c:pt>
                <c:pt idx="54">
                  <c:v>7485.44</c:v>
                </c:pt>
                <c:pt idx="55">
                  <c:v>7485.45</c:v>
                </c:pt>
                <c:pt idx="56">
                  <c:v>7485.45</c:v>
                </c:pt>
                <c:pt idx="57">
                  <c:v>7485.44</c:v>
                </c:pt>
                <c:pt idx="58">
                  <c:v>7485.45</c:v>
                </c:pt>
                <c:pt idx="59">
                  <c:v>7485.47</c:v>
                </c:pt>
                <c:pt idx="60">
                  <c:v>7485.46</c:v>
                </c:pt>
                <c:pt idx="61">
                  <c:v>7485.47</c:v>
                </c:pt>
                <c:pt idx="62">
                  <c:v>7485.49</c:v>
                </c:pt>
                <c:pt idx="63">
                  <c:v>7485.48</c:v>
                </c:pt>
                <c:pt idx="64">
                  <c:v>7485.48</c:v>
                </c:pt>
                <c:pt idx="65">
                  <c:v>7485.47</c:v>
                </c:pt>
                <c:pt idx="66">
                  <c:v>7485.47</c:v>
                </c:pt>
                <c:pt idx="67">
                  <c:v>7485.47</c:v>
                </c:pt>
                <c:pt idx="68">
                  <c:v>7485.45</c:v>
                </c:pt>
                <c:pt idx="69">
                  <c:v>7485.48</c:v>
                </c:pt>
                <c:pt idx="70">
                  <c:v>7485.48</c:v>
                </c:pt>
                <c:pt idx="71">
                  <c:v>7485.51</c:v>
                </c:pt>
                <c:pt idx="72">
                  <c:v>7485.52</c:v>
                </c:pt>
                <c:pt idx="73">
                  <c:v>7485.6</c:v>
                </c:pt>
                <c:pt idx="74">
                  <c:v>7485.64</c:v>
                </c:pt>
                <c:pt idx="75">
                  <c:v>7485.73</c:v>
                </c:pt>
                <c:pt idx="76">
                  <c:v>7485.81</c:v>
                </c:pt>
                <c:pt idx="77">
                  <c:v>7485.96</c:v>
                </c:pt>
                <c:pt idx="78">
                  <c:v>7486.16</c:v>
                </c:pt>
                <c:pt idx="79">
                  <c:v>7486.39</c:v>
                </c:pt>
                <c:pt idx="80">
                  <c:v>7486.65</c:v>
                </c:pt>
                <c:pt idx="81">
                  <c:v>7486.91</c:v>
                </c:pt>
                <c:pt idx="82">
                  <c:v>7487.19</c:v>
                </c:pt>
                <c:pt idx="83">
                  <c:v>7487.39</c:v>
                </c:pt>
                <c:pt idx="84">
                  <c:v>7487.64</c:v>
                </c:pt>
                <c:pt idx="85">
                  <c:v>7487.81</c:v>
                </c:pt>
                <c:pt idx="86">
                  <c:v>7487.99</c:v>
                </c:pt>
                <c:pt idx="87">
                  <c:v>7488.18</c:v>
                </c:pt>
                <c:pt idx="88">
                  <c:v>7488.39</c:v>
                </c:pt>
                <c:pt idx="89">
                  <c:v>7488.65</c:v>
                </c:pt>
                <c:pt idx="90">
                  <c:v>7488.96</c:v>
                </c:pt>
                <c:pt idx="91">
                  <c:v>7489.23</c:v>
                </c:pt>
                <c:pt idx="92">
                  <c:v>7489.46</c:v>
                </c:pt>
                <c:pt idx="93">
                  <c:v>7489.61</c:v>
                </c:pt>
                <c:pt idx="94">
                  <c:v>7489.68</c:v>
                </c:pt>
                <c:pt idx="95">
                  <c:v>7489.56</c:v>
                </c:pt>
                <c:pt idx="96">
                  <c:v>7489.69</c:v>
                </c:pt>
                <c:pt idx="97">
                  <c:v>7490</c:v>
                </c:pt>
                <c:pt idx="98">
                  <c:v>7490.3</c:v>
                </c:pt>
                <c:pt idx="99">
                  <c:v>7490.61</c:v>
                </c:pt>
                <c:pt idx="100">
                  <c:v>7490.9</c:v>
                </c:pt>
                <c:pt idx="101">
                  <c:v>7491.18</c:v>
                </c:pt>
                <c:pt idx="102">
                  <c:v>7491.44</c:v>
                </c:pt>
                <c:pt idx="103">
                  <c:v>7491.72</c:v>
                </c:pt>
                <c:pt idx="104">
                  <c:v>7492</c:v>
                </c:pt>
                <c:pt idx="105">
                  <c:v>7492.3</c:v>
                </c:pt>
                <c:pt idx="106">
                  <c:v>7492.57</c:v>
                </c:pt>
                <c:pt idx="107">
                  <c:v>7492.71</c:v>
                </c:pt>
                <c:pt idx="108">
                  <c:v>7492.75</c:v>
                </c:pt>
                <c:pt idx="109">
                  <c:v>7492.8</c:v>
                </c:pt>
                <c:pt idx="110">
                  <c:v>7492.66</c:v>
                </c:pt>
                <c:pt idx="111">
                  <c:v>7492.49</c:v>
                </c:pt>
                <c:pt idx="112">
                  <c:v>7492.36</c:v>
                </c:pt>
                <c:pt idx="113">
                  <c:v>7492.16</c:v>
                </c:pt>
                <c:pt idx="114">
                  <c:v>7492.06</c:v>
                </c:pt>
                <c:pt idx="115">
                  <c:v>7492.07</c:v>
                </c:pt>
                <c:pt idx="116">
                  <c:v>7492.07</c:v>
                </c:pt>
                <c:pt idx="117">
                  <c:v>7492.1</c:v>
                </c:pt>
                <c:pt idx="118">
                  <c:v>7492.11</c:v>
                </c:pt>
                <c:pt idx="119">
                  <c:v>7492.07</c:v>
                </c:pt>
                <c:pt idx="120">
                  <c:v>7492.04</c:v>
                </c:pt>
                <c:pt idx="121">
                  <c:v>7492.06</c:v>
                </c:pt>
                <c:pt idx="122">
                  <c:v>7492.1</c:v>
                </c:pt>
                <c:pt idx="123">
                  <c:v>7492.24</c:v>
                </c:pt>
                <c:pt idx="124">
                  <c:v>7492.41</c:v>
                </c:pt>
                <c:pt idx="125">
                  <c:v>7492.6</c:v>
                </c:pt>
                <c:pt idx="126">
                  <c:v>7492.75</c:v>
                </c:pt>
                <c:pt idx="127">
                  <c:v>7492.93</c:v>
                </c:pt>
                <c:pt idx="128">
                  <c:v>7493.03</c:v>
                </c:pt>
                <c:pt idx="129">
                  <c:v>7492.97</c:v>
                </c:pt>
                <c:pt idx="130">
                  <c:v>7492.95</c:v>
                </c:pt>
                <c:pt idx="131">
                  <c:v>7492.96</c:v>
                </c:pt>
                <c:pt idx="132">
                  <c:v>7493.06</c:v>
                </c:pt>
                <c:pt idx="133">
                  <c:v>7493.22</c:v>
                </c:pt>
                <c:pt idx="134">
                  <c:v>7493.4</c:v>
                </c:pt>
                <c:pt idx="135">
                  <c:v>7493.58</c:v>
                </c:pt>
                <c:pt idx="136">
                  <c:v>7493.77</c:v>
                </c:pt>
                <c:pt idx="137">
                  <c:v>7493.94</c:v>
                </c:pt>
                <c:pt idx="138">
                  <c:v>7494.16</c:v>
                </c:pt>
                <c:pt idx="139">
                  <c:v>7494.38</c:v>
                </c:pt>
                <c:pt idx="140">
                  <c:v>7494.69</c:v>
                </c:pt>
                <c:pt idx="141">
                  <c:v>7495</c:v>
                </c:pt>
                <c:pt idx="142">
                  <c:v>7495.24</c:v>
                </c:pt>
                <c:pt idx="143">
                  <c:v>7495.52</c:v>
                </c:pt>
                <c:pt idx="144">
                  <c:v>7495.81</c:v>
                </c:pt>
                <c:pt idx="145">
                  <c:v>7496.15</c:v>
                </c:pt>
                <c:pt idx="146">
                  <c:v>7496.5</c:v>
                </c:pt>
                <c:pt idx="147">
                  <c:v>7496.92</c:v>
                </c:pt>
                <c:pt idx="148">
                  <c:v>7497.36</c:v>
                </c:pt>
                <c:pt idx="149">
                  <c:v>7497.84</c:v>
                </c:pt>
                <c:pt idx="150">
                  <c:v>7498.35</c:v>
                </c:pt>
                <c:pt idx="151">
                  <c:v>7498.96</c:v>
                </c:pt>
                <c:pt idx="152">
                  <c:v>7499.78</c:v>
                </c:pt>
                <c:pt idx="153">
                  <c:v>7500.81</c:v>
                </c:pt>
                <c:pt idx="154">
                  <c:v>7502.03</c:v>
                </c:pt>
                <c:pt idx="155">
                  <c:v>7503.28</c:v>
                </c:pt>
                <c:pt idx="156">
                  <c:v>7504.5</c:v>
                </c:pt>
                <c:pt idx="157">
                  <c:v>7505.79</c:v>
                </c:pt>
                <c:pt idx="158">
                  <c:v>7506.99</c:v>
                </c:pt>
                <c:pt idx="159">
                  <c:v>7508.1</c:v>
                </c:pt>
                <c:pt idx="160">
                  <c:v>7509.26</c:v>
                </c:pt>
                <c:pt idx="161">
                  <c:v>7510.42</c:v>
                </c:pt>
                <c:pt idx="162">
                  <c:v>7511.86</c:v>
                </c:pt>
                <c:pt idx="163">
                  <c:v>7513.47</c:v>
                </c:pt>
                <c:pt idx="164">
                  <c:v>7514.76</c:v>
                </c:pt>
                <c:pt idx="165">
                  <c:v>7515.84</c:v>
                </c:pt>
                <c:pt idx="166">
                  <c:v>7516.79</c:v>
                </c:pt>
                <c:pt idx="167">
                  <c:v>7517.67</c:v>
                </c:pt>
                <c:pt idx="168">
                  <c:v>7518.59</c:v>
                </c:pt>
                <c:pt idx="169">
                  <c:v>7519.12</c:v>
                </c:pt>
                <c:pt idx="170">
                  <c:v>7519.3</c:v>
                </c:pt>
                <c:pt idx="171">
                  <c:v>7519.33</c:v>
                </c:pt>
                <c:pt idx="172">
                  <c:v>7519.27</c:v>
                </c:pt>
                <c:pt idx="173">
                  <c:v>7519.15</c:v>
                </c:pt>
                <c:pt idx="174">
                  <c:v>7518.95</c:v>
                </c:pt>
                <c:pt idx="175">
                  <c:v>7518.73</c:v>
                </c:pt>
                <c:pt idx="176">
                  <c:v>7518.63</c:v>
                </c:pt>
                <c:pt idx="177">
                  <c:v>7518.53</c:v>
                </c:pt>
                <c:pt idx="178">
                  <c:v>7518.34</c:v>
                </c:pt>
                <c:pt idx="179">
                  <c:v>7518.09</c:v>
                </c:pt>
                <c:pt idx="180">
                  <c:v>7517.87</c:v>
                </c:pt>
                <c:pt idx="181">
                  <c:v>7517.76</c:v>
                </c:pt>
                <c:pt idx="182">
                  <c:v>7517.83</c:v>
                </c:pt>
                <c:pt idx="183">
                  <c:v>7517.9</c:v>
                </c:pt>
                <c:pt idx="184">
                  <c:v>7518.17</c:v>
                </c:pt>
                <c:pt idx="185">
                  <c:v>7518.31</c:v>
                </c:pt>
                <c:pt idx="186">
                  <c:v>7518.42</c:v>
                </c:pt>
                <c:pt idx="187">
                  <c:v>7518.51</c:v>
                </c:pt>
                <c:pt idx="188">
                  <c:v>7518.61</c:v>
                </c:pt>
                <c:pt idx="189">
                  <c:v>7518.75</c:v>
                </c:pt>
                <c:pt idx="190">
                  <c:v>7518.91</c:v>
                </c:pt>
                <c:pt idx="191">
                  <c:v>7518.96</c:v>
                </c:pt>
                <c:pt idx="192">
                  <c:v>7518.89</c:v>
                </c:pt>
                <c:pt idx="193">
                  <c:v>7518.77</c:v>
                </c:pt>
                <c:pt idx="194">
                  <c:v>7518.65</c:v>
                </c:pt>
                <c:pt idx="195">
                  <c:v>7518.57</c:v>
                </c:pt>
                <c:pt idx="196">
                  <c:v>7518.46</c:v>
                </c:pt>
                <c:pt idx="197">
                  <c:v>7518.35</c:v>
                </c:pt>
                <c:pt idx="198">
                  <c:v>7518.12</c:v>
                </c:pt>
                <c:pt idx="199">
                  <c:v>7517.84</c:v>
                </c:pt>
                <c:pt idx="200">
                  <c:v>7517.6</c:v>
                </c:pt>
                <c:pt idx="201">
                  <c:v>7517.4</c:v>
                </c:pt>
                <c:pt idx="202">
                  <c:v>7517.21</c:v>
                </c:pt>
                <c:pt idx="203">
                  <c:v>7517.06</c:v>
                </c:pt>
                <c:pt idx="204">
                  <c:v>7517.05</c:v>
                </c:pt>
                <c:pt idx="205">
                  <c:v>7517.07</c:v>
                </c:pt>
                <c:pt idx="206">
                  <c:v>7517.11</c:v>
                </c:pt>
                <c:pt idx="207">
                  <c:v>7517.05</c:v>
                </c:pt>
                <c:pt idx="208">
                  <c:v>7517.05</c:v>
                </c:pt>
                <c:pt idx="209">
                  <c:v>7516.94</c:v>
                </c:pt>
                <c:pt idx="210">
                  <c:v>7516.86</c:v>
                </c:pt>
                <c:pt idx="211">
                  <c:v>7516.79</c:v>
                </c:pt>
                <c:pt idx="212">
                  <c:v>7516.74</c:v>
                </c:pt>
                <c:pt idx="213">
                  <c:v>7516.74</c:v>
                </c:pt>
                <c:pt idx="214">
                  <c:v>7516.69</c:v>
                </c:pt>
                <c:pt idx="215">
                  <c:v>7516.64</c:v>
                </c:pt>
                <c:pt idx="216">
                  <c:v>7516.63</c:v>
                </c:pt>
                <c:pt idx="217">
                  <c:v>7516.57</c:v>
                </c:pt>
                <c:pt idx="218">
                  <c:v>7516.53</c:v>
                </c:pt>
                <c:pt idx="219">
                  <c:v>7516.43</c:v>
                </c:pt>
                <c:pt idx="220">
                  <c:v>7516.32</c:v>
                </c:pt>
                <c:pt idx="221">
                  <c:v>7516.24</c:v>
                </c:pt>
                <c:pt idx="222">
                  <c:v>7516.19</c:v>
                </c:pt>
                <c:pt idx="223">
                  <c:v>7516.15</c:v>
                </c:pt>
                <c:pt idx="224">
                  <c:v>7516.05</c:v>
                </c:pt>
                <c:pt idx="225">
                  <c:v>7515.9</c:v>
                </c:pt>
                <c:pt idx="226">
                  <c:v>7515.76</c:v>
                </c:pt>
                <c:pt idx="227">
                  <c:v>7515.63</c:v>
                </c:pt>
                <c:pt idx="228">
                  <c:v>7515.47</c:v>
                </c:pt>
                <c:pt idx="229">
                  <c:v>7515.44</c:v>
                </c:pt>
                <c:pt idx="230">
                  <c:v>7515.26</c:v>
                </c:pt>
                <c:pt idx="231">
                  <c:v>7515.08</c:v>
                </c:pt>
                <c:pt idx="232">
                  <c:v>7514.9</c:v>
                </c:pt>
                <c:pt idx="233">
                  <c:v>7514.76</c:v>
                </c:pt>
                <c:pt idx="234">
                  <c:v>7514.58</c:v>
                </c:pt>
                <c:pt idx="235">
                  <c:v>7514.4</c:v>
                </c:pt>
                <c:pt idx="236">
                  <c:v>7514.21</c:v>
                </c:pt>
                <c:pt idx="237">
                  <c:v>7514</c:v>
                </c:pt>
                <c:pt idx="238">
                  <c:v>7513.81</c:v>
                </c:pt>
                <c:pt idx="239">
                  <c:v>7513.64</c:v>
                </c:pt>
                <c:pt idx="240">
                  <c:v>7513.49</c:v>
                </c:pt>
                <c:pt idx="241">
                  <c:v>7513.31</c:v>
                </c:pt>
                <c:pt idx="242">
                  <c:v>7513.16</c:v>
                </c:pt>
                <c:pt idx="243">
                  <c:v>7512.97</c:v>
                </c:pt>
                <c:pt idx="244">
                  <c:v>7512.78</c:v>
                </c:pt>
                <c:pt idx="245">
                  <c:v>7512.59</c:v>
                </c:pt>
                <c:pt idx="246">
                  <c:v>7512.46</c:v>
                </c:pt>
                <c:pt idx="247">
                  <c:v>7512.3</c:v>
                </c:pt>
                <c:pt idx="248">
                  <c:v>7512.21</c:v>
                </c:pt>
                <c:pt idx="249">
                  <c:v>7512.04</c:v>
                </c:pt>
                <c:pt idx="250">
                  <c:v>7511.87</c:v>
                </c:pt>
                <c:pt idx="251">
                  <c:v>7511.69</c:v>
                </c:pt>
                <c:pt idx="252">
                  <c:v>7511.55</c:v>
                </c:pt>
                <c:pt idx="253">
                  <c:v>7511.33</c:v>
                </c:pt>
                <c:pt idx="254">
                  <c:v>7511.11</c:v>
                </c:pt>
                <c:pt idx="255">
                  <c:v>7510.88</c:v>
                </c:pt>
                <c:pt idx="256">
                  <c:v>7510.65</c:v>
                </c:pt>
                <c:pt idx="257">
                  <c:v>7510.49</c:v>
                </c:pt>
                <c:pt idx="258">
                  <c:v>7510.37</c:v>
                </c:pt>
                <c:pt idx="259">
                  <c:v>7510.16</c:v>
                </c:pt>
                <c:pt idx="260">
                  <c:v>7509.95</c:v>
                </c:pt>
                <c:pt idx="261">
                  <c:v>7509.8</c:v>
                </c:pt>
                <c:pt idx="262">
                  <c:v>7509.62</c:v>
                </c:pt>
                <c:pt idx="263">
                  <c:v>7509.49</c:v>
                </c:pt>
                <c:pt idx="264">
                  <c:v>7509.31</c:v>
                </c:pt>
                <c:pt idx="265">
                  <c:v>7509.15</c:v>
                </c:pt>
                <c:pt idx="266">
                  <c:v>7508.99</c:v>
                </c:pt>
                <c:pt idx="267">
                  <c:v>7508.83</c:v>
                </c:pt>
                <c:pt idx="268">
                  <c:v>7508.65</c:v>
                </c:pt>
                <c:pt idx="269">
                  <c:v>7508.49</c:v>
                </c:pt>
                <c:pt idx="270">
                  <c:v>7508.36</c:v>
                </c:pt>
                <c:pt idx="271">
                  <c:v>7508.07</c:v>
                </c:pt>
                <c:pt idx="272">
                  <c:v>7507.84</c:v>
                </c:pt>
                <c:pt idx="273">
                  <c:v>7507.65</c:v>
                </c:pt>
                <c:pt idx="274">
                  <c:v>7507.41</c:v>
                </c:pt>
                <c:pt idx="275">
                  <c:v>7507.18</c:v>
                </c:pt>
                <c:pt idx="276">
                  <c:v>7506.91</c:v>
                </c:pt>
                <c:pt idx="277">
                  <c:v>7506.64</c:v>
                </c:pt>
                <c:pt idx="278">
                  <c:v>7506.42</c:v>
                </c:pt>
                <c:pt idx="279">
                  <c:v>7506.15</c:v>
                </c:pt>
                <c:pt idx="280">
                  <c:v>7505.91</c:v>
                </c:pt>
                <c:pt idx="281">
                  <c:v>7505.61</c:v>
                </c:pt>
                <c:pt idx="282">
                  <c:v>7505.35</c:v>
                </c:pt>
                <c:pt idx="283">
                  <c:v>7505.06</c:v>
                </c:pt>
                <c:pt idx="284">
                  <c:v>7504.87</c:v>
                </c:pt>
                <c:pt idx="285">
                  <c:v>7504.61</c:v>
                </c:pt>
                <c:pt idx="286">
                  <c:v>7504.31</c:v>
                </c:pt>
                <c:pt idx="287">
                  <c:v>7504.08</c:v>
                </c:pt>
                <c:pt idx="288">
                  <c:v>7503.85</c:v>
                </c:pt>
                <c:pt idx="289">
                  <c:v>7503.64</c:v>
                </c:pt>
                <c:pt idx="290">
                  <c:v>7503.41</c:v>
                </c:pt>
                <c:pt idx="291">
                  <c:v>7503.18</c:v>
                </c:pt>
                <c:pt idx="292">
                  <c:v>7503.04</c:v>
                </c:pt>
                <c:pt idx="293">
                  <c:v>7502.83</c:v>
                </c:pt>
                <c:pt idx="294">
                  <c:v>7502.62</c:v>
                </c:pt>
                <c:pt idx="295">
                  <c:v>7502.5</c:v>
                </c:pt>
                <c:pt idx="296">
                  <c:v>7502.34</c:v>
                </c:pt>
                <c:pt idx="297">
                  <c:v>7502.19</c:v>
                </c:pt>
                <c:pt idx="298">
                  <c:v>7502.08</c:v>
                </c:pt>
                <c:pt idx="299">
                  <c:v>7501.88</c:v>
                </c:pt>
                <c:pt idx="300">
                  <c:v>7501.77</c:v>
                </c:pt>
                <c:pt idx="301">
                  <c:v>7501.6</c:v>
                </c:pt>
                <c:pt idx="302">
                  <c:v>7501.47</c:v>
                </c:pt>
                <c:pt idx="303">
                  <c:v>7501.39</c:v>
                </c:pt>
                <c:pt idx="304">
                  <c:v>7501.39</c:v>
                </c:pt>
                <c:pt idx="305">
                  <c:v>7501.43</c:v>
                </c:pt>
                <c:pt idx="306">
                  <c:v>7501.41</c:v>
                </c:pt>
                <c:pt idx="307">
                  <c:v>7501.4</c:v>
                </c:pt>
                <c:pt idx="308">
                  <c:v>7501.43</c:v>
                </c:pt>
                <c:pt idx="309">
                  <c:v>7501.46</c:v>
                </c:pt>
                <c:pt idx="310">
                  <c:v>7501.47</c:v>
                </c:pt>
                <c:pt idx="311">
                  <c:v>7501.44</c:v>
                </c:pt>
                <c:pt idx="312">
                  <c:v>7501.43</c:v>
                </c:pt>
                <c:pt idx="313">
                  <c:v>7501.46</c:v>
                </c:pt>
                <c:pt idx="314">
                  <c:v>7501.46</c:v>
                </c:pt>
                <c:pt idx="315">
                  <c:v>7501.45</c:v>
                </c:pt>
                <c:pt idx="316">
                  <c:v>7501.48</c:v>
                </c:pt>
                <c:pt idx="317">
                  <c:v>7501.51</c:v>
                </c:pt>
                <c:pt idx="318">
                  <c:v>7501.49</c:v>
                </c:pt>
                <c:pt idx="319">
                  <c:v>7501.49</c:v>
                </c:pt>
                <c:pt idx="320">
                  <c:v>7501.42</c:v>
                </c:pt>
                <c:pt idx="321">
                  <c:v>7501.33</c:v>
                </c:pt>
                <c:pt idx="322">
                  <c:v>7501.25</c:v>
                </c:pt>
                <c:pt idx="323">
                  <c:v>7501.14</c:v>
                </c:pt>
                <c:pt idx="324">
                  <c:v>7501.01</c:v>
                </c:pt>
                <c:pt idx="325">
                  <c:v>7500.86</c:v>
                </c:pt>
                <c:pt idx="326">
                  <c:v>7500.69</c:v>
                </c:pt>
                <c:pt idx="327">
                  <c:v>7500.58</c:v>
                </c:pt>
                <c:pt idx="328">
                  <c:v>7500.49</c:v>
                </c:pt>
                <c:pt idx="329">
                  <c:v>7500.39</c:v>
                </c:pt>
                <c:pt idx="330">
                  <c:v>7500.24</c:v>
                </c:pt>
                <c:pt idx="331">
                  <c:v>7500.13</c:v>
                </c:pt>
                <c:pt idx="332">
                  <c:v>7499.98</c:v>
                </c:pt>
                <c:pt idx="333">
                  <c:v>7499.79</c:v>
                </c:pt>
                <c:pt idx="334">
                  <c:v>7499.64</c:v>
                </c:pt>
                <c:pt idx="335">
                  <c:v>7499.63</c:v>
                </c:pt>
                <c:pt idx="336">
                  <c:v>7499.57</c:v>
                </c:pt>
                <c:pt idx="337">
                  <c:v>7499.51</c:v>
                </c:pt>
                <c:pt idx="338">
                  <c:v>7499.51</c:v>
                </c:pt>
                <c:pt idx="339">
                  <c:v>7499.5</c:v>
                </c:pt>
                <c:pt idx="340">
                  <c:v>7499.45</c:v>
                </c:pt>
                <c:pt idx="341">
                  <c:v>7499.39</c:v>
                </c:pt>
                <c:pt idx="342">
                  <c:v>7499.0851756219126</c:v>
                </c:pt>
                <c:pt idx="343">
                  <c:v>7498.683967427457</c:v>
                </c:pt>
                <c:pt idx="344">
                  <c:v>7498.3038743260613</c:v>
                </c:pt>
                <c:pt idx="345">
                  <c:v>7498.16697724404</c:v>
                </c:pt>
                <c:pt idx="346">
                  <c:v>7498.0197208251784</c:v>
                </c:pt>
                <c:pt idx="347">
                  <c:v>7497.8137426049088</c:v>
                </c:pt>
                <c:pt idx="348">
                  <c:v>7497.7047192228429</c:v>
                </c:pt>
                <c:pt idx="349">
                  <c:v>7497.5237729696564</c:v>
                </c:pt>
                <c:pt idx="350">
                  <c:v>7497.3577373711914</c:v>
                </c:pt>
                <c:pt idx="351">
                  <c:v>7497.2231393302336</c:v>
                </c:pt>
                <c:pt idx="352">
                  <c:v>7497.0527518111076</c:v>
                </c:pt>
                <c:pt idx="353">
                  <c:v>7496.9303234747158</c:v>
                </c:pt>
                <c:pt idx="354">
                  <c:v>7496.7576690340384</c:v>
                </c:pt>
                <c:pt idx="355">
                  <c:v>7496.634656620543</c:v>
                </c:pt>
                <c:pt idx="356">
                  <c:v>7496.5241330443678</c:v>
                </c:pt>
                <c:pt idx="357">
                  <c:v>7496.3852974942811</c:v>
                </c:pt>
                <c:pt idx="358">
                  <c:v>7496.2733496883602</c:v>
                </c:pt>
                <c:pt idx="359">
                  <c:v>7496.1287679263833</c:v>
                </c:pt>
                <c:pt idx="360">
                  <c:v>7495.9926645216428</c:v>
                </c:pt>
                <c:pt idx="361">
                  <c:v>7495.8392727344444</c:v>
                </c:pt>
                <c:pt idx="362">
                  <c:v>7495.7121349862427</c:v>
                </c:pt>
                <c:pt idx="363">
                  <c:v>7495.5635157569704</c:v>
                </c:pt>
                <c:pt idx="364">
                  <c:v>7495.4145183910314</c:v>
                </c:pt>
                <c:pt idx="365">
                  <c:v>7495.2702940829104</c:v>
                </c:pt>
              </c:numCache>
            </c:numRef>
          </c:val>
          <c:smooth val="0"/>
        </c:ser>
        <c:ser>
          <c:idx val="3"/>
          <c:order val="3"/>
          <c:tx>
            <c:v>Actual Elevation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Blue_Opps!$F$8:$F$373</c:f>
              <c:numCache>
                <c:formatCode>0.00</c:formatCode>
                <c:ptCount val="366"/>
                <c:pt idx="0">
                  <c:v>7489.11</c:v>
                </c:pt>
                <c:pt idx="1">
                  <c:v>7488.95</c:v>
                </c:pt>
                <c:pt idx="2">
                  <c:v>7488.84</c:v>
                </c:pt>
                <c:pt idx="3">
                  <c:v>7488.75</c:v>
                </c:pt>
                <c:pt idx="4">
                  <c:v>7488.61</c:v>
                </c:pt>
                <c:pt idx="5">
                  <c:v>7488.53</c:v>
                </c:pt>
                <c:pt idx="6">
                  <c:v>7488.42</c:v>
                </c:pt>
                <c:pt idx="7">
                  <c:v>7488.37</c:v>
                </c:pt>
                <c:pt idx="8">
                  <c:v>7488.32</c:v>
                </c:pt>
                <c:pt idx="9">
                  <c:v>7488.16</c:v>
                </c:pt>
                <c:pt idx="10">
                  <c:v>7487.98</c:v>
                </c:pt>
                <c:pt idx="11">
                  <c:v>7487.84</c:v>
                </c:pt>
                <c:pt idx="12">
                  <c:v>7487.76</c:v>
                </c:pt>
                <c:pt idx="13">
                  <c:v>7487.65</c:v>
                </c:pt>
                <c:pt idx="14">
                  <c:v>7487.58</c:v>
                </c:pt>
                <c:pt idx="15">
                  <c:v>7487.43</c:v>
                </c:pt>
                <c:pt idx="16">
                  <c:v>7487.19</c:v>
                </c:pt>
                <c:pt idx="17">
                  <c:v>7487</c:v>
                </c:pt>
                <c:pt idx="18">
                  <c:v>7486.77</c:v>
                </c:pt>
                <c:pt idx="19">
                  <c:v>7486.64</c:v>
                </c:pt>
                <c:pt idx="20">
                  <c:v>7486.5</c:v>
                </c:pt>
                <c:pt idx="21">
                  <c:v>7486.36</c:v>
                </c:pt>
                <c:pt idx="22">
                  <c:v>7486.22</c:v>
                </c:pt>
                <c:pt idx="23">
                  <c:v>7486.1</c:v>
                </c:pt>
                <c:pt idx="24">
                  <c:v>7485.94</c:v>
                </c:pt>
                <c:pt idx="25">
                  <c:v>7485.81</c:v>
                </c:pt>
                <c:pt idx="26">
                  <c:v>7485.74</c:v>
                </c:pt>
                <c:pt idx="27">
                  <c:v>7485.68</c:v>
                </c:pt>
                <c:pt idx="28">
                  <c:v>7485.63</c:v>
                </c:pt>
                <c:pt idx="29">
                  <c:v>7485.58</c:v>
                </c:pt>
                <c:pt idx="30">
                  <c:v>7485.54</c:v>
                </c:pt>
                <c:pt idx="31">
                  <c:v>7485.48</c:v>
                </c:pt>
                <c:pt idx="32">
                  <c:v>7485.46</c:v>
                </c:pt>
                <c:pt idx="33">
                  <c:v>7485.42</c:v>
                </c:pt>
                <c:pt idx="34">
                  <c:v>7485.37</c:v>
                </c:pt>
                <c:pt idx="35">
                  <c:v>7485.32</c:v>
                </c:pt>
                <c:pt idx="36">
                  <c:v>7485.35</c:v>
                </c:pt>
                <c:pt idx="37">
                  <c:v>7485.33</c:v>
                </c:pt>
                <c:pt idx="38">
                  <c:v>7485.32</c:v>
                </c:pt>
                <c:pt idx="39">
                  <c:v>7485.33</c:v>
                </c:pt>
                <c:pt idx="40">
                  <c:v>7485.35</c:v>
                </c:pt>
                <c:pt idx="41">
                  <c:v>7485.35</c:v>
                </c:pt>
                <c:pt idx="42">
                  <c:v>7485.35</c:v>
                </c:pt>
                <c:pt idx="43">
                  <c:v>7485.37</c:v>
                </c:pt>
                <c:pt idx="44">
                  <c:v>7485.38</c:v>
                </c:pt>
                <c:pt idx="45">
                  <c:v>7485.38</c:v>
                </c:pt>
                <c:pt idx="46">
                  <c:v>7485.36</c:v>
                </c:pt>
                <c:pt idx="47">
                  <c:v>7485.37</c:v>
                </c:pt>
                <c:pt idx="48">
                  <c:v>7485.36</c:v>
                </c:pt>
                <c:pt idx="49">
                  <c:v>7485.33</c:v>
                </c:pt>
                <c:pt idx="50">
                  <c:v>7485.33</c:v>
                </c:pt>
                <c:pt idx="51">
                  <c:v>7485.35</c:v>
                </c:pt>
                <c:pt idx="52">
                  <c:v>7485.35</c:v>
                </c:pt>
                <c:pt idx="53">
                  <c:v>7485.42</c:v>
                </c:pt>
                <c:pt idx="54">
                  <c:v>7485.44</c:v>
                </c:pt>
                <c:pt idx="55">
                  <c:v>7485.45</c:v>
                </c:pt>
                <c:pt idx="56">
                  <c:v>7485.45</c:v>
                </c:pt>
                <c:pt idx="57">
                  <c:v>7485.44</c:v>
                </c:pt>
                <c:pt idx="58">
                  <c:v>7485.45</c:v>
                </c:pt>
                <c:pt idx="59">
                  <c:v>7485.47</c:v>
                </c:pt>
                <c:pt idx="60">
                  <c:v>7485.46</c:v>
                </c:pt>
                <c:pt idx="61">
                  <c:v>7485.47</c:v>
                </c:pt>
                <c:pt idx="62">
                  <c:v>7485.49</c:v>
                </c:pt>
                <c:pt idx="63">
                  <c:v>7485.48</c:v>
                </c:pt>
                <c:pt idx="64">
                  <c:v>7485.48</c:v>
                </c:pt>
                <c:pt idx="65">
                  <c:v>7485.47</c:v>
                </c:pt>
                <c:pt idx="66">
                  <c:v>7485.47</c:v>
                </c:pt>
                <c:pt idx="67">
                  <c:v>7485.47</c:v>
                </c:pt>
                <c:pt idx="68">
                  <c:v>7485.45</c:v>
                </c:pt>
                <c:pt idx="69">
                  <c:v>7485.48</c:v>
                </c:pt>
                <c:pt idx="70">
                  <c:v>7485.48</c:v>
                </c:pt>
                <c:pt idx="71">
                  <c:v>7485.51</c:v>
                </c:pt>
                <c:pt idx="72">
                  <c:v>7485.52</c:v>
                </c:pt>
                <c:pt idx="73">
                  <c:v>7485.6</c:v>
                </c:pt>
                <c:pt idx="74">
                  <c:v>7485.64</c:v>
                </c:pt>
                <c:pt idx="75">
                  <c:v>7485.73</c:v>
                </c:pt>
                <c:pt idx="76">
                  <c:v>7485.81</c:v>
                </c:pt>
                <c:pt idx="77">
                  <c:v>7485.96</c:v>
                </c:pt>
                <c:pt idx="78">
                  <c:v>7486.16</c:v>
                </c:pt>
                <c:pt idx="79">
                  <c:v>7486.39</c:v>
                </c:pt>
                <c:pt idx="80">
                  <c:v>7486.65</c:v>
                </c:pt>
                <c:pt idx="81">
                  <c:v>7486.91</c:v>
                </c:pt>
                <c:pt idx="82">
                  <c:v>7487.19</c:v>
                </c:pt>
                <c:pt idx="83">
                  <c:v>7487.39</c:v>
                </c:pt>
                <c:pt idx="84">
                  <c:v>7487.64</c:v>
                </c:pt>
                <c:pt idx="85">
                  <c:v>7487.81</c:v>
                </c:pt>
                <c:pt idx="86">
                  <c:v>7487.99</c:v>
                </c:pt>
                <c:pt idx="87">
                  <c:v>7488.18</c:v>
                </c:pt>
                <c:pt idx="88">
                  <c:v>7488.39</c:v>
                </c:pt>
                <c:pt idx="89">
                  <c:v>7488.65</c:v>
                </c:pt>
                <c:pt idx="90">
                  <c:v>7488.96</c:v>
                </c:pt>
                <c:pt idx="91">
                  <c:v>7489.23</c:v>
                </c:pt>
                <c:pt idx="92">
                  <c:v>7489.46</c:v>
                </c:pt>
                <c:pt idx="93">
                  <c:v>7489.61</c:v>
                </c:pt>
                <c:pt idx="94">
                  <c:v>7489.68</c:v>
                </c:pt>
                <c:pt idx="95">
                  <c:v>7489.56</c:v>
                </c:pt>
                <c:pt idx="96">
                  <c:v>7489.69</c:v>
                </c:pt>
                <c:pt idx="97">
                  <c:v>7490</c:v>
                </c:pt>
                <c:pt idx="98">
                  <c:v>7490.3</c:v>
                </c:pt>
                <c:pt idx="99">
                  <c:v>7490.61</c:v>
                </c:pt>
                <c:pt idx="100">
                  <c:v>7490.9</c:v>
                </c:pt>
                <c:pt idx="101">
                  <c:v>7491.18</c:v>
                </c:pt>
                <c:pt idx="102">
                  <c:v>7491.44</c:v>
                </c:pt>
                <c:pt idx="103">
                  <c:v>7491.72</c:v>
                </c:pt>
                <c:pt idx="104">
                  <c:v>7492</c:v>
                </c:pt>
                <c:pt idx="105">
                  <c:v>7492.3</c:v>
                </c:pt>
                <c:pt idx="106">
                  <c:v>7492.57</c:v>
                </c:pt>
                <c:pt idx="107">
                  <c:v>7492.71</c:v>
                </c:pt>
                <c:pt idx="108">
                  <c:v>7492.75</c:v>
                </c:pt>
                <c:pt idx="109">
                  <c:v>7492.8</c:v>
                </c:pt>
                <c:pt idx="110">
                  <c:v>7492.66</c:v>
                </c:pt>
                <c:pt idx="111">
                  <c:v>7492.49</c:v>
                </c:pt>
                <c:pt idx="112">
                  <c:v>7492.36</c:v>
                </c:pt>
                <c:pt idx="113">
                  <c:v>7492.16</c:v>
                </c:pt>
                <c:pt idx="114">
                  <c:v>7492.06</c:v>
                </c:pt>
                <c:pt idx="115">
                  <c:v>7492.07</c:v>
                </c:pt>
                <c:pt idx="116">
                  <c:v>7492.07</c:v>
                </c:pt>
                <c:pt idx="117">
                  <c:v>7492.1</c:v>
                </c:pt>
                <c:pt idx="118">
                  <c:v>7492.11</c:v>
                </c:pt>
                <c:pt idx="119">
                  <c:v>7492.07</c:v>
                </c:pt>
                <c:pt idx="120">
                  <c:v>7492.04</c:v>
                </c:pt>
                <c:pt idx="121">
                  <c:v>7492.06</c:v>
                </c:pt>
                <c:pt idx="122">
                  <c:v>7492.1</c:v>
                </c:pt>
                <c:pt idx="123">
                  <c:v>7492.24</c:v>
                </c:pt>
                <c:pt idx="124">
                  <c:v>7492.41</c:v>
                </c:pt>
                <c:pt idx="125">
                  <c:v>7492.6</c:v>
                </c:pt>
                <c:pt idx="126">
                  <c:v>7492.75</c:v>
                </c:pt>
                <c:pt idx="127">
                  <c:v>7492.93</c:v>
                </c:pt>
                <c:pt idx="128">
                  <c:v>7493.03</c:v>
                </c:pt>
                <c:pt idx="129">
                  <c:v>7492.97</c:v>
                </c:pt>
                <c:pt idx="130">
                  <c:v>7492.95</c:v>
                </c:pt>
                <c:pt idx="131">
                  <c:v>7492.96</c:v>
                </c:pt>
                <c:pt idx="132">
                  <c:v>7493.06</c:v>
                </c:pt>
                <c:pt idx="133">
                  <c:v>7493.22</c:v>
                </c:pt>
                <c:pt idx="134">
                  <c:v>7493.4</c:v>
                </c:pt>
                <c:pt idx="135">
                  <c:v>7493.58</c:v>
                </c:pt>
                <c:pt idx="136">
                  <c:v>7493.77</c:v>
                </c:pt>
                <c:pt idx="137">
                  <c:v>7493.94</c:v>
                </c:pt>
                <c:pt idx="138">
                  <c:v>7494.16</c:v>
                </c:pt>
                <c:pt idx="139">
                  <c:v>7494.38</c:v>
                </c:pt>
                <c:pt idx="140">
                  <c:v>7494.69</c:v>
                </c:pt>
                <c:pt idx="141">
                  <c:v>7495</c:v>
                </c:pt>
                <c:pt idx="142">
                  <c:v>7495.24</c:v>
                </c:pt>
                <c:pt idx="143">
                  <c:v>7495.52</c:v>
                </c:pt>
                <c:pt idx="144">
                  <c:v>7495.81</c:v>
                </c:pt>
                <c:pt idx="145">
                  <c:v>7496.15</c:v>
                </c:pt>
                <c:pt idx="146">
                  <c:v>7496.5</c:v>
                </c:pt>
                <c:pt idx="147">
                  <c:v>7496.92</c:v>
                </c:pt>
                <c:pt idx="148">
                  <c:v>7497.36</c:v>
                </c:pt>
                <c:pt idx="149">
                  <c:v>7497.84</c:v>
                </c:pt>
                <c:pt idx="150">
                  <c:v>7498.35</c:v>
                </c:pt>
                <c:pt idx="151">
                  <c:v>7498.96</c:v>
                </c:pt>
                <c:pt idx="152">
                  <c:v>7499.78</c:v>
                </c:pt>
                <c:pt idx="153">
                  <c:v>7500.81</c:v>
                </c:pt>
                <c:pt idx="154">
                  <c:v>7502.03</c:v>
                </c:pt>
                <c:pt idx="155">
                  <c:v>7503.28</c:v>
                </c:pt>
                <c:pt idx="156">
                  <c:v>7504.5</c:v>
                </c:pt>
                <c:pt idx="157">
                  <c:v>7505.79</c:v>
                </c:pt>
                <c:pt idx="158">
                  <c:v>7506.99</c:v>
                </c:pt>
                <c:pt idx="159">
                  <c:v>7508.1</c:v>
                </c:pt>
                <c:pt idx="160">
                  <c:v>7509.26</c:v>
                </c:pt>
                <c:pt idx="161">
                  <c:v>7510.42</c:v>
                </c:pt>
                <c:pt idx="162">
                  <c:v>7511.86</c:v>
                </c:pt>
                <c:pt idx="163">
                  <c:v>7513.47</c:v>
                </c:pt>
                <c:pt idx="164">
                  <c:v>7514.76</c:v>
                </c:pt>
                <c:pt idx="165">
                  <c:v>7515.84</c:v>
                </c:pt>
                <c:pt idx="166">
                  <c:v>7516.79</c:v>
                </c:pt>
                <c:pt idx="167">
                  <c:v>7517.67</c:v>
                </c:pt>
                <c:pt idx="168">
                  <c:v>7518.59</c:v>
                </c:pt>
                <c:pt idx="169">
                  <c:v>7519.12</c:v>
                </c:pt>
                <c:pt idx="170">
                  <c:v>7519.3</c:v>
                </c:pt>
                <c:pt idx="171">
                  <c:v>7519.33</c:v>
                </c:pt>
                <c:pt idx="172">
                  <c:v>7519.27</c:v>
                </c:pt>
                <c:pt idx="173">
                  <c:v>7519.15</c:v>
                </c:pt>
                <c:pt idx="174">
                  <c:v>7518.95</c:v>
                </c:pt>
                <c:pt idx="175">
                  <c:v>7518.73</c:v>
                </c:pt>
                <c:pt idx="176">
                  <c:v>7518.63</c:v>
                </c:pt>
                <c:pt idx="177">
                  <c:v>7518.53</c:v>
                </c:pt>
                <c:pt idx="178">
                  <c:v>7518.34</c:v>
                </c:pt>
                <c:pt idx="179">
                  <c:v>7518.09</c:v>
                </c:pt>
                <c:pt idx="180">
                  <c:v>7517.87</c:v>
                </c:pt>
                <c:pt idx="181">
                  <c:v>7517.76</c:v>
                </c:pt>
                <c:pt idx="182">
                  <c:v>7517.83</c:v>
                </c:pt>
                <c:pt idx="183">
                  <c:v>7517.9</c:v>
                </c:pt>
                <c:pt idx="184">
                  <c:v>7518.17</c:v>
                </c:pt>
                <c:pt idx="185">
                  <c:v>7518.31</c:v>
                </c:pt>
                <c:pt idx="186">
                  <c:v>7518.42</c:v>
                </c:pt>
                <c:pt idx="187">
                  <c:v>7518.51</c:v>
                </c:pt>
                <c:pt idx="188">
                  <c:v>7518.61</c:v>
                </c:pt>
                <c:pt idx="189">
                  <c:v>7518.75</c:v>
                </c:pt>
                <c:pt idx="190">
                  <c:v>7518.91</c:v>
                </c:pt>
                <c:pt idx="191">
                  <c:v>7518.96</c:v>
                </c:pt>
                <c:pt idx="192">
                  <c:v>7518.89</c:v>
                </c:pt>
                <c:pt idx="193">
                  <c:v>7518.77</c:v>
                </c:pt>
                <c:pt idx="194">
                  <c:v>7518.65</c:v>
                </c:pt>
                <c:pt idx="195">
                  <c:v>7518.57</c:v>
                </c:pt>
                <c:pt idx="196">
                  <c:v>7518.46</c:v>
                </c:pt>
                <c:pt idx="197">
                  <c:v>7518.35</c:v>
                </c:pt>
                <c:pt idx="198">
                  <c:v>7518.12</c:v>
                </c:pt>
                <c:pt idx="199">
                  <c:v>7517.84</c:v>
                </c:pt>
                <c:pt idx="200">
                  <c:v>7517.6</c:v>
                </c:pt>
                <c:pt idx="201">
                  <c:v>7517.4</c:v>
                </c:pt>
                <c:pt idx="202">
                  <c:v>7517.21</c:v>
                </c:pt>
                <c:pt idx="203">
                  <c:v>7517.06</c:v>
                </c:pt>
                <c:pt idx="204">
                  <c:v>7517.05</c:v>
                </c:pt>
                <c:pt idx="205">
                  <c:v>7517.07</c:v>
                </c:pt>
                <c:pt idx="206">
                  <c:v>7517.11</c:v>
                </c:pt>
                <c:pt idx="207">
                  <c:v>7517.05</c:v>
                </c:pt>
                <c:pt idx="208">
                  <c:v>7517.05</c:v>
                </c:pt>
                <c:pt idx="209">
                  <c:v>7516.94</c:v>
                </c:pt>
                <c:pt idx="210">
                  <c:v>7516.86</c:v>
                </c:pt>
                <c:pt idx="211">
                  <c:v>7516.79</c:v>
                </c:pt>
                <c:pt idx="212">
                  <c:v>7516.74</c:v>
                </c:pt>
                <c:pt idx="213">
                  <c:v>7516.74</c:v>
                </c:pt>
                <c:pt idx="214">
                  <c:v>7516.69</c:v>
                </c:pt>
                <c:pt idx="215">
                  <c:v>7516.64</c:v>
                </c:pt>
                <c:pt idx="216">
                  <c:v>7516.63</c:v>
                </c:pt>
                <c:pt idx="217">
                  <c:v>7516.57</c:v>
                </c:pt>
                <c:pt idx="218">
                  <c:v>7516.53</c:v>
                </c:pt>
                <c:pt idx="219">
                  <c:v>7516.43</c:v>
                </c:pt>
                <c:pt idx="220">
                  <c:v>7516.32</c:v>
                </c:pt>
                <c:pt idx="221">
                  <c:v>7516.24</c:v>
                </c:pt>
                <c:pt idx="222">
                  <c:v>7516.19</c:v>
                </c:pt>
                <c:pt idx="223">
                  <c:v>7516.15</c:v>
                </c:pt>
                <c:pt idx="224">
                  <c:v>7516.05</c:v>
                </c:pt>
                <c:pt idx="225">
                  <c:v>7515.9</c:v>
                </c:pt>
                <c:pt idx="226">
                  <c:v>7515.76</c:v>
                </c:pt>
                <c:pt idx="227">
                  <c:v>7515.63</c:v>
                </c:pt>
                <c:pt idx="228">
                  <c:v>7515.47</c:v>
                </c:pt>
                <c:pt idx="229">
                  <c:v>7515.44</c:v>
                </c:pt>
                <c:pt idx="230">
                  <c:v>7515.26</c:v>
                </c:pt>
                <c:pt idx="231">
                  <c:v>7515.08</c:v>
                </c:pt>
                <c:pt idx="232">
                  <c:v>7514.9</c:v>
                </c:pt>
                <c:pt idx="233">
                  <c:v>7514.76</c:v>
                </c:pt>
                <c:pt idx="234">
                  <c:v>7514.58</c:v>
                </c:pt>
                <c:pt idx="235">
                  <c:v>7514.4</c:v>
                </c:pt>
                <c:pt idx="236">
                  <c:v>7514.21</c:v>
                </c:pt>
                <c:pt idx="237">
                  <c:v>7514</c:v>
                </c:pt>
                <c:pt idx="238">
                  <c:v>7513.81</c:v>
                </c:pt>
                <c:pt idx="239">
                  <c:v>7513.64</c:v>
                </c:pt>
                <c:pt idx="240">
                  <c:v>7513.49</c:v>
                </c:pt>
                <c:pt idx="241">
                  <c:v>7513.31</c:v>
                </c:pt>
                <c:pt idx="242">
                  <c:v>7513.16</c:v>
                </c:pt>
                <c:pt idx="243">
                  <c:v>7512.97</c:v>
                </c:pt>
                <c:pt idx="244">
                  <c:v>7512.78</c:v>
                </c:pt>
                <c:pt idx="245">
                  <c:v>7512.59</c:v>
                </c:pt>
                <c:pt idx="246">
                  <c:v>7512.46</c:v>
                </c:pt>
                <c:pt idx="247">
                  <c:v>7512.3</c:v>
                </c:pt>
                <c:pt idx="248">
                  <c:v>7512.21</c:v>
                </c:pt>
                <c:pt idx="249">
                  <c:v>7512.04</c:v>
                </c:pt>
                <c:pt idx="250">
                  <c:v>7511.87</c:v>
                </c:pt>
                <c:pt idx="251">
                  <c:v>7511.69</c:v>
                </c:pt>
                <c:pt idx="252">
                  <c:v>7511.55</c:v>
                </c:pt>
                <c:pt idx="253">
                  <c:v>7511.33</c:v>
                </c:pt>
                <c:pt idx="254">
                  <c:v>7511.11</c:v>
                </c:pt>
                <c:pt idx="255">
                  <c:v>7510.88</c:v>
                </c:pt>
                <c:pt idx="256">
                  <c:v>7510.65</c:v>
                </c:pt>
                <c:pt idx="257">
                  <c:v>7510.49</c:v>
                </c:pt>
                <c:pt idx="258">
                  <c:v>7510.37</c:v>
                </c:pt>
                <c:pt idx="259">
                  <c:v>7510.16</c:v>
                </c:pt>
                <c:pt idx="260">
                  <c:v>7509.95</c:v>
                </c:pt>
                <c:pt idx="261">
                  <c:v>7509.8</c:v>
                </c:pt>
                <c:pt idx="262">
                  <c:v>7509.62</c:v>
                </c:pt>
                <c:pt idx="263">
                  <c:v>7509.49</c:v>
                </c:pt>
                <c:pt idx="264">
                  <c:v>7509.31</c:v>
                </c:pt>
                <c:pt idx="265">
                  <c:v>7509.15</c:v>
                </c:pt>
                <c:pt idx="266">
                  <c:v>7508.99</c:v>
                </c:pt>
                <c:pt idx="267">
                  <c:v>7508.83</c:v>
                </c:pt>
                <c:pt idx="268">
                  <c:v>7508.65</c:v>
                </c:pt>
                <c:pt idx="269">
                  <c:v>7508.49</c:v>
                </c:pt>
                <c:pt idx="270">
                  <c:v>7508.36</c:v>
                </c:pt>
                <c:pt idx="271">
                  <c:v>7508.07</c:v>
                </c:pt>
                <c:pt idx="272">
                  <c:v>7507.84</c:v>
                </c:pt>
                <c:pt idx="273">
                  <c:v>7507.65</c:v>
                </c:pt>
                <c:pt idx="274">
                  <c:v>7507.41</c:v>
                </c:pt>
                <c:pt idx="275">
                  <c:v>7507.18</c:v>
                </c:pt>
                <c:pt idx="276">
                  <c:v>7506.91</c:v>
                </c:pt>
                <c:pt idx="277">
                  <c:v>7506.64</c:v>
                </c:pt>
                <c:pt idx="278">
                  <c:v>7506.42</c:v>
                </c:pt>
                <c:pt idx="279">
                  <c:v>7506.15</c:v>
                </c:pt>
                <c:pt idx="280">
                  <c:v>7505.91</c:v>
                </c:pt>
                <c:pt idx="281">
                  <c:v>7505.61</c:v>
                </c:pt>
                <c:pt idx="282">
                  <c:v>7505.35</c:v>
                </c:pt>
                <c:pt idx="283">
                  <c:v>7505.06</c:v>
                </c:pt>
                <c:pt idx="284">
                  <c:v>7504.87</c:v>
                </c:pt>
                <c:pt idx="285">
                  <c:v>7504.61</c:v>
                </c:pt>
                <c:pt idx="286">
                  <c:v>7504.31</c:v>
                </c:pt>
                <c:pt idx="287">
                  <c:v>7504.08</c:v>
                </c:pt>
                <c:pt idx="288">
                  <c:v>7503.85</c:v>
                </c:pt>
                <c:pt idx="289">
                  <c:v>7503.64</c:v>
                </c:pt>
                <c:pt idx="290">
                  <c:v>7503.41</c:v>
                </c:pt>
                <c:pt idx="291">
                  <c:v>7503.18</c:v>
                </c:pt>
                <c:pt idx="292">
                  <c:v>7503.04</c:v>
                </c:pt>
                <c:pt idx="293">
                  <c:v>7502.83</c:v>
                </c:pt>
                <c:pt idx="294">
                  <c:v>7502.62</c:v>
                </c:pt>
                <c:pt idx="295">
                  <c:v>7502.5</c:v>
                </c:pt>
                <c:pt idx="296">
                  <c:v>7502.34</c:v>
                </c:pt>
                <c:pt idx="297">
                  <c:v>7502.19</c:v>
                </c:pt>
                <c:pt idx="298">
                  <c:v>7502.08</c:v>
                </c:pt>
                <c:pt idx="299">
                  <c:v>7501.88</c:v>
                </c:pt>
                <c:pt idx="300">
                  <c:v>7501.77</c:v>
                </c:pt>
                <c:pt idx="301">
                  <c:v>7501.6</c:v>
                </c:pt>
                <c:pt idx="302">
                  <c:v>7501.47</c:v>
                </c:pt>
                <c:pt idx="303">
                  <c:v>7501.39</c:v>
                </c:pt>
                <c:pt idx="304">
                  <c:v>7501.39</c:v>
                </c:pt>
                <c:pt idx="305">
                  <c:v>7501.43</c:v>
                </c:pt>
                <c:pt idx="306">
                  <c:v>7501.41</c:v>
                </c:pt>
                <c:pt idx="307">
                  <c:v>7501.4</c:v>
                </c:pt>
                <c:pt idx="308">
                  <c:v>7501.43</c:v>
                </c:pt>
                <c:pt idx="309">
                  <c:v>7501.46</c:v>
                </c:pt>
                <c:pt idx="310">
                  <c:v>7501.47</c:v>
                </c:pt>
                <c:pt idx="311">
                  <c:v>7501.44</c:v>
                </c:pt>
                <c:pt idx="312">
                  <c:v>7501.43</c:v>
                </c:pt>
                <c:pt idx="313">
                  <c:v>7501.46</c:v>
                </c:pt>
                <c:pt idx="314">
                  <c:v>7501.46</c:v>
                </c:pt>
                <c:pt idx="315">
                  <c:v>7501.45</c:v>
                </c:pt>
                <c:pt idx="316">
                  <c:v>7501.48</c:v>
                </c:pt>
                <c:pt idx="317">
                  <c:v>7501.51</c:v>
                </c:pt>
                <c:pt idx="318">
                  <c:v>7501.49</c:v>
                </c:pt>
                <c:pt idx="319">
                  <c:v>7501.49</c:v>
                </c:pt>
                <c:pt idx="320">
                  <c:v>7501.42</c:v>
                </c:pt>
                <c:pt idx="321">
                  <c:v>7501.33</c:v>
                </c:pt>
                <c:pt idx="322">
                  <c:v>7501.25</c:v>
                </c:pt>
                <c:pt idx="323">
                  <c:v>7501.14</c:v>
                </c:pt>
                <c:pt idx="324">
                  <c:v>7501.01</c:v>
                </c:pt>
                <c:pt idx="325">
                  <c:v>7500.86</c:v>
                </c:pt>
                <c:pt idx="326">
                  <c:v>7500.69</c:v>
                </c:pt>
                <c:pt idx="327">
                  <c:v>7500.58</c:v>
                </c:pt>
                <c:pt idx="328">
                  <c:v>7500.49</c:v>
                </c:pt>
                <c:pt idx="329">
                  <c:v>7500.39</c:v>
                </c:pt>
                <c:pt idx="330">
                  <c:v>7500.24</c:v>
                </c:pt>
                <c:pt idx="331">
                  <c:v>7500.13</c:v>
                </c:pt>
                <c:pt idx="332">
                  <c:v>7499.98</c:v>
                </c:pt>
                <c:pt idx="333">
                  <c:v>7499.79</c:v>
                </c:pt>
                <c:pt idx="334">
                  <c:v>7499.64</c:v>
                </c:pt>
                <c:pt idx="335">
                  <c:v>7499.63</c:v>
                </c:pt>
                <c:pt idx="336">
                  <c:v>7499.57</c:v>
                </c:pt>
                <c:pt idx="337">
                  <c:v>7499.51</c:v>
                </c:pt>
                <c:pt idx="338">
                  <c:v>7499.51</c:v>
                </c:pt>
                <c:pt idx="339">
                  <c:v>7499.5</c:v>
                </c:pt>
                <c:pt idx="340">
                  <c:v>7499.45</c:v>
                </c:pt>
                <c:pt idx="341">
                  <c:v>7499.39</c:v>
                </c:pt>
              </c:numCache>
            </c:numRef>
          </c:val>
          <c:smooth val="0"/>
        </c:ser>
        <c:ser>
          <c:idx val="5"/>
          <c:order val="5"/>
          <c:tx>
            <c:v>Average Elevation</c:v>
          </c:tx>
          <c:spPr>
            <a:ln w="38100">
              <a:pattFill prst="pct75">
                <a:fgClr>
                  <a:srgbClr val="00CCFF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cat>
            <c:numRef>
              <c:f>Blue_Opps!$J$9:$J$373</c:f>
              <c:numCache>
                <c:formatCode>d\-mmm\-yyyy</c:formatCode>
                <c:ptCount val="365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  <c:pt idx="109">
                  <c:v>42114</c:v>
                </c:pt>
                <c:pt idx="110">
                  <c:v>42115</c:v>
                </c:pt>
                <c:pt idx="111">
                  <c:v>42116</c:v>
                </c:pt>
                <c:pt idx="112">
                  <c:v>42117</c:v>
                </c:pt>
                <c:pt idx="113">
                  <c:v>42118</c:v>
                </c:pt>
                <c:pt idx="114">
                  <c:v>42119</c:v>
                </c:pt>
                <c:pt idx="115">
                  <c:v>42120</c:v>
                </c:pt>
                <c:pt idx="116">
                  <c:v>42121</c:v>
                </c:pt>
                <c:pt idx="117">
                  <c:v>42122</c:v>
                </c:pt>
                <c:pt idx="118">
                  <c:v>42123</c:v>
                </c:pt>
                <c:pt idx="119">
                  <c:v>42124</c:v>
                </c:pt>
                <c:pt idx="120">
                  <c:v>42125</c:v>
                </c:pt>
                <c:pt idx="121">
                  <c:v>42126</c:v>
                </c:pt>
                <c:pt idx="122">
                  <c:v>42127</c:v>
                </c:pt>
                <c:pt idx="123">
                  <c:v>42128</c:v>
                </c:pt>
                <c:pt idx="124">
                  <c:v>42129</c:v>
                </c:pt>
                <c:pt idx="125">
                  <c:v>42130</c:v>
                </c:pt>
                <c:pt idx="126">
                  <c:v>42131</c:v>
                </c:pt>
                <c:pt idx="127">
                  <c:v>42132</c:v>
                </c:pt>
                <c:pt idx="128">
                  <c:v>42133</c:v>
                </c:pt>
                <c:pt idx="129">
                  <c:v>42134</c:v>
                </c:pt>
                <c:pt idx="130">
                  <c:v>42135</c:v>
                </c:pt>
                <c:pt idx="131">
                  <c:v>42136</c:v>
                </c:pt>
                <c:pt idx="132">
                  <c:v>42137</c:v>
                </c:pt>
                <c:pt idx="133">
                  <c:v>42138</c:v>
                </c:pt>
                <c:pt idx="134">
                  <c:v>42139</c:v>
                </c:pt>
                <c:pt idx="135">
                  <c:v>42140</c:v>
                </c:pt>
                <c:pt idx="136">
                  <c:v>42141</c:v>
                </c:pt>
                <c:pt idx="137">
                  <c:v>42142</c:v>
                </c:pt>
                <c:pt idx="138">
                  <c:v>42143</c:v>
                </c:pt>
                <c:pt idx="139">
                  <c:v>42144</c:v>
                </c:pt>
                <c:pt idx="140">
                  <c:v>42145</c:v>
                </c:pt>
                <c:pt idx="141">
                  <c:v>42146</c:v>
                </c:pt>
                <c:pt idx="142">
                  <c:v>42147</c:v>
                </c:pt>
                <c:pt idx="143">
                  <c:v>42148</c:v>
                </c:pt>
                <c:pt idx="144">
                  <c:v>42149</c:v>
                </c:pt>
                <c:pt idx="145">
                  <c:v>42150</c:v>
                </c:pt>
                <c:pt idx="146">
                  <c:v>42151</c:v>
                </c:pt>
                <c:pt idx="147">
                  <c:v>42152</c:v>
                </c:pt>
                <c:pt idx="148">
                  <c:v>42153</c:v>
                </c:pt>
                <c:pt idx="149">
                  <c:v>42154</c:v>
                </c:pt>
                <c:pt idx="150">
                  <c:v>42155</c:v>
                </c:pt>
                <c:pt idx="151">
                  <c:v>42156</c:v>
                </c:pt>
                <c:pt idx="152">
                  <c:v>42157</c:v>
                </c:pt>
                <c:pt idx="153">
                  <c:v>42158</c:v>
                </c:pt>
                <c:pt idx="154">
                  <c:v>42159</c:v>
                </c:pt>
                <c:pt idx="155">
                  <c:v>42160</c:v>
                </c:pt>
                <c:pt idx="156">
                  <c:v>42161</c:v>
                </c:pt>
                <c:pt idx="157">
                  <c:v>42162</c:v>
                </c:pt>
                <c:pt idx="158">
                  <c:v>42163</c:v>
                </c:pt>
                <c:pt idx="159">
                  <c:v>42164</c:v>
                </c:pt>
                <c:pt idx="160">
                  <c:v>42165</c:v>
                </c:pt>
                <c:pt idx="161">
                  <c:v>42166</c:v>
                </c:pt>
                <c:pt idx="162">
                  <c:v>42167</c:v>
                </c:pt>
                <c:pt idx="163">
                  <c:v>42168</c:v>
                </c:pt>
                <c:pt idx="164">
                  <c:v>42169</c:v>
                </c:pt>
                <c:pt idx="165">
                  <c:v>42170</c:v>
                </c:pt>
                <c:pt idx="166">
                  <c:v>42171</c:v>
                </c:pt>
                <c:pt idx="167">
                  <c:v>42172</c:v>
                </c:pt>
                <c:pt idx="168">
                  <c:v>42173</c:v>
                </c:pt>
                <c:pt idx="169">
                  <c:v>42174</c:v>
                </c:pt>
                <c:pt idx="170">
                  <c:v>42175</c:v>
                </c:pt>
                <c:pt idx="171">
                  <c:v>42176</c:v>
                </c:pt>
                <c:pt idx="172">
                  <c:v>42177</c:v>
                </c:pt>
                <c:pt idx="173">
                  <c:v>42178</c:v>
                </c:pt>
                <c:pt idx="174">
                  <c:v>42179</c:v>
                </c:pt>
                <c:pt idx="175">
                  <c:v>42180</c:v>
                </c:pt>
                <c:pt idx="176">
                  <c:v>42181</c:v>
                </c:pt>
                <c:pt idx="177">
                  <c:v>42182</c:v>
                </c:pt>
                <c:pt idx="178">
                  <c:v>42183</c:v>
                </c:pt>
                <c:pt idx="179">
                  <c:v>42184</c:v>
                </c:pt>
                <c:pt idx="180">
                  <c:v>42185</c:v>
                </c:pt>
                <c:pt idx="181">
                  <c:v>42186</c:v>
                </c:pt>
                <c:pt idx="182">
                  <c:v>42187</c:v>
                </c:pt>
                <c:pt idx="183">
                  <c:v>42188</c:v>
                </c:pt>
                <c:pt idx="184">
                  <c:v>42189</c:v>
                </c:pt>
                <c:pt idx="185">
                  <c:v>42190</c:v>
                </c:pt>
                <c:pt idx="186">
                  <c:v>42191</c:v>
                </c:pt>
                <c:pt idx="187">
                  <c:v>42192</c:v>
                </c:pt>
                <c:pt idx="188">
                  <c:v>42193</c:v>
                </c:pt>
                <c:pt idx="189">
                  <c:v>42194</c:v>
                </c:pt>
                <c:pt idx="190">
                  <c:v>42195</c:v>
                </c:pt>
                <c:pt idx="191">
                  <c:v>42196</c:v>
                </c:pt>
                <c:pt idx="192">
                  <c:v>42197</c:v>
                </c:pt>
                <c:pt idx="193">
                  <c:v>42198</c:v>
                </c:pt>
                <c:pt idx="194">
                  <c:v>42199</c:v>
                </c:pt>
                <c:pt idx="195">
                  <c:v>42200</c:v>
                </c:pt>
                <c:pt idx="196">
                  <c:v>42201</c:v>
                </c:pt>
                <c:pt idx="197">
                  <c:v>42202</c:v>
                </c:pt>
                <c:pt idx="198">
                  <c:v>42203</c:v>
                </c:pt>
                <c:pt idx="199">
                  <c:v>42204</c:v>
                </c:pt>
                <c:pt idx="200">
                  <c:v>42205</c:v>
                </c:pt>
                <c:pt idx="201">
                  <c:v>42206</c:v>
                </c:pt>
                <c:pt idx="202">
                  <c:v>42207</c:v>
                </c:pt>
                <c:pt idx="203">
                  <c:v>42208</c:v>
                </c:pt>
                <c:pt idx="204">
                  <c:v>42209</c:v>
                </c:pt>
                <c:pt idx="205">
                  <c:v>42210</c:v>
                </c:pt>
                <c:pt idx="206">
                  <c:v>42211</c:v>
                </c:pt>
                <c:pt idx="207">
                  <c:v>42212</c:v>
                </c:pt>
                <c:pt idx="208">
                  <c:v>42213</c:v>
                </c:pt>
                <c:pt idx="209">
                  <c:v>42214</c:v>
                </c:pt>
                <c:pt idx="210">
                  <c:v>42215</c:v>
                </c:pt>
                <c:pt idx="211">
                  <c:v>42216</c:v>
                </c:pt>
                <c:pt idx="212">
                  <c:v>42217</c:v>
                </c:pt>
                <c:pt idx="213">
                  <c:v>42218</c:v>
                </c:pt>
                <c:pt idx="214">
                  <c:v>42219</c:v>
                </c:pt>
                <c:pt idx="215">
                  <c:v>42220</c:v>
                </c:pt>
                <c:pt idx="216">
                  <c:v>42221</c:v>
                </c:pt>
                <c:pt idx="217">
                  <c:v>42222</c:v>
                </c:pt>
                <c:pt idx="218">
                  <c:v>42223</c:v>
                </c:pt>
                <c:pt idx="219">
                  <c:v>42224</c:v>
                </c:pt>
                <c:pt idx="220">
                  <c:v>42225</c:v>
                </c:pt>
                <c:pt idx="221">
                  <c:v>42226</c:v>
                </c:pt>
                <c:pt idx="222">
                  <c:v>42227</c:v>
                </c:pt>
                <c:pt idx="223">
                  <c:v>42228</c:v>
                </c:pt>
                <c:pt idx="224">
                  <c:v>42229</c:v>
                </c:pt>
                <c:pt idx="225">
                  <c:v>42230</c:v>
                </c:pt>
                <c:pt idx="226">
                  <c:v>42231</c:v>
                </c:pt>
                <c:pt idx="227">
                  <c:v>42232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42238</c:v>
                </c:pt>
                <c:pt idx="234">
                  <c:v>42239</c:v>
                </c:pt>
                <c:pt idx="235">
                  <c:v>42240</c:v>
                </c:pt>
                <c:pt idx="236">
                  <c:v>42241</c:v>
                </c:pt>
                <c:pt idx="237">
                  <c:v>42242</c:v>
                </c:pt>
                <c:pt idx="238">
                  <c:v>42243</c:v>
                </c:pt>
                <c:pt idx="239">
                  <c:v>42244</c:v>
                </c:pt>
                <c:pt idx="240">
                  <c:v>42245</c:v>
                </c:pt>
                <c:pt idx="241">
                  <c:v>42246</c:v>
                </c:pt>
                <c:pt idx="242">
                  <c:v>42247</c:v>
                </c:pt>
                <c:pt idx="243">
                  <c:v>42248</c:v>
                </c:pt>
                <c:pt idx="244">
                  <c:v>42249</c:v>
                </c:pt>
                <c:pt idx="245">
                  <c:v>42250</c:v>
                </c:pt>
                <c:pt idx="246">
                  <c:v>42251</c:v>
                </c:pt>
                <c:pt idx="247">
                  <c:v>42252</c:v>
                </c:pt>
                <c:pt idx="248">
                  <c:v>42253</c:v>
                </c:pt>
                <c:pt idx="249">
                  <c:v>42254</c:v>
                </c:pt>
                <c:pt idx="250">
                  <c:v>42255</c:v>
                </c:pt>
                <c:pt idx="251">
                  <c:v>42256</c:v>
                </c:pt>
                <c:pt idx="252">
                  <c:v>42257</c:v>
                </c:pt>
                <c:pt idx="253">
                  <c:v>42258</c:v>
                </c:pt>
                <c:pt idx="254">
                  <c:v>42259</c:v>
                </c:pt>
                <c:pt idx="255">
                  <c:v>42260</c:v>
                </c:pt>
                <c:pt idx="256">
                  <c:v>42261</c:v>
                </c:pt>
                <c:pt idx="257">
                  <c:v>42262</c:v>
                </c:pt>
                <c:pt idx="258">
                  <c:v>42263</c:v>
                </c:pt>
                <c:pt idx="259">
                  <c:v>42264</c:v>
                </c:pt>
                <c:pt idx="260">
                  <c:v>42265</c:v>
                </c:pt>
                <c:pt idx="261">
                  <c:v>42266</c:v>
                </c:pt>
                <c:pt idx="262">
                  <c:v>42267</c:v>
                </c:pt>
                <c:pt idx="263">
                  <c:v>42268</c:v>
                </c:pt>
                <c:pt idx="264">
                  <c:v>42269</c:v>
                </c:pt>
                <c:pt idx="265">
                  <c:v>42270</c:v>
                </c:pt>
                <c:pt idx="266">
                  <c:v>42271</c:v>
                </c:pt>
                <c:pt idx="267">
                  <c:v>42272</c:v>
                </c:pt>
                <c:pt idx="268">
                  <c:v>42273</c:v>
                </c:pt>
                <c:pt idx="269">
                  <c:v>42274</c:v>
                </c:pt>
                <c:pt idx="270">
                  <c:v>42275</c:v>
                </c:pt>
                <c:pt idx="271">
                  <c:v>42276</c:v>
                </c:pt>
                <c:pt idx="272">
                  <c:v>42277</c:v>
                </c:pt>
                <c:pt idx="273">
                  <c:v>42278</c:v>
                </c:pt>
                <c:pt idx="274">
                  <c:v>42279</c:v>
                </c:pt>
                <c:pt idx="275">
                  <c:v>42280</c:v>
                </c:pt>
                <c:pt idx="276">
                  <c:v>42281</c:v>
                </c:pt>
                <c:pt idx="277">
                  <c:v>42282</c:v>
                </c:pt>
                <c:pt idx="278">
                  <c:v>42283</c:v>
                </c:pt>
                <c:pt idx="279">
                  <c:v>42284</c:v>
                </c:pt>
                <c:pt idx="280">
                  <c:v>42285</c:v>
                </c:pt>
                <c:pt idx="281">
                  <c:v>42286</c:v>
                </c:pt>
                <c:pt idx="282">
                  <c:v>42287</c:v>
                </c:pt>
                <c:pt idx="283">
                  <c:v>42288</c:v>
                </c:pt>
                <c:pt idx="284">
                  <c:v>42289</c:v>
                </c:pt>
                <c:pt idx="285">
                  <c:v>42290</c:v>
                </c:pt>
                <c:pt idx="286">
                  <c:v>42291</c:v>
                </c:pt>
                <c:pt idx="287">
                  <c:v>42292</c:v>
                </c:pt>
                <c:pt idx="288">
                  <c:v>42293</c:v>
                </c:pt>
                <c:pt idx="289">
                  <c:v>42294</c:v>
                </c:pt>
                <c:pt idx="290">
                  <c:v>42295</c:v>
                </c:pt>
                <c:pt idx="291">
                  <c:v>42296</c:v>
                </c:pt>
                <c:pt idx="292">
                  <c:v>42297</c:v>
                </c:pt>
                <c:pt idx="293">
                  <c:v>42298</c:v>
                </c:pt>
                <c:pt idx="294">
                  <c:v>42299</c:v>
                </c:pt>
                <c:pt idx="295">
                  <c:v>42300</c:v>
                </c:pt>
                <c:pt idx="296">
                  <c:v>42301</c:v>
                </c:pt>
                <c:pt idx="297">
                  <c:v>42302</c:v>
                </c:pt>
                <c:pt idx="298">
                  <c:v>42303</c:v>
                </c:pt>
                <c:pt idx="299">
                  <c:v>42304</c:v>
                </c:pt>
                <c:pt idx="300">
                  <c:v>42305</c:v>
                </c:pt>
                <c:pt idx="301">
                  <c:v>42306</c:v>
                </c:pt>
                <c:pt idx="302">
                  <c:v>42307</c:v>
                </c:pt>
                <c:pt idx="303">
                  <c:v>42308</c:v>
                </c:pt>
                <c:pt idx="304">
                  <c:v>42309</c:v>
                </c:pt>
                <c:pt idx="305">
                  <c:v>42310</c:v>
                </c:pt>
                <c:pt idx="306">
                  <c:v>42311</c:v>
                </c:pt>
                <c:pt idx="307">
                  <c:v>42312</c:v>
                </c:pt>
                <c:pt idx="308">
                  <c:v>42313</c:v>
                </c:pt>
                <c:pt idx="309">
                  <c:v>42314</c:v>
                </c:pt>
                <c:pt idx="310">
                  <c:v>42315</c:v>
                </c:pt>
                <c:pt idx="311">
                  <c:v>42316</c:v>
                </c:pt>
                <c:pt idx="312">
                  <c:v>42317</c:v>
                </c:pt>
                <c:pt idx="313">
                  <c:v>42318</c:v>
                </c:pt>
                <c:pt idx="314">
                  <c:v>42319</c:v>
                </c:pt>
                <c:pt idx="315">
                  <c:v>42320</c:v>
                </c:pt>
                <c:pt idx="316">
                  <c:v>42321</c:v>
                </c:pt>
                <c:pt idx="317">
                  <c:v>42322</c:v>
                </c:pt>
                <c:pt idx="318">
                  <c:v>42323</c:v>
                </c:pt>
                <c:pt idx="319">
                  <c:v>42324</c:v>
                </c:pt>
                <c:pt idx="320">
                  <c:v>42325</c:v>
                </c:pt>
                <c:pt idx="321">
                  <c:v>42326</c:v>
                </c:pt>
                <c:pt idx="322">
                  <c:v>42327</c:v>
                </c:pt>
                <c:pt idx="323">
                  <c:v>42328</c:v>
                </c:pt>
                <c:pt idx="324">
                  <c:v>42329</c:v>
                </c:pt>
                <c:pt idx="325">
                  <c:v>42330</c:v>
                </c:pt>
                <c:pt idx="326">
                  <c:v>42331</c:v>
                </c:pt>
                <c:pt idx="327">
                  <c:v>42332</c:v>
                </c:pt>
                <c:pt idx="328">
                  <c:v>42333</c:v>
                </c:pt>
                <c:pt idx="329">
                  <c:v>42334</c:v>
                </c:pt>
                <c:pt idx="330">
                  <c:v>42335</c:v>
                </c:pt>
                <c:pt idx="331">
                  <c:v>42336</c:v>
                </c:pt>
                <c:pt idx="332">
                  <c:v>42337</c:v>
                </c:pt>
                <c:pt idx="333">
                  <c:v>42338</c:v>
                </c:pt>
                <c:pt idx="334">
                  <c:v>42339</c:v>
                </c:pt>
                <c:pt idx="335">
                  <c:v>42340</c:v>
                </c:pt>
                <c:pt idx="336">
                  <c:v>42341</c:v>
                </c:pt>
                <c:pt idx="337">
                  <c:v>42342</c:v>
                </c:pt>
                <c:pt idx="338">
                  <c:v>42343</c:v>
                </c:pt>
                <c:pt idx="339">
                  <c:v>42344</c:v>
                </c:pt>
                <c:pt idx="340">
                  <c:v>42345</c:v>
                </c:pt>
                <c:pt idx="341">
                  <c:v>42346</c:v>
                </c:pt>
                <c:pt idx="342">
                  <c:v>42347</c:v>
                </c:pt>
                <c:pt idx="343">
                  <c:v>42348</c:v>
                </c:pt>
                <c:pt idx="344">
                  <c:v>42349</c:v>
                </c:pt>
                <c:pt idx="345">
                  <c:v>42350</c:v>
                </c:pt>
                <c:pt idx="346">
                  <c:v>42351</c:v>
                </c:pt>
                <c:pt idx="347">
                  <c:v>42352</c:v>
                </c:pt>
                <c:pt idx="348">
                  <c:v>42353</c:v>
                </c:pt>
                <c:pt idx="349">
                  <c:v>42354</c:v>
                </c:pt>
                <c:pt idx="350">
                  <c:v>42355</c:v>
                </c:pt>
                <c:pt idx="351">
                  <c:v>42356</c:v>
                </c:pt>
                <c:pt idx="352">
                  <c:v>42357</c:v>
                </c:pt>
                <c:pt idx="353">
                  <c:v>42358</c:v>
                </c:pt>
                <c:pt idx="354">
                  <c:v>42359</c:v>
                </c:pt>
                <c:pt idx="355">
                  <c:v>42360</c:v>
                </c:pt>
                <c:pt idx="356">
                  <c:v>42361</c:v>
                </c:pt>
                <c:pt idx="357">
                  <c:v>42362</c:v>
                </c:pt>
                <c:pt idx="358">
                  <c:v>42363</c:v>
                </c:pt>
                <c:pt idx="359">
                  <c:v>42364</c:v>
                </c:pt>
                <c:pt idx="360">
                  <c:v>42365</c:v>
                </c:pt>
                <c:pt idx="361">
                  <c:v>42366</c:v>
                </c:pt>
                <c:pt idx="362">
                  <c:v>42367</c:v>
                </c:pt>
                <c:pt idx="363">
                  <c:v>42368</c:v>
                </c:pt>
                <c:pt idx="364">
                  <c:v>42369</c:v>
                </c:pt>
              </c:numCache>
            </c:numRef>
          </c:cat>
          <c:val>
            <c:numRef>
              <c:f>Averages!$B$5:$B$370</c:f>
              <c:numCache>
                <c:formatCode>0.00</c:formatCode>
                <c:ptCount val="366"/>
                <c:pt idx="0">
                  <c:v>7481.2744698523211</c:v>
                </c:pt>
                <c:pt idx="1">
                  <c:v>7481.0736638990566</c:v>
                </c:pt>
                <c:pt idx="2">
                  <c:v>7480.8661053022961</c:v>
                </c:pt>
                <c:pt idx="3">
                  <c:v>7480.6632397896174</c:v>
                </c:pt>
                <c:pt idx="4">
                  <c:v>7480.474080422985</c:v>
                </c:pt>
                <c:pt idx="5">
                  <c:v>7480.2979292936479</c:v>
                </c:pt>
                <c:pt idx="6">
                  <c:v>7480.1173325891068</c:v>
                </c:pt>
                <c:pt idx="7">
                  <c:v>7479.9408027799491</c:v>
                </c:pt>
                <c:pt idx="8">
                  <c:v>7479.7585483182402</c:v>
                </c:pt>
                <c:pt idx="9">
                  <c:v>7479.5689736224749</c:v>
                </c:pt>
                <c:pt idx="10">
                  <c:v>7479.3705767729844</c:v>
                </c:pt>
                <c:pt idx="11">
                  <c:v>7479.2048700411224</c:v>
                </c:pt>
                <c:pt idx="12">
                  <c:v>7479.0185435306375</c:v>
                </c:pt>
                <c:pt idx="13">
                  <c:v>7478.8520085350256</c:v>
                </c:pt>
                <c:pt idx="14">
                  <c:v>7478.6803993813774</c:v>
                </c:pt>
                <c:pt idx="15">
                  <c:v>7478.499156184439</c:v>
                </c:pt>
                <c:pt idx="16">
                  <c:v>7478.3385555012756</c:v>
                </c:pt>
                <c:pt idx="17">
                  <c:v>7478.1644770439543</c:v>
                </c:pt>
                <c:pt idx="18">
                  <c:v>7477.9910012838773</c:v>
                </c:pt>
                <c:pt idx="19">
                  <c:v>7477.812617186939</c:v>
                </c:pt>
                <c:pt idx="20">
                  <c:v>7477.6485375491075</c:v>
                </c:pt>
                <c:pt idx="21">
                  <c:v>7477.4857039137751</c:v>
                </c:pt>
                <c:pt idx="22">
                  <c:v>7477.3238520488012</c:v>
                </c:pt>
                <c:pt idx="23">
                  <c:v>7477.1569168503829</c:v>
                </c:pt>
                <c:pt idx="24">
                  <c:v>7476.9822118153061</c:v>
                </c:pt>
                <c:pt idx="25">
                  <c:v>7476.8293737925769</c:v>
                </c:pt>
                <c:pt idx="26">
                  <c:v>7476.6536539354847</c:v>
                </c:pt>
                <c:pt idx="27">
                  <c:v>7476.4842606007142</c:v>
                </c:pt>
                <c:pt idx="28">
                  <c:v>7476.3093646317093</c:v>
                </c:pt>
                <c:pt idx="29">
                  <c:v>7476.1228412103064</c:v>
                </c:pt>
                <c:pt idx="30">
                  <c:v>7475.9518124227552</c:v>
                </c:pt>
                <c:pt idx="31">
                  <c:v>7475.768541921735</c:v>
                </c:pt>
                <c:pt idx="32">
                  <c:v>7475.602848769031</c:v>
                </c:pt>
                <c:pt idx="33">
                  <c:v>7475.4203782685718</c:v>
                </c:pt>
                <c:pt idx="34">
                  <c:v>7475.2475390561476</c:v>
                </c:pt>
                <c:pt idx="35">
                  <c:v>7475.0769248086226</c:v>
                </c:pt>
                <c:pt idx="36">
                  <c:v>7474.8989696328063</c:v>
                </c:pt>
                <c:pt idx="37">
                  <c:v>7474.7316195121939</c:v>
                </c:pt>
                <c:pt idx="38">
                  <c:v>7474.5556967336988</c:v>
                </c:pt>
                <c:pt idx="39">
                  <c:v>7474.3891661379848</c:v>
                </c:pt>
                <c:pt idx="40">
                  <c:v>7474.2048744446174</c:v>
                </c:pt>
                <c:pt idx="41">
                  <c:v>7474.0232497533925</c:v>
                </c:pt>
                <c:pt idx="42">
                  <c:v>7473.8461080889792</c:v>
                </c:pt>
                <c:pt idx="43">
                  <c:v>7473.668950886633</c:v>
                </c:pt>
                <c:pt idx="44">
                  <c:v>7473.495900834796</c:v>
                </c:pt>
                <c:pt idx="45">
                  <c:v>7473.3185574955614</c:v>
                </c:pt>
                <c:pt idx="46">
                  <c:v>7473.1287655445149</c:v>
                </c:pt>
                <c:pt idx="47">
                  <c:v>7472.9481481156636</c:v>
                </c:pt>
                <c:pt idx="48">
                  <c:v>7472.758960452602</c:v>
                </c:pt>
                <c:pt idx="49">
                  <c:v>7472.5781289908928</c:v>
                </c:pt>
                <c:pt idx="50">
                  <c:v>7472.3918263832402</c:v>
                </c:pt>
                <c:pt idx="51">
                  <c:v>7472.2130472728568</c:v>
                </c:pt>
                <c:pt idx="52">
                  <c:v>7472.0383366608421</c:v>
                </c:pt>
                <c:pt idx="53">
                  <c:v>7471.8551000460711</c:v>
                </c:pt>
                <c:pt idx="54">
                  <c:v>7471.683649150561</c:v>
                </c:pt>
                <c:pt idx="55">
                  <c:v>7471.4889481155615</c:v>
                </c:pt>
                <c:pt idx="56">
                  <c:v>7471.2958960491578</c:v>
                </c:pt>
                <c:pt idx="57">
                  <c:v>7471.0956939713778</c:v>
                </c:pt>
                <c:pt idx="58">
                  <c:v>7470.894467072143</c:v>
                </c:pt>
                <c:pt idx="59">
                  <c:v>7469.3691731774998</c:v>
                </c:pt>
                <c:pt idx="60">
                  <c:v>7470.6577455351789</c:v>
                </c:pt>
                <c:pt idx="61">
                  <c:v>7470.480982146888</c:v>
                </c:pt>
                <c:pt idx="62">
                  <c:v>7470.2985455191329</c:v>
                </c:pt>
                <c:pt idx="63">
                  <c:v>7470.1334534418365</c:v>
                </c:pt>
                <c:pt idx="64">
                  <c:v>7469.9601781849997</c:v>
                </c:pt>
                <c:pt idx="65">
                  <c:v>7469.7832529403568</c:v>
                </c:pt>
                <c:pt idx="66">
                  <c:v>7469.5965003060974</c:v>
                </c:pt>
                <c:pt idx="67">
                  <c:v>7469.4285630586228</c:v>
                </c:pt>
                <c:pt idx="68">
                  <c:v>7469.2605895164543</c:v>
                </c:pt>
                <c:pt idx="69">
                  <c:v>7469.0638631907395</c:v>
                </c:pt>
                <c:pt idx="70">
                  <c:v>7468.9022181991322</c:v>
                </c:pt>
                <c:pt idx="71">
                  <c:v>7468.745496247755</c:v>
                </c:pt>
                <c:pt idx="72">
                  <c:v>7468.5740784323725</c:v>
                </c:pt>
                <c:pt idx="73">
                  <c:v>7468.3736447799492</c:v>
                </c:pt>
                <c:pt idx="74">
                  <c:v>7468.1979500178313</c:v>
                </c:pt>
                <c:pt idx="75">
                  <c:v>7468.0206010918619</c:v>
                </c:pt>
                <c:pt idx="76">
                  <c:v>7467.8614046433167</c:v>
                </c:pt>
                <c:pt idx="77">
                  <c:v>7467.7275498424742</c:v>
                </c:pt>
                <c:pt idx="78">
                  <c:v>7467.5920220893622</c:v>
                </c:pt>
                <c:pt idx="79">
                  <c:v>7467.4650757323216</c:v>
                </c:pt>
                <c:pt idx="80">
                  <c:v>7467.3342606148981</c:v>
                </c:pt>
                <c:pt idx="81">
                  <c:v>7467.2103846589798</c:v>
                </c:pt>
                <c:pt idx="82">
                  <c:v>7467.1154850932653</c:v>
                </c:pt>
                <c:pt idx="83">
                  <c:v>7467.0205799386731</c:v>
                </c:pt>
                <c:pt idx="84">
                  <c:v>7466.9238675714032</c:v>
                </c:pt>
                <c:pt idx="85">
                  <c:v>7466.8411901978061</c:v>
                </c:pt>
                <c:pt idx="86">
                  <c:v>7466.734062483546</c:v>
                </c:pt>
                <c:pt idx="87">
                  <c:v>7466.646504306811</c:v>
                </c:pt>
                <c:pt idx="88">
                  <c:v>7466.5514114287498</c:v>
                </c:pt>
                <c:pt idx="89">
                  <c:v>7466.406513478265</c:v>
                </c:pt>
                <c:pt idx="90">
                  <c:v>7466.2803902423975</c:v>
                </c:pt>
                <c:pt idx="91">
                  <c:v>7466.1630456881885</c:v>
                </c:pt>
                <c:pt idx="92">
                  <c:v>7466.0577327757401</c:v>
                </c:pt>
                <c:pt idx="93">
                  <c:v>7465.9424310425766</c:v>
                </c:pt>
                <c:pt idx="94">
                  <c:v>7465.8267008125258</c:v>
                </c:pt>
                <c:pt idx="95">
                  <c:v>7465.7157170885457</c:v>
                </c:pt>
                <c:pt idx="96">
                  <c:v>7465.6189584639542</c:v>
                </c:pt>
                <c:pt idx="97">
                  <c:v>7465.5238612021431</c:v>
                </c:pt>
                <c:pt idx="98">
                  <c:v>7465.4501873397958</c:v>
                </c:pt>
                <c:pt idx="99">
                  <c:v>7465.3738480522197</c:v>
                </c:pt>
                <c:pt idx="100">
                  <c:v>7465.319749277066</c:v>
                </c:pt>
                <c:pt idx="101">
                  <c:v>7465.2918148271428</c:v>
                </c:pt>
                <c:pt idx="102">
                  <c:v>7465.2542370785459</c:v>
                </c:pt>
                <c:pt idx="103">
                  <c:v>7465.2305855352297</c:v>
                </c:pt>
                <c:pt idx="104">
                  <c:v>7465.2059012285717</c:v>
                </c:pt>
                <c:pt idx="105">
                  <c:v>7465.1895679171175</c:v>
                </c:pt>
                <c:pt idx="106">
                  <c:v>7465.1675311009694</c:v>
                </c:pt>
                <c:pt idx="107">
                  <c:v>7465.1679217284182</c:v>
                </c:pt>
                <c:pt idx="108">
                  <c:v>7465.1767175570149</c:v>
                </c:pt>
                <c:pt idx="109">
                  <c:v>7465.2185542871939</c:v>
                </c:pt>
                <c:pt idx="110">
                  <c:v>7465.2663102007655</c:v>
                </c:pt>
                <c:pt idx="111">
                  <c:v>7465.3171197326528</c:v>
                </c:pt>
                <c:pt idx="112">
                  <c:v>7465.3789644333674</c:v>
                </c:pt>
                <c:pt idx="113">
                  <c:v>7465.4571233271936</c:v>
                </c:pt>
                <c:pt idx="114">
                  <c:v>7465.5762818899238</c:v>
                </c:pt>
                <c:pt idx="115">
                  <c:v>7465.6834386953315</c:v>
                </c:pt>
                <c:pt idx="116">
                  <c:v>7465.7956851812496</c:v>
                </c:pt>
                <c:pt idx="117">
                  <c:v>7465.9444706678314</c:v>
                </c:pt>
                <c:pt idx="118">
                  <c:v>7466.0581254011222</c:v>
                </c:pt>
                <c:pt idx="119">
                  <c:v>7466.1891609623726</c:v>
                </c:pt>
                <c:pt idx="120">
                  <c:v>7466.3501969076278</c:v>
                </c:pt>
                <c:pt idx="121">
                  <c:v>7466.5604013826787</c:v>
                </c:pt>
                <c:pt idx="122">
                  <c:v>7466.7789748054083</c:v>
                </c:pt>
                <c:pt idx="123">
                  <c:v>7467.0185546916073</c:v>
                </c:pt>
                <c:pt idx="124">
                  <c:v>7467.3197747920412</c:v>
                </c:pt>
                <c:pt idx="125">
                  <c:v>7467.6450912763012</c:v>
                </c:pt>
                <c:pt idx="126">
                  <c:v>7467.9754970363265</c:v>
                </c:pt>
                <c:pt idx="127">
                  <c:v>7468.2828200600507</c:v>
                </c:pt>
                <c:pt idx="128">
                  <c:v>7468.5820109159185</c:v>
                </c:pt>
                <c:pt idx="129">
                  <c:v>7468.8887711218367</c:v>
                </c:pt>
                <c:pt idx="130">
                  <c:v>7469.207729593878</c:v>
                </c:pt>
                <c:pt idx="131">
                  <c:v>7469.5377248100513</c:v>
                </c:pt>
                <c:pt idx="132">
                  <c:v>7469.9362914522189</c:v>
                </c:pt>
                <c:pt idx="133">
                  <c:v>7470.3763221397703</c:v>
                </c:pt>
                <c:pt idx="134">
                  <c:v>7470.8465146525514</c:v>
                </c:pt>
                <c:pt idx="135">
                  <c:v>7471.3277327711476</c:v>
                </c:pt>
                <c:pt idx="136">
                  <c:v>7471.8561077040813</c:v>
                </c:pt>
                <c:pt idx="137">
                  <c:v>7472.4473373640049</c:v>
                </c:pt>
                <c:pt idx="138">
                  <c:v>7473.0687495898474</c:v>
                </c:pt>
                <c:pt idx="139">
                  <c:v>7473.7018144161739</c:v>
                </c:pt>
                <c:pt idx="140">
                  <c:v>7474.4277431461223</c:v>
                </c:pt>
                <c:pt idx="141">
                  <c:v>7475.1758920429083</c:v>
                </c:pt>
                <c:pt idx="142">
                  <c:v>7475.9607987851787</c:v>
                </c:pt>
                <c:pt idx="143">
                  <c:v>7476.7367251191836</c:v>
                </c:pt>
                <c:pt idx="144">
                  <c:v>7477.4912005747192</c:v>
                </c:pt>
                <c:pt idx="145">
                  <c:v>7478.2103906356124</c:v>
                </c:pt>
                <c:pt idx="146">
                  <c:v>7478.9320113228569</c:v>
                </c:pt>
                <c:pt idx="147">
                  <c:v>7479.6807900310205</c:v>
                </c:pt>
                <c:pt idx="148">
                  <c:v>7480.4402024905103</c:v>
                </c:pt>
                <c:pt idx="149">
                  <c:v>7481.2614002786986</c:v>
                </c:pt>
                <c:pt idx="150">
                  <c:v>7482.0969124741068</c:v>
                </c:pt>
                <c:pt idx="151">
                  <c:v>7482.8824394081121</c:v>
                </c:pt>
                <c:pt idx="152">
                  <c:v>7483.6718084439035</c:v>
                </c:pt>
                <c:pt idx="153">
                  <c:v>7484.479364242321</c:v>
                </c:pt>
                <c:pt idx="154">
                  <c:v>7485.3265114661481</c:v>
                </c:pt>
                <c:pt idx="155">
                  <c:v>7486.1444575198211</c:v>
                </c:pt>
                <c:pt idx="156">
                  <c:v>7487.0065011099996</c:v>
                </c:pt>
                <c:pt idx="157">
                  <c:v>7487.870994903571</c:v>
                </c:pt>
                <c:pt idx="158">
                  <c:v>7488.7287496111476</c:v>
                </c:pt>
                <c:pt idx="159">
                  <c:v>7489.5657063220915</c:v>
                </c:pt>
                <c:pt idx="160">
                  <c:v>7490.4034458752803</c:v>
                </c:pt>
                <c:pt idx="161">
                  <c:v>7491.2226470744135</c:v>
                </c:pt>
                <c:pt idx="162">
                  <c:v>7491.9738631894388</c:v>
                </c:pt>
                <c:pt idx="163">
                  <c:v>7492.6875207357398</c:v>
                </c:pt>
                <c:pt idx="164">
                  <c:v>7493.3912093541076</c:v>
                </c:pt>
                <c:pt idx="165">
                  <c:v>7494.0742562001024</c:v>
                </c:pt>
                <c:pt idx="166">
                  <c:v>7494.7669048948728</c:v>
                </c:pt>
                <c:pt idx="167">
                  <c:v>7495.4289488980867</c:v>
                </c:pt>
                <c:pt idx="168">
                  <c:v>7496.0763197523984</c:v>
                </c:pt>
                <c:pt idx="169">
                  <c:v>7496.6689536987496</c:v>
                </c:pt>
                <c:pt idx="170">
                  <c:v>7497.234262613546</c:v>
                </c:pt>
                <c:pt idx="171">
                  <c:v>7497.7355006493108</c:v>
                </c:pt>
                <c:pt idx="172">
                  <c:v>7498.2044694696433</c:v>
                </c:pt>
                <c:pt idx="173">
                  <c:v>7498.6346791349742</c:v>
                </c:pt>
                <c:pt idx="174">
                  <c:v>7499.0626235547961</c:v>
                </c:pt>
                <c:pt idx="175">
                  <c:v>7499.453856826658</c:v>
                </c:pt>
                <c:pt idx="176">
                  <c:v>7499.8287543794386</c:v>
                </c:pt>
                <c:pt idx="177">
                  <c:v>7500.1760917482907</c:v>
                </c:pt>
                <c:pt idx="178">
                  <c:v>7500.4763002176278</c:v>
                </c:pt>
                <c:pt idx="179">
                  <c:v>7500.7563089738269</c:v>
                </c:pt>
                <c:pt idx="180">
                  <c:v>7501.0344587009949</c:v>
                </c:pt>
                <c:pt idx="181">
                  <c:v>7501.2944742602549</c:v>
                </c:pt>
                <c:pt idx="182">
                  <c:v>7501.5514102201023</c:v>
                </c:pt>
                <c:pt idx="183">
                  <c:v>7501.7730384866327</c:v>
                </c:pt>
                <c:pt idx="184">
                  <c:v>7501.9587531892348</c:v>
                </c:pt>
                <c:pt idx="185">
                  <c:v>7502.0983398406888</c:v>
                </c:pt>
                <c:pt idx="186">
                  <c:v>7502.2089624623213</c:v>
                </c:pt>
                <c:pt idx="187">
                  <c:v>7502.2936459459697</c:v>
                </c:pt>
                <c:pt idx="188">
                  <c:v>7502.3712101389028</c:v>
                </c:pt>
                <c:pt idx="189">
                  <c:v>7502.4550769303823</c:v>
                </c:pt>
                <c:pt idx="190">
                  <c:v>7502.5516075504083</c:v>
                </c:pt>
                <c:pt idx="191">
                  <c:v>7502.6173421459434</c:v>
                </c:pt>
                <c:pt idx="192">
                  <c:v>7502.6318096307396</c:v>
                </c:pt>
                <c:pt idx="193">
                  <c:v>7502.6369160536988</c:v>
                </c:pt>
                <c:pt idx="194">
                  <c:v>7502.6361240320666</c:v>
                </c:pt>
                <c:pt idx="195">
                  <c:v>7502.6112077486987</c:v>
                </c:pt>
                <c:pt idx="196">
                  <c:v>7502.5912101231379</c:v>
                </c:pt>
                <c:pt idx="197">
                  <c:v>7502.5826096330102</c:v>
                </c:pt>
                <c:pt idx="198">
                  <c:v>7502.5630361205358</c:v>
                </c:pt>
                <c:pt idx="199">
                  <c:v>7502.5126430906121</c:v>
                </c:pt>
                <c:pt idx="200">
                  <c:v>7502.4826199660201</c:v>
                </c:pt>
                <c:pt idx="201">
                  <c:v>7502.4483382481885</c:v>
                </c:pt>
                <c:pt idx="202">
                  <c:v>7502.4060993236226</c:v>
                </c:pt>
                <c:pt idx="203">
                  <c:v>7502.3589672345661</c:v>
                </c:pt>
                <c:pt idx="204">
                  <c:v>7502.29566153818</c:v>
                </c:pt>
                <c:pt idx="205">
                  <c:v>7502.2669172450251</c:v>
                </c:pt>
                <c:pt idx="206">
                  <c:v>7502.2289524856124</c:v>
                </c:pt>
                <c:pt idx="207">
                  <c:v>7502.1911977933678</c:v>
                </c:pt>
                <c:pt idx="208">
                  <c:v>7502.1281473042345</c:v>
                </c:pt>
                <c:pt idx="209">
                  <c:v>7502.0826319349744</c:v>
                </c:pt>
                <c:pt idx="210">
                  <c:v>7502.0448636894644</c:v>
                </c:pt>
                <c:pt idx="211">
                  <c:v>7501.9932513737249</c:v>
                </c:pt>
                <c:pt idx="212">
                  <c:v>7501.9299665104081</c:v>
                </c:pt>
                <c:pt idx="213">
                  <c:v>7501.84979193449</c:v>
                </c:pt>
                <c:pt idx="214">
                  <c:v>7501.7750637892859</c:v>
                </c:pt>
                <c:pt idx="215">
                  <c:v>7501.6960817808422</c:v>
                </c:pt>
                <c:pt idx="216">
                  <c:v>7501.6099736918113</c:v>
                </c:pt>
                <c:pt idx="217">
                  <c:v>7501.5371165606375</c:v>
                </c:pt>
                <c:pt idx="218">
                  <c:v>7501.4491526002294</c:v>
                </c:pt>
                <c:pt idx="219">
                  <c:v>7501.3575446185459</c:v>
                </c:pt>
                <c:pt idx="220">
                  <c:v>7501.2550856875514</c:v>
                </c:pt>
                <c:pt idx="221">
                  <c:v>7501.1540748314283</c:v>
                </c:pt>
                <c:pt idx="222">
                  <c:v>7501.0358884790048</c:v>
                </c:pt>
                <c:pt idx="223">
                  <c:v>7500.9152993509952</c:v>
                </c:pt>
                <c:pt idx="224">
                  <c:v>7500.8128196978059</c:v>
                </c:pt>
                <c:pt idx="225">
                  <c:v>7500.7008035773215</c:v>
                </c:pt>
                <c:pt idx="226">
                  <c:v>7500.5993729994898</c:v>
                </c:pt>
                <c:pt idx="227">
                  <c:v>7500.4661100831127</c:v>
                </c:pt>
                <c:pt idx="228">
                  <c:v>7500.3334430603318</c:v>
                </c:pt>
                <c:pt idx="229">
                  <c:v>7500.1940577129844</c:v>
                </c:pt>
                <c:pt idx="230">
                  <c:v>7500.0591605669642</c:v>
                </c:pt>
                <c:pt idx="231">
                  <c:v>7499.9326327425506</c:v>
                </c:pt>
                <c:pt idx="232">
                  <c:v>7499.8089529015051</c:v>
                </c:pt>
                <c:pt idx="233">
                  <c:v>7499.6907967885463</c:v>
                </c:pt>
                <c:pt idx="234">
                  <c:v>7499.5334626053318</c:v>
                </c:pt>
                <c:pt idx="235">
                  <c:v>7499.3950733304337</c:v>
                </c:pt>
                <c:pt idx="236">
                  <c:v>7499.2518124227809</c:v>
                </c:pt>
                <c:pt idx="237">
                  <c:v>7499.1085499157143</c:v>
                </c:pt>
                <c:pt idx="238">
                  <c:v>7498.9626466870923</c:v>
                </c:pt>
                <c:pt idx="239">
                  <c:v>7498.8305851441837</c:v>
                </c:pt>
                <c:pt idx="240">
                  <c:v>7498.6797648374741</c:v>
                </c:pt>
                <c:pt idx="241">
                  <c:v>7498.5056995378063</c:v>
                </c:pt>
                <c:pt idx="242">
                  <c:v>7498.3352838100764</c:v>
                </c:pt>
                <c:pt idx="243">
                  <c:v>7498.1483462266324</c:v>
                </c:pt>
                <c:pt idx="244">
                  <c:v>7497.9877491306888</c:v>
                </c:pt>
                <c:pt idx="245">
                  <c:v>7497.8146775273472</c:v>
                </c:pt>
                <c:pt idx="246">
                  <c:v>7497.6666940366586</c:v>
                </c:pt>
                <c:pt idx="247">
                  <c:v>7497.5179476185203</c:v>
                </c:pt>
                <c:pt idx="248">
                  <c:v>7497.3456903902043</c:v>
                </c:pt>
                <c:pt idx="249">
                  <c:v>7497.1505963067093</c:v>
                </c:pt>
                <c:pt idx="250">
                  <c:v>7496.9687380390305</c:v>
                </c:pt>
                <c:pt idx="251">
                  <c:v>7496.778759150714</c:v>
                </c:pt>
                <c:pt idx="252">
                  <c:v>7496.6175095611734</c:v>
                </c:pt>
                <c:pt idx="253">
                  <c:v>7496.4428320314537</c:v>
                </c:pt>
                <c:pt idx="254">
                  <c:v>7496.3050641760201</c:v>
                </c:pt>
                <c:pt idx="255">
                  <c:v>7496.1458940534694</c:v>
                </c:pt>
                <c:pt idx="256">
                  <c:v>7496.0083546018623</c:v>
                </c:pt>
                <c:pt idx="257">
                  <c:v>7495.8618080402803</c:v>
                </c:pt>
                <c:pt idx="258">
                  <c:v>7495.7109937169389</c:v>
                </c:pt>
                <c:pt idx="259">
                  <c:v>7495.5707788718619</c:v>
                </c:pt>
                <c:pt idx="260">
                  <c:v>7495.4071400720659</c:v>
                </c:pt>
                <c:pt idx="261">
                  <c:v>7495.2358900795916</c:v>
                </c:pt>
                <c:pt idx="262">
                  <c:v>7495.0830377233669</c:v>
                </c:pt>
                <c:pt idx="263">
                  <c:v>7494.9279352621679</c:v>
                </c:pt>
                <c:pt idx="264">
                  <c:v>7494.7977268030354</c:v>
                </c:pt>
                <c:pt idx="265">
                  <c:v>7494.6283466236991</c:v>
                </c:pt>
                <c:pt idx="266">
                  <c:v>7494.4938592164799</c:v>
                </c:pt>
                <c:pt idx="267">
                  <c:v>7494.3473345681887</c:v>
                </c:pt>
                <c:pt idx="268">
                  <c:v>7494.1905727827552</c:v>
                </c:pt>
                <c:pt idx="269">
                  <c:v>7494.0442649909946</c:v>
                </c:pt>
                <c:pt idx="270">
                  <c:v>7493.8883521928319</c:v>
                </c:pt>
                <c:pt idx="271">
                  <c:v>7493.743857616173</c:v>
                </c:pt>
                <c:pt idx="272">
                  <c:v>7493.548336255918</c:v>
                </c:pt>
                <c:pt idx="273">
                  <c:v>7493.4026191725252</c:v>
                </c:pt>
                <c:pt idx="274">
                  <c:v>7493.2685566856635</c:v>
                </c:pt>
                <c:pt idx="275">
                  <c:v>7493.1126343335463</c:v>
                </c:pt>
                <c:pt idx="276">
                  <c:v>7492.9775310901277</c:v>
                </c:pt>
                <c:pt idx="277">
                  <c:v>7492.8314018584442</c:v>
                </c:pt>
                <c:pt idx="278">
                  <c:v>7492.7108063665055</c:v>
                </c:pt>
                <c:pt idx="279">
                  <c:v>7492.5587527756124</c:v>
                </c:pt>
                <c:pt idx="280">
                  <c:v>7492.4232473573211</c:v>
                </c:pt>
                <c:pt idx="281">
                  <c:v>7492.3010100455613</c:v>
                </c:pt>
                <c:pt idx="282">
                  <c:v>7492.1928471722704</c:v>
                </c:pt>
                <c:pt idx="283">
                  <c:v>7492.0824254591325</c:v>
                </c:pt>
                <c:pt idx="284">
                  <c:v>7491.9771412506634</c:v>
                </c:pt>
                <c:pt idx="285">
                  <c:v>7491.8436651104084</c:v>
                </c:pt>
                <c:pt idx="286">
                  <c:v>7491.7077439389541</c:v>
                </c:pt>
                <c:pt idx="287">
                  <c:v>7491.5936599159695</c:v>
                </c:pt>
                <c:pt idx="288">
                  <c:v>7491.4971280939799</c:v>
                </c:pt>
                <c:pt idx="289">
                  <c:v>7491.3994236328317</c:v>
                </c:pt>
                <c:pt idx="290">
                  <c:v>7491.3001829522191</c:v>
                </c:pt>
                <c:pt idx="291">
                  <c:v>7491.2161092914284</c:v>
                </c:pt>
                <c:pt idx="292">
                  <c:v>7491.1016123162244</c:v>
                </c:pt>
                <c:pt idx="293">
                  <c:v>7491.0340632971938</c:v>
                </c:pt>
                <c:pt idx="294">
                  <c:v>7490.9436523470149</c:v>
                </c:pt>
                <c:pt idx="295">
                  <c:v>7490.8356911563269</c:v>
                </c:pt>
                <c:pt idx="296">
                  <c:v>7490.7346763360201</c:v>
                </c:pt>
                <c:pt idx="297">
                  <c:v>7490.6365242340053</c:v>
                </c:pt>
                <c:pt idx="298">
                  <c:v>7490.5454886726784</c:v>
                </c:pt>
                <c:pt idx="299">
                  <c:v>7490.4381433223725</c:v>
                </c:pt>
                <c:pt idx="300">
                  <c:v>7490.3446775255616</c:v>
                </c:pt>
                <c:pt idx="301">
                  <c:v>7490.2573365772196</c:v>
                </c:pt>
                <c:pt idx="302">
                  <c:v>7490.1799896397451</c:v>
                </c:pt>
                <c:pt idx="303">
                  <c:v>7490.0907995923981</c:v>
                </c:pt>
                <c:pt idx="304">
                  <c:v>7490.0254982453826</c:v>
                </c:pt>
                <c:pt idx="305">
                  <c:v>7489.9640716666836</c:v>
                </c:pt>
                <c:pt idx="306">
                  <c:v>7489.9177423346428</c:v>
                </c:pt>
                <c:pt idx="307">
                  <c:v>7489.8675362706381</c:v>
                </c:pt>
                <c:pt idx="308">
                  <c:v>7489.8222313312754</c:v>
                </c:pt>
                <c:pt idx="309">
                  <c:v>7489.756106104056</c:v>
                </c:pt>
                <c:pt idx="310">
                  <c:v>7489.6728491818621</c:v>
                </c:pt>
                <c:pt idx="311">
                  <c:v>7489.5938612075761</c:v>
                </c:pt>
                <c:pt idx="312">
                  <c:v>7489.5267059803573</c:v>
                </c:pt>
                <c:pt idx="313">
                  <c:v>7489.4626363340303</c:v>
                </c:pt>
                <c:pt idx="314">
                  <c:v>7489.4034438770659</c:v>
                </c:pt>
                <c:pt idx="315">
                  <c:v>7489.3336507461736</c:v>
                </c:pt>
                <c:pt idx="316">
                  <c:v>7489.2597747890304</c:v>
                </c:pt>
                <c:pt idx="317">
                  <c:v>7489.186723531735</c:v>
                </c:pt>
                <c:pt idx="318">
                  <c:v>7489.1155161905099</c:v>
                </c:pt>
                <c:pt idx="319">
                  <c:v>7489.0303894099488</c:v>
                </c:pt>
                <c:pt idx="320">
                  <c:v>7488.9269152711222</c:v>
                </c:pt>
                <c:pt idx="321">
                  <c:v>7488.8542681627296</c:v>
                </c:pt>
                <c:pt idx="322">
                  <c:v>7488.775498249337</c:v>
                </c:pt>
                <c:pt idx="323">
                  <c:v>7488.6948708667351</c:v>
                </c:pt>
                <c:pt idx="324">
                  <c:v>7488.6036643176021</c:v>
                </c:pt>
                <c:pt idx="325">
                  <c:v>7488.4916119096169</c:v>
                </c:pt>
                <c:pt idx="326">
                  <c:v>7488.4071205478831</c:v>
                </c:pt>
                <c:pt idx="327">
                  <c:v>7488.3185455230359</c:v>
                </c:pt>
                <c:pt idx="328">
                  <c:v>7488.2142749509439</c:v>
                </c:pt>
                <c:pt idx="329">
                  <c:v>7488.1189708290558</c:v>
                </c:pt>
                <c:pt idx="330">
                  <c:v>7488.0189576605353</c:v>
                </c:pt>
                <c:pt idx="331">
                  <c:v>7487.9220204772446</c:v>
                </c:pt>
                <c:pt idx="332">
                  <c:v>7487.8091737192854</c:v>
                </c:pt>
                <c:pt idx="333">
                  <c:v>7487.685699146964</c:v>
                </c:pt>
                <c:pt idx="334">
                  <c:v>7487.550599094413</c:v>
                </c:pt>
                <c:pt idx="335">
                  <c:v>7487.4218124195922</c:v>
                </c:pt>
                <c:pt idx="336">
                  <c:v>7487.3019878143878</c:v>
                </c:pt>
                <c:pt idx="337">
                  <c:v>7487.1675326920149</c:v>
                </c:pt>
                <c:pt idx="338">
                  <c:v>7487.0389564619645</c:v>
                </c:pt>
                <c:pt idx="339">
                  <c:v>7486.9134406767598</c:v>
                </c:pt>
                <c:pt idx="340">
                  <c:v>7486.7608047629337</c:v>
                </c:pt>
                <c:pt idx="341">
                  <c:v>7486.6201893437501</c:v>
                </c:pt>
                <c:pt idx="342">
                  <c:v>7486.2030904085677</c:v>
                </c:pt>
                <c:pt idx="343">
                  <c:v>7486.0512284309898</c:v>
                </c:pt>
                <c:pt idx="344">
                  <c:v>7485.894130454245</c:v>
                </c:pt>
                <c:pt idx="345">
                  <c:v>7485.7453849167705</c:v>
                </c:pt>
                <c:pt idx="346">
                  <c:v>7485.5958170566146</c:v>
                </c:pt>
                <c:pt idx="347">
                  <c:v>7485.4406119835421</c:v>
                </c:pt>
                <c:pt idx="348">
                  <c:v>7485.2793359359111</c:v>
                </c:pt>
                <c:pt idx="349">
                  <c:v>7485.1201891971614</c:v>
                </c:pt>
                <c:pt idx="350">
                  <c:v>7484.9610249772395</c:v>
                </c:pt>
                <c:pt idx="351">
                  <c:v>7484.7977030312504</c:v>
                </c:pt>
                <c:pt idx="352">
                  <c:v>7484.6322648040887</c:v>
                </c:pt>
                <c:pt idx="353">
                  <c:v>7484.4774662282289</c:v>
                </c:pt>
                <c:pt idx="354">
                  <c:v>7484.3062199009637</c:v>
                </c:pt>
                <c:pt idx="355">
                  <c:v>7484.1158007928125</c:v>
                </c:pt>
                <c:pt idx="356">
                  <c:v>7483.9370633912504</c:v>
                </c:pt>
                <c:pt idx="357">
                  <c:v>7483.7687984251825</c:v>
                </c:pt>
                <c:pt idx="358">
                  <c:v>7483.6110319057289</c:v>
                </c:pt>
                <c:pt idx="359">
                  <c:v>7483.4737235658076</c:v>
                </c:pt>
                <c:pt idx="360">
                  <c:v>7483.2949837245569</c:v>
                </c:pt>
                <c:pt idx="361">
                  <c:v>7483.0937284401825</c:v>
                </c:pt>
                <c:pt idx="362">
                  <c:v>7482.9168510065365</c:v>
                </c:pt>
                <c:pt idx="363">
                  <c:v>7482.7360331372392</c:v>
                </c:pt>
                <c:pt idx="364">
                  <c:v>7482.5387223334637</c:v>
                </c:pt>
                <c:pt idx="365">
                  <c:v>7482.3522709046611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74560"/>
        <c:axId val="58276864"/>
      </c:lineChart>
      <c:dateAx>
        <c:axId val="58158464"/>
        <c:scaling>
          <c:orientation val="minMax"/>
          <c:max val="42369"/>
          <c:min val="42005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47034764826175868"/>
              <c:y val="0.9362606232294618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250752"/>
        <c:crosses val="autoZero"/>
        <c:auto val="1"/>
        <c:lblOffset val="100"/>
        <c:baseTimeUnit val="days"/>
        <c:majorUnit val="31"/>
        <c:majorTimeUnit val="days"/>
        <c:minorUnit val="15"/>
        <c:minorTimeUnit val="days"/>
      </c:dateAx>
      <c:valAx>
        <c:axId val="58250752"/>
        <c:scaling>
          <c:orientation val="minMax"/>
          <c:max val="10000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Inflow (cfs)</a:t>
                </a:r>
              </a:p>
            </c:rich>
          </c:tx>
          <c:layout>
            <c:manualLayout>
              <c:xMode val="edge"/>
              <c:yMode val="edge"/>
              <c:x val="1.6359918200408999E-2"/>
              <c:y val="0.4121813031161473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158464"/>
        <c:crossesAt val="39083"/>
        <c:crossBetween val="between"/>
        <c:majorUnit val="500"/>
      </c:valAx>
      <c:dateAx>
        <c:axId val="58274560"/>
        <c:scaling>
          <c:orientation val="minMax"/>
        </c:scaling>
        <c:delete val="1"/>
        <c:axPos val="b"/>
        <c:numFmt formatCode="d\-mmm\-yyyy" sourceLinked="1"/>
        <c:majorTickMark val="out"/>
        <c:minorTickMark val="none"/>
        <c:tickLblPos val="none"/>
        <c:crossAx val="58276864"/>
        <c:crosses val="autoZero"/>
        <c:auto val="1"/>
        <c:lblOffset val="100"/>
        <c:baseTimeUnit val="days"/>
      </c:dateAx>
      <c:valAx>
        <c:axId val="58276864"/>
        <c:scaling>
          <c:orientation val="minMax"/>
          <c:max val="7520"/>
          <c:min val="7440"/>
        </c:scaling>
        <c:delete val="0"/>
        <c:axPos val="r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Elevation (Feet)</a:t>
                </a:r>
              </a:p>
            </c:rich>
          </c:tx>
          <c:layout>
            <c:manualLayout>
              <c:xMode val="edge"/>
              <c:yMode val="edge"/>
              <c:x val="0.95398773006134951"/>
              <c:y val="0.38668555240793201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274560"/>
        <c:crosses val="max"/>
        <c:crossBetween val="between"/>
        <c:majorUnit val="4"/>
        <c:minorUnit val="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87252897068848"/>
          <c:y val="0.12229055526475033"/>
          <c:w val="0.19378441191783544"/>
          <c:h val="0.271803895800153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0">
      <a:gsLst>
        <a:gs pos="0">
          <a:srgbClr val="CCFFFF"/>
        </a:gs>
        <a:gs pos="50000">
          <a:srgbClr val="FFFFFF"/>
        </a:gs>
        <a:gs pos="100000">
          <a:srgbClr val="CCFFFF"/>
        </a:gs>
      </a:gsLst>
      <a:lin ang="5400000" scaled="1"/>
    </a:gradFill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Blue Mesa Water Surface Elevations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Historical October 2014 through November 18, 2015 (Projections to Aug 2016)</a:t>
            </a:r>
          </a:p>
        </c:rich>
      </c:tx>
      <c:layout>
        <c:manualLayout>
          <c:xMode val="edge"/>
          <c:yMode val="edge"/>
          <c:x val="0.15871255196693321"/>
          <c:y val="1.957584695153580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570477247502775E-2"/>
          <c:y val="0.13703099510603589"/>
          <c:w val="0.87791342952275253"/>
          <c:h val="0.68026101141924955"/>
        </c:manualLayout>
      </c:layout>
      <c:lineChart>
        <c:grouping val="standard"/>
        <c:varyColors val="0"/>
        <c:ser>
          <c:idx val="0"/>
          <c:order val="0"/>
          <c:tx>
            <c:v>Historic Elevation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Sheet1!$B$14:$B$4579</c:f>
              <c:numCache>
                <c:formatCode>m/d/yyyy\ h:mm</c:formatCode>
                <c:ptCount val="4566"/>
                <c:pt idx="0">
                  <c:v>41913</c:v>
                </c:pt>
                <c:pt idx="1">
                  <c:v>41914</c:v>
                </c:pt>
                <c:pt idx="2">
                  <c:v>41915</c:v>
                </c:pt>
                <c:pt idx="3">
                  <c:v>41916</c:v>
                </c:pt>
                <c:pt idx="4">
                  <c:v>41917</c:v>
                </c:pt>
                <c:pt idx="5">
                  <c:v>41918</c:v>
                </c:pt>
                <c:pt idx="6">
                  <c:v>41919</c:v>
                </c:pt>
                <c:pt idx="7">
                  <c:v>41920</c:v>
                </c:pt>
                <c:pt idx="8">
                  <c:v>41921</c:v>
                </c:pt>
                <c:pt idx="9">
                  <c:v>41922</c:v>
                </c:pt>
                <c:pt idx="10">
                  <c:v>41923</c:v>
                </c:pt>
                <c:pt idx="11">
                  <c:v>41924</c:v>
                </c:pt>
                <c:pt idx="12">
                  <c:v>41925</c:v>
                </c:pt>
                <c:pt idx="13">
                  <c:v>41926</c:v>
                </c:pt>
                <c:pt idx="14">
                  <c:v>41927</c:v>
                </c:pt>
                <c:pt idx="15">
                  <c:v>41928</c:v>
                </c:pt>
                <c:pt idx="16">
                  <c:v>41929</c:v>
                </c:pt>
                <c:pt idx="17">
                  <c:v>41930</c:v>
                </c:pt>
                <c:pt idx="18">
                  <c:v>41931</c:v>
                </c:pt>
                <c:pt idx="19">
                  <c:v>41932</c:v>
                </c:pt>
                <c:pt idx="20">
                  <c:v>41933</c:v>
                </c:pt>
                <c:pt idx="21">
                  <c:v>41934</c:v>
                </c:pt>
                <c:pt idx="22">
                  <c:v>41935</c:v>
                </c:pt>
                <c:pt idx="23">
                  <c:v>41936</c:v>
                </c:pt>
                <c:pt idx="24">
                  <c:v>41937</c:v>
                </c:pt>
                <c:pt idx="25">
                  <c:v>41938</c:v>
                </c:pt>
                <c:pt idx="26">
                  <c:v>41939</c:v>
                </c:pt>
                <c:pt idx="27">
                  <c:v>41940</c:v>
                </c:pt>
                <c:pt idx="28">
                  <c:v>41941</c:v>
                </c:pt>
                <c:pt idx="29">
                  <c:v>41942</c:v>
                </c:pt>
                <c:pt idx="30">
                  <c:v>41943</c:v>
                </c:pt>
                <c:pt idx="31">
                  <c:v>41944</c:v>
                </c:pt>
                <c:pt idx="32">
                  <c:v>41945</c:v>
                </c:pt>
                <c:pt idx="33">
                  <c:v>41946</c:v>
                </c:pt>
                <c:pt idx="34">
                  <c:v>41947</c:v>
                </c:pt>
                <c:pt idx="35">
                  <c:v>41948</c:v>
                </c:pt>
                <c:pt idx="36">
                  <c:v>41949</c:v>
                </c:pt>
                <c:pt idx="37">
                  <c:v>41950</c:v>
                </c:pt>
                <c:pt idx="38">
                  <c:v>41951</c:v>
                </c:pt>
                <c:pt idx="39">
                  <c:v>41952</c:v>
                </c:pt>
                <c:pt idx="40">
                  <c:v>41953</c:v>
                </c:pt>
                <c:pt idx="41">
                  <c:v>41954</c:v>
                </c:pt>
                <c:pt idx="42">
                  <c:v>41955</c:v>
                </c:pt>
                <c:pt idx="43">
                  <c:v>41956</c:v>
                </c:pt>
                <c:pt idx="44">
                  <c:v>41957</c:v>
                </c:pt>
                <c:pt idx="45">
                  <c:v>41958</c:v>
                </c:pt>
                <c:pt idx="46">
                  <c:v>41959</c:v>
                </c:pt>
                <c:pt idx="47">
                  <c:v>41960</c:v>
                </c:pt>
                <c:pt idx="48">
                  <c:v>41961</c:v>
                </c:pt>
                <c:pt idx="49">
                  <c:v>41962</c:v>
                </c:pt>
                <c:pt idx="50">
                  <c:v>41963</c:v>
                </c:pt>
                <c:pt idx="51">
                  <c:v>41964</c:v>
                </c:pt>
                <c:pt idx="52">
                  <c:v>41965</c:v>
                </c:pt>
                <c:pt idx="53">
                  <c:v>41966</c:v>
                </c:pt>
                <c:pt idx="54">
                  <c:v>41967</c:v>
                </c:pt>
                <c:pt idx="55">
                  <c:v>41968</c:v>
                </c:pt>
                <c:pt idx="56">
                  <c:v>41969</c:v>
                </c:pt>
                <c:pt idx="57">
                  <c:v>41970</c:v>
                </c:pt>
                <c:pt idx="58">
                  <c:v>41971</c:v>
                </c:pt>
                <c:pt idx="59">
                  <c:v>41972</c:v>
                </c:pt>
                <c:pt idx="60">
                  <c:v>41973</c:v>
                </c:pt>
                <c:pt idx="61">
                  <c:v>41974</c:v>
                </c:pt>
                <c:pt idx="62">
                  <c:v>41975</c:v>
                </c:pt>
                <c:pt idx="63">
                  <c:v>41976</c:v>
                </c:pt>
                <c:pt idx="64">
                  <c:v>41977</c:v>
                </c:pt>
                <c:pt idx="65">
                  <c:v>41978</c:v>
                </c:pt>
                <c:pt idx="66">
                  <c:v>41979</c:v>
                </c:pt>
                <c:pt idx="67">
                  <c:v>41980</c:v>
                </c:pt>
                <c:pt idx="68">
                  <c:v>41981</c:v>
                </c:pt>
                <c:pt idx="69">
                  <c:v>41982</c:v>
                </c:pt>
                <c:pt idx="70">
                  <c:v>41983</c:v>
                </c:pt>
                <c:pt idx="71">
                  <c:v>41984</c:v>
                </c:pt>
                <c:pt idx="72">
                  <c:v>41985</c:v>
                </c:pt>
                <c:pt idx="73">
                  <c:v>41986</c:v>
                </c:pt>
                <c:pt idx="74">
                  <c:v>41987</c:v>
                </c:pt>
                <c:pt idx="75">
                  <c:v>41988</c:v>
                </c:pt>
                <c:pt idx="76">
                  <c:v>41989</c:v>
                </c:pt>
                <c:pt idx="77">
                  <c:v>41990</c:v>
                </c:pt>
                <c:pt idx="78">
                  <c:v>41991</c:v>
                </c:pt>
                <c:pt idx="79">
                  <c:v>41992</c:v>
                </c:pt>
                <c:pt idx="80">
                  <c:v>41993</c:v>
                </c:pt>
                <c:pt idx="81">
                  <c:v>41994</c:v>
                </c:pt>
                <c:pt idx="82">
                  <c:v>41995</c:v>
                </c:pt>
                <c:pt idx="83">
                  <c:v>41996</c:v>
                </c:pt>
                <c:pt idx="84">
                  <c:v>41997</c:v>
                </c:pt>
                <c:pt idx="85">
                  <c:v>41998</c:v>
                </c:pt>
                <c:pt idx="86">
                  <c:v>41999</c:v>
                </c:pt>
                <c:pt idx="87">
                  <c:v>42000</c:v>
                </c:pt>
                <c:pt idx="88">
                  <c:v>42001</c:v>
                </c:pt>
                <c:pt idx="89">
                  <c:v>42002</c:v>
                </c:pt>
                <c:pt idx="90">
                  <c:v>42003</c:v>
                </c:pt>
                <c:pt idx="91">
                  <c:v>42004</c:v>
                </c:pt>
                <c:pt idx="92">
                  <c:v>42005</c:v>
                </c:pt>
                <c:pt idx="93">
                  <c:v>42006</c:v>
                </c:pt>
                <c:pt idx="94">
                  <c:v>42007</c:v>
                </c:pt>
                <c:pt idx="95">
                  <c:v>42008</c:v>
                </c:pt>
                <c:pt idx="96">
                  <c:v>42009</c:v>
                </c:pt>
                <c:pt idx="97">
                  <c:v>42010</c:v>
                </c:pt>
                <c:pt idx="98">
                  <c:v>42011</c:v>
                </c:pt>
                <c:pt idx="99">
                  <c:v>42012</c:v>
                </c:pt>
                <c:pt idx="100">
                  <c:v>42013</c:v>
                </c:pt>
                <c:pt idx="101">
                  <c:v>42014</c:v>
                </c:pt>
                <c:pt idx="102">
                  <c:v>42015</c:v>
                </c:pt>
                <c:pt idx="103">
                  <c:v>42016</c:v>
                </c:pt>
                <c:pt idx="104">
                  <c:v>42017</c:v>
                </c:pt>
                <c:pt idx="105">
                  <c:v>42018</c:v>
                </c:pt>
                <c:pt idx="106">
                  <c:v>42019</c:v>
                </c:pt>
                <c:pt idx="107">
                  <c:v>42020</c:v>
                </c:pt>
                <c:pt idx="108">
                  <c:v>42021</c:v>
                </c:pt>
                <c:pt idx="109">
                  <c:v>42022</c:v>
                </c:pt>
                <c:pt idx="110">
                  <c:v>42023</c:v>
                </c:pt>
                <c:pt idx="111">
                  <c:v>42024</c:v>
                </c:pt>
                <c:pt idx="112">
                  <c:v>42025</c:v>
                </c:pt>
                <c:pt idx="113">
                  <c:v>42026</c:v>
                </c:pt>
                <c:pt idx="114">
                  <c:v>42027</c:v>
                </c:pt>
                <c:pt idx="115">
                  <c:v>42028</c:v>
                </c:pt>
                <c:pt idx="116">
                  <c:v>42029</c:v>
                </c:pt>
                <c:pt idx="117">
                  <c:v>42030</c:v>
                </c:pt>
                <c:pt idx="118">
                  <c:v>42031</c:v>
                </c:pt>
                <c:pt idx="119">
                  <c:v>42032</c:v>
                </c:pt>
                <c:pt idx="120">
                  <c:v>42033</c:v>
                </c:pt>
                <c:pt idx="121">
                  <c:v>42034</c:v>
                </c:pt>
                <c:pt idx="122">
                  <c:v>42035</c:v>
                </c:pt>
                <c:pt idx="123">
                  <c:v>42036</c:v>
                </c:pt>
                <c:pt idx="124">
                  <c:v>42037</c:v>
                </c:pt>
                <c:pt idx="125">
                  <c:v>42038</c:v>
                </c:pt>
                <c:pt idx="126">
                  <c:v>42039</c:v>
                </c:pt>
                <c:pt idx="127">
                  <c:v>42040</c:v>
                </c:pt>
                <c:pt idx="128">
                  <c:v>42041</c:v>
                </c:pt>
                <c:pt idx="129">
                  <c:v>42042</c:v>
                </c:pt>
                <c:pt idx="130">
                  <c:v>42043</c:v>
                </c:pt>
                <c:pt idx="131">
                  <c:v>42044</c:v>
                </c:pt>
                <c:pt idx="132">
                  <c:v>42045</c:v>
                </c:pt>
                <c:pt idx="133">
                  <c:v>42046</c:v>
                </c:pt>
                <c:pt idx="134">
                  <c:v>42047</c:v>
                </c:pt>
                <c:pt idx="135">
                  <c:v>42048</c:v>
                </c:pt>
                <c:pt idx="136">
                  <c:v>42049</c:v>
                </c:pt>
                <c:pt idx="137">
                  <c:v>42050</c:v>
                </c:pt>
                <c:pt idx="138">
                  <c:v>42051</c:v>
                </c:pt>
                <c:pt idx="139">
                  <c:v>42052</c:v>
                </c:pt>
                <c:pt idx="140">
                  <c:v>42053</c:v>
                </c:pt>
                <c:pt idx="141">
                  <c:v>42054</c:v>
                </c:pt>
                <c:pt idx="142">
                  <c:v>42055</c:v>
                </c:pt>
                <c:pt idx="143">
                  <c:v>42056</c:v>
                </c:pt>
                <c:pt idx="144">
                  <c:v>42057</c:v>
                </c:pt>
                <c:pt idx="145">
                  <c:v>42058</c:v>
                </c:pt>
                <c:pt idx="146">
                  <c:v>42059</c:v>
                </c:pt>
                <c:pt idx="147">
                  <c:v>42060</c:v>
                </c:pt>
                <c:pt idx="148">
                  <c:v>42061</c:v>
                </c:pt>
                <c:pt idx="149">
                  <c:v>42062</c:v>
                </c:pt>
                <c:pt idx="150">
                  <c:v>42063</c:v>
                </c:pt>
                <c:pt idx="151">
                  <c:v>42064</c:v>
                </c:pt>
                <c:pt idx="152">
                  <c:v>42065</c:v>
                </c:pt>
                <c:pt idx="153">
                  <c:v>42066</c:v>
                </c:pt>
                <c:pt idx="154">
                  <c:v>42067</c:v>
                </c:pt>
                <c:pt idx="155">
                  <c:v>42068</c:v>
                </c:pt>
                <c:pt idx="156">
                  <c:v>42069</c:v>
                </c:pt>
                <c:pt idx="157">
                  <c:v>42070</c:v>
                </c:pt>
                <c:pt idx="158">
                  <c:v>42071</c:v>
                </c:pt>
                <c:pt idx="159">
                  <c:v>42072</c:v>
                </c:pt>
                <c:pt idx="160">
                  <c:v>42073</c:v>
                </c:pt>
                <c:pt idx="161">
                  <c:v>42074</c:v>
                </c:pt>
                <c:pt idx="162">
                  <c:v>42075</c:v>
                </c:pt>
                <c:pt idx="163">
                  <c:v>42076</c:v>
                </c:pt>
                <c:pt idx="164">
                  <c:v>42077</c:v>
                </c:pt>
                <c:pt idx="165">
                  <c:v>42078</c:v>
                </c:pt>
                <c:pt idx="166">
                  <c:v>42079</c:v>
                </c:pt>
                <c:pt idx="167">
                  <c:v>42080</c:v>
                </c:pt>
                <c:pt idx="168">
                  <c:v>42081</c:v>
                </c:pt>
                <c:pt idx="169">
                  <c:v>42082</c:v>
                </c:pt>
                <c:pt idx="170">
                  <c:v>42083</c:v>
                </c:pt>
                <c:pt idx="171">
                  <c:v>42084</c:v>
                </c:pt>
                <c:pt idx="172">
                  <c:v>42085</c:v>
                </c:pt>
                <c:pt idx="173">
                  <c:v>42086</c:v>
                </c:pt>
                <c:pt idx="174">
                  <c:v>42087</c:v>
                </c:pt>
                <c:pt idx="175">
                  <c:v>42088</c:v>
                </c:pt>
                <c:pt idx="176">
                  <c:v>42089</c:v>
                </c:pt>
                <c:pt idx="177">
                  <c:v>42090</c:v>
                </c:pt>
                <c:pt idx="178">
                  <c:v>42091</c:v>
                </c:pt>
                <c:pt idx="179">
                  <c:v>42092</c:v>
                </c:pt>
                <c:pt idx="180">
                  <c:v>42093</c:v>
                </c:pt>
                <c:pt idx="181">
                  <c:v>42094</c:v>
                </c:pt>
                <c:pt idx="182">
                  <c:v>42095</c:v>
                </c:pt>
                <c:pt idx="183">
                  <c:v>42096</c:v>
                </c:pt>
                <c:pt idx="184">
                  <c:v>42097</c:v>
                </c:pt>
                <c:pt idx="185">
                  <c:v>42098</c:v>
                </c:pt>
                <c:pt idx="186">
                  <c:v>42099</c:v>
                </c:pt>
                <c:pt idx="187">
                  <c:v>42100</c:v>
                </c:pt>
                <c:pt idx="188">
                  <c:v>42101</c:v>
                </c:pt>
                <c:pt idx="189">
                  <c:v>42102</c:v>
                </c:pt>
                <c:pt idx="190">
                  <c:v>42103</c:v>
                </c:pt>
                <c:pt idx="191">
                  <c:v>42104</c:v>
                </c:pt>
                <c:pt idx="192">
                  <c:v>42105</c:v>
                </c:pt>
                <c:pt idx="193">
                  <c:v>42106</c:v>
                </c:pt>
                <c:pt idx="194">
                  <c:v>42107</c:v>
                </c:pt>
                <c:pt idx="195">
                  <c:v>42108</c:v>
                </c:pt>
                <c:pt idx="196">
                  <c:v>42109</c:v>
                </c:pt>
                <c:pt idx="197">
                  <c:v>42110</c:v>
                </c:pt>
                <c:pt idx="198">
                  <c:v>42111</c:v>
                </c:pt>
                <c:pt idx="199">
                  <c:v>42112</c:v>
                </c:pt>
                <c:pt idx="200">
                  <c:v>42113</c:v>
                </c:pt>
                <c:pt idx="201">
                  <c:v>42114</c:v>
                </c:pt>
                <c:pt idx="202">
                  <c:v>42115</c:v>
                </c:pt>
                <c:pt idx="203">
                  <c:v>42116</c:v>
                </c:pt>
                <c:pt idx="204">
                  <c:v>42117</c:v>
                </c:pt>
                <c:pt idx="205">
                  <c:v>42118</c:v>
                </c:pt>
                <c:pt idx="206">
                  <c:v>42119</c:v>
                </c:pt>
                <c:pt idx="207">
                  <c:v>42120</c:v>
                </c:pt>
                <c:pt idx="208">
                  <c:v>42121</c:v>
                </c:pt>
                <c:pt idx="209">
                  <c:v>42122</c:v>
                </c:pt>
                <c:pt idx="210">
                  <c:v>42123</c:v>
                </c:pt>
                <c:pt idx="211">
                  <c:v>42124</c:v>
                </c:pt>
                <c:pt idx="212">
                  <c:v>42125</c:v>
                </c:pt>
                <c:pt idx="213">
                  <c:v>42126</c:v>
                </c:pt>
                <c:pt idx="214">
                  <c:v>42127</c:v>
                </c:pt>
                <c:pt idx="215">
                  <c:v>42128</c:v>
                </c:pt>
                <c:pt idx="216">
                  <c:v>42129</c:v>
                </c:pt>
                <c:pt idx="217">
                  <c:v>42130</c:v>
                </c:pt>
                <c:pt idx="218">
                  <c:v>42131</c:v>
                </c:pt>
                <c:pt idx="219">
                  <c:v>42132</c:v>
                </c:pt>
                <c:pt idx="220">
                  <c:v>42133</c:v>
                </c:pt>
                <c:pt idx="221">
                  <c:v>42134</c:v>
                </c:pt>
                <c:pt idx="222">
                  <c:v>42135</c:v>
                </c:pt>
                <c:pt idx="223">
                  <c:v>42136</c:v>
                </c:pt>
                <c:pt idx="224">
                  <c:v>42137</c:v>
                </c:pt>
                <c:pt idx="225">
                  <c:v>42138</c:v>
                </c:pt>
                <c:pt idx="226">
                  <c:v>42139</c:v>
                </c:pt>
                <c:pt idx="227">
                  <c:v>42140</c:v>
                </c:pt>
                <c:pt idx="228">
                  <c:v>42141</c:v>
                </c:pt>
                <c:pt idx="229">
                  <c:v>42142</c:v>
                </c:pt>
                <c:pt idx="230">
                  <c:v>42143</c:v>
                </c:pt>
                <c:pt idx="231">
                  <c:v>42144</c:v>
                </c:pt>
                <c:pt idx="232">
                  <c:v>42145</c:v>
                </c:pt>
                <c:pt idx="233">
                  <c:v>42146</c:v>
                </c:pt>
                <c:pt idx="234">
                  <c:v>42147</c:v>
                </c:pt>
                <c:pt idx="235">
                  <c:v>42148</c:v>
                </c:pt>
                <c:pt idx="236">
                  <c:v>42149</c:v>
                </c:pt>
                <c:pt idx="237">
                  <c:v>42150</c:v>
                </c:pt>
                <c:pt idx="238">
                  <c:v>42151</c:v>
                </c:pt>
                <c:pt idx="239">
                  <c:v>42152</c:v>
                </c:pt>
                <c:pt idx="240">
                  <c:v>42153</c:v>
                </c:pt>
                <c:pt idx="241">
                  <c:v>42154</c:v>
                </c:pt>
                <c:pt idx="242">
                  <c:v>42155</c:v>
                </c:pt>
                <c:pt idx="243">
                  <c:v>42156</c:v>
                </c:pt>
                <c:pt idx="244">
                  <c:v>42157</c:v>
                </c:pt>
                <c:pt idx="245">
                  <c:v>42158</c:v>
                </c:pt>
                <c:pt idx="246">
                  <c:v>42159</c:v>
                </c:pt>
                <c:pt idx="247">
                  <c:v>42160</c:v>
                </c:pt>
                <c:pt idx="248">
                  <c:v>42161</c:v>
                </c:pt>
                <c:pt idx="249">
                  <c:v>42162</c:v>
                </c:pt>
                <c:pt idx="250">
                  <c:v>42163</c:v>
                </c:pt>
                <c:pt idx="251">
                  <c:v>42164</c:v>
                </c:pt>
                <c:pt idx="252">
                  <c:v>42165</c:v>
                </c:pt>
                <c:pt idx="253">
                  <c:v>42166</c:v>
                </c:pt>
                <c:pt idx="254">
                  <c:v>42167</c:v>
                </c:pt>
                <c:pt idx="255">
                  <c:v>42168</c:v>
                </c:pt>
                <c:pt idx="256">
                  <c:v>42169</c:v>
                </c:pt>
                <c:pt idx="257">
                  <c:v>42170</c:v>
                </c:pt>
                <c:pt idx="258">
                  <c:v>42171</c:v>
                </c:pt>
                <c:pt idx="259">
                  <c:v>42172</c:v>
                </c:pt>
                <c:pt idx="260">
                  <c:v>42173</c:v>
                </c:pt>
                <c:pt idx="261">
                  <c:v>42174</c:v>
                </c:pt>
                <c:pt idx="262">
                  <c:v>42175</c:v>
                </c:pt>
                <c:pt idx="263">
                  <c:v>42176</c:v>
                </c:pt>
                <c:pt idx="264">
                  <c:v>42177</c:v>
                </c:pt>
                <c:pt idx="265">
                  <c:v>42178</c:v>
                </c:pt>
                <c:pt idx="266">
                  <c:v>42179</c:v>
                </c:pt>
                <c:pt idx="267">
                  <c:v>42180</c:v>
                </c:pt>
                <c:pt idx="268">
                  <c:v>42181</c:v>
                </c:pt>
                <c:pt idx="269">
                  <c:v>42182</c:v>
                </c:pt>
                <c:pt idx="270">
                  <c:v>42183</c:v>
                </c:pt>
                <c:pt idx="271">
                  <c:v>42184</c:v>
                </c:pt>
                <c:pt idx="272">
                  <c:v>42185</c:v>
                </c:pt>
                <c:pt idx="273">
                  <c:v>42186</c:v>
                </c:pt>
                <c:pt idx="274">
                  <c:v>42187</c:v>
                </c:pt>
                <c:pt idx="275">
                  <c:v>42188</c:v>
                </c:pt>
                <c:pt idx="276">
                  <c:v>42189</c:v>
                </c:pt>
                <c:pt idx="277">
                  <c:v>42190</c:v>
                </c:pt>
                <c:pt idx="278">
                  <c:v>42191</c:v>
                </c:pt>
                <c:pt idx="279">
                  <c:v>42192</c:v>
                </c:pt>
                <c:pt idx="280">
                  <c:v>42193</c:v>
                </c:pt>
                <c:pt idx="281">
                  <c:v>42194</c:v>
                </c:pt>
                <c:pt idx="282">
                  <c:v>42195</c:v>
                </c:pt>
                <c:pt idx="283">
                  <c:v>42196</c:v>
                </c:pt>
                <c:pt idx="284">
                  <c:v>42197</c:v>
                </c:pt>
                <c:pt idx="285">
                  <c:v>42198</c:v>
                </c:pt>
                <c:pt idx="286">
                  <c:v>42199</c:v>
                </c:pt>
                <c:pt idx="287">
                  <c:v>42200</c:v>
                </c:pt>
                <c:pt idx="288">
                  <c:v>42201</c:v>
                </c:pt>
                <c:pt idx="289">
                  <c:v>42202</c:v>
                </c:pt>
                <c:pt idx="290">
                  <c:v>42203</c:v>
                </c:pt>
                <c:pt idx="291">
                  <c:v>42204</c:v>
                </c:pt>
                <c:pt idx="292">
                  <c:v>42205</c:v>
                </c:pt>
                <c:pt idx="293">
                  <c:v>42206</c:v>
                </c:pt>
                <c:pt idx="294">
                  <c:v>42207</c:v>
                </c:pt>
                <c:pt idx="295">
                  <c:v>42208</c:v>
                </c:pt>
                <c:pt idx="296">
                  <c:v>42209</c:v>
                </c:pt>
                <c:pt idx="297">
                  <c:v>42210</c:v>
                </c:pt>
                <c:pt idx="298">
                  <c:v>42211</c:v>
                </c:pt>
                <c:pt idx="299">
                  <c:v>42212</c:v>
                </c:pt>
                <c:pt idx="300">
                  <c:v>42213</c:v>
                </c:pt>
                <c:pt idx="301">
                  <c:v>42214</c:v>
                </c:pt>
                <c:pt idx="302">
                  <c:v>42215</c:v>
                </c:pt>
                <c:pt idx="303">
                  <c:v>42216</c:v>
                </c:pt>
                <c:pt idx="304">
                  <c:v>42217</c:v>
                </c:pt>
                <c:pt idx="305">
                  <c:v>42218</c:v>
                </c:pt>
                <c:pt idx="306">
                  <c:v>42219</c:v>
                </c:pt>
                <c:pt idx="307">
                  <c:v>42220</c:v>
                </c:pt>
                <c:pt idx="308">
                  <c:v>42221</c:v>
                </c:pt>
                <c:pt idx="309">
                  <c:v>42222</c:v>
                </c:pt>
                <c:pt idx="310">
                  <c:v>42223</c:v>
                </c:pt>
                <c:pt idx="311">
                  <c:v>42224</c:v>
                </c:pt>
                <c:pt idx="312">
                  <c:v>42225</c:v>
                </c:pt>
                <c:pt idx="313">
                  <c:v>42226</c:v>
                </c:pt>
                <c:pt idx="314">
                  <c:v>42227</c:v>
                </c:pt>
                <c:pt idx="315">
                  <c:v>42228</c:v>
                </c:pt>
                <c:pt idx="316">
                  <c:v>42229</c:v>
                </c:pt>
                <c:pt idx="317">
                  <c:v>42230</c:v>
                </c:pt>
                <c:pt idx="318">
                  <c:v>42231</c:v>
                </c:pt>
                <c:pt idx="319">
                  <c:v>42232</c:v>
                </c:pt>
                <c:pt idx="320">
                  <c:v>42233</c:v>
                </c:pt>
                <c:pt idx="321">
                  <c:v>42234</c:v>
                </c:pt>
                <c:pt idx="322">
                  <c:v>42235</c:v>
                </c:pt>
                <c:pt idx="323">
                  <c:v>42236</c:v>
                </c:pt>
                <c:pt idx="324">
                  <c:v>42237</c:v>
                </c:pt>
                <c:pt idx="325">
                  <c:v>42238</c:v>
                </c:pt>
                <c:pt idx="326">
                  <c:v>42239</c:v>
                </c:pt>
                <c:pt idx="327">
                  <c:v>42240</c:v>
                </c:pt>
                <c:pt idx="328">
                  <c:v>42241</c:v>
                </c:pt>
                <c:pt idx="329">
                  <c:v>42242</c:v>
                </c:pt>
                <c:pt idx="330">
                  <c:v>42243</c:v>
                </c:pt>
                <c:pt idx="331">
                  <c:v>42244</c:v>
                </c:pt>
                <c:pt idx="332">
                  <c:v>42245</c:v>
                </c:pt>
                <c:pt idx="333">
                  <c:v>42246</c:v>
                </c:pt>
                <c:pt idx="334">
                  <c:v>42247</c:v>
                </c:pt>
                <c:pt idx="335">
                  <c:v>42248</c:v>
                </c:pt>
                <c:pt idx="336">
                  <c:v>42249</c:v>
                </c:pt>
                <c:pt idx="337">
                  <c:v>42250</c:v>
                </c:pt>
                <c:pt idx="338">
                  <c:v>42251</c:v>
                </c:pt>
                <c:pt idx="339">
                  <c:v>42252</c:v>
                </c:pt>
                <c:pt idx="340">
                  <c:v>42253</c:v>
                </c:pt>
                <c:pt idx="341">
                  <c:v>42254</c:v>
                </c:pt>
                <c:pt idx="342">
                  <c:v>42255</c:v>
                </c:pt>
                <c:pt idx="343">
                  <c:v>42256</c:v>
                </c:pt>
                <c:pt idx="344">
                  <c:v>42257</c:v>
                </c:pt>
                <c:pt idx="345">
                  <c:v>42258</c:v>
                </c:pt>
                <c:pt idx="346">
                  <c:v>42259</c:v>
                </c:pt>
                <c:pt idx="347">
                  <c:v>42260</c:v>
                </c:pt>
                <c:pt idx="348">
                  <c:v>42261</c:v>
                </c:pt>
                <c:pt idx="349">
                  <c:v>42262</c:v>
                </c:pt>
                <c:pt idx="350">
                  <c:v>42263</c:v>
                </c:pt>
                <c:pt idx="351">
                  <c:v>42264</c:v>
                </c:pt>
                <c:pt idx="352">
                  <c:v>42265</c:v>
                </c:pt>
                <c:pt idx="353">
                  <c:v>42266</c:v>
                </c:pt>
                <c:pt idx="354">
                  <c:v>42267</c:v>
                </c:pt>
                <c:pt idx="355">
                  <c:v>42268</c:v>
                </c:pt>
                <c:pt idx="356">
                  <c:v>42269</c:v>
                </c:pt>
                <c:pt idx="357">
                  <c:v>42270</c:v>
                </c:pt>
                <c:pt idx="358">
                  <c:v>42271</c:v>
                </c:pt>
                <c:pt idx="359">
                  <c:v>42272</c:v>
                </c:pt>
                <c:pt idx="360">
                  <c:v>42273</c:v>
                </c:pt>
                <c:pt idx="361">
                  <c:v>42274</c:v>
                </c:pt>
                <c:pt idx="362">
                  <c:v>42275</c:v>
                </c:pt>
                <c:pt idx="363">
                  <c:v>42276</c:v>
                </c:pt>
                <c:pt idx="364">
                  <c:v>42277</c:v>
                </c:pt>
                <c:pt idx="365">
                  <c:v>42278</c:v>
                </c:pt>
                <c:pt idx="366">
                  <c:v>42279</c:v>
                </c:pt>
                <c:pt idx="367">
                  <c:v>42280</c:v>
                </c:pt>
                <c:pt idx="368">
                  <c:v>42281</c:v>
                </c:pt>
                <c:pt idx="369">
                  <c:v>42282</c:v>
                </c:pt>
                <c:pt idx="370">
                  <c:v>42283</c:v>
                </c:pt>
                <c:pt idx="371">
                  <c:v>42284</c:v>
                </c:pt>
                <c:pt idx="372">
                  <c:v>42285</c:v>
                </c:pt>
                <c:pt idx="373">
                  <c:v>42286</c:v>
                </c:pt>
                <c:pt idx="374">
                  <c:v>42287</c:v>
                </c:pt>
                <c:pt idx="375">
                  <c:v>42288</c:v>
                </c:pt>
                <c:pt idx="376">
                  <c:v>42289</c:v>
                </c:pt>
                <c:pt idx="377">
                  <c:v>42290</c:v>
                </c:pt>
                <c:pt idx="378">
                  <c:v>42291</c:v>
                </c:pt>
                <c:pt idx="379">
                  <c:v>42292</c:v>
                </c:pt>
                <c:pt idx="380">
                  <c:v>42293</c:v>
                </c:pt>
                <c:pt idx="381">
                  <c:v>42294</c:v>
                </c:pt>
                <c:pt idx="382">
                  <c:v>42295</c:v>
                </c:pt>
                <c:pt idx="383">
                  <c:v>42296</c:v>
                </c:pt>
                <c:pt idx="384">
                  <c:v>42297</c:v>
                </c:pt>
                <c:pt idx="385">
                  <c:v>42298</c:v>
                </c:pt>
                <c:pt idx="386">
                  <c:v>42299</c:v>
                </c:pt>
                <c:pt idx="387">
                  <c:v>42300</c:v>
                </c:pt>
                <c:pt idx="388">
                  <c:v>42301</c:v>
                </c:pt>
                <c:pt idx="389">
                  <c:v>42302</c:v>
                </c:pt>
                <c:pt idx="390">
                  <c:v>42303</c:v>
                </c:pt>
                <c:pt idx="391">
                  <c:v>42304</c:v>
                </c:pt>
                <c:pt idx="392">
                  <c:v>42305</c:v>
                </c:pt>
                <c:pt idx="393">
                  <c:v>42306</c:v>
                </c:pt>
                <c:pt idx="394">
                  <c:v>42307</c:v>
                </c:pt>
                <c:pt idx="395">
                  <c:v>42308</c:v>
                </c:pt>
                <c:pt idx="396">
                  <c:v>42309</c:v>
                </c:pt>
                <c:pt idx="397">
                  <c:v>42310</c:v>
                </c:pt>
                <c:pt idx="398">
                  <c:v>42311</c:v>
                </c:pt>
                <c:pt idx="399">
                  <c:v>42312</c:v>
                </c:pt>
                <c:pt idx="400">
                  <c:v>42313</c:v>
                </c:pt>
                <c:pt idx="401">
                  <c:v>42314</c:v>
                </c:pt>
                <c:pt idx="402">
                  <c:v>42315</c:v>
                </c:pt>
                <c:pt idx="403">
                  <c:v>42316</c:v>
                </c:pt>
                <c:pt idx="404">
                  <c:v>42317</c:v>
                </c:pt>
                <c:pt idx="405">
                  <c:v>42318</c:v>
                </c:pt>
                <c:pt idx="406">
                  <c:v>42319</c:v>
                </c:pt>
                <c:pt idx="407">
                  <c:v>42320</c:v>
                </c:pt>
                <c:pt idx="408">
                  <c:v>42321</c:v>
                </c:pt>
                <c:pt idx="409">
                  <c:v>42322</c:v>
                </c:pt>
                <c:pt idx="410">
                  <c:v>42323</c:v>
                </c:pt>
                <c:pt idx="411">
                  <c:v>42324</c:v>
                </c:pt>
                <c:pt idx="412">
                  <c:v>42325</c:v>
                </c:pt>
                <c:pt idx="413">
                  <c:v>42326</c:v>
                </c:pt>
                <c:pt idx="414">
                  <c:v>42327</c:v>
                </c:pt>
                <c:pt idx="415">
                  <c:v>42328</c:v>
                </c:pt>
                <c:pt idx="416">
                  <c:v>42329</c:v>
                </c:pt>
                <c:pt idx="417">
                  <c:v>42330</c:v>
                </c:pt>
                <c:pt idx="418">
                  <c:v>42331</c:v>
                </c:pt>
                <c:pt idx="419">
                  <c:v>42332</c:v>
                </c:pt>
                <c:pt idx="420">
                  <c:v>42333</c:v>
                </c:pt>
                <c:pt idx="421">
                  <c:v>42334</c:v>
                </c:pt>
                <c:pt idx="422">
                  <c:v>42335</c:v>
                </c:pt>
                <c:pt idx="423">
                  <c:v>42336</c:v>
                </c:pt>
                <c:pt idx="424">
                  <c:v>42337</c:v>
                </c:pt>
                <c:pt idx="425">
                  <c:v>42338</c:v>
                </c:pt>
                <c:pt idx="426">
                  <c:v>42339</c:v>
                </c:pt>
                <c:pt idx="427">
                  <c:v>42340</c:v>
                </c:pt>
                <c:pt idx="428">
                  <c:v>42341</c:v>
                </c:pt>
                <c:pt idx="429">
                  <c:v>42342</c:v>
                </c:pt>
                <c:pt idx="430">
                  <c:v>42343</c:v>
                </c:pt>
                <c:pt idx="431">
                  <c:v>42344</c:v>
                </c:pt>
                <c:pt idx="432">
                  <c:v>42345</c:v>
                </c:pt>
                <c:pt idx="433">
                  <c:v>42346</c:v>
                </c:pt>
                <c:pt idx="434">
                  <c:v>42347</c:v>
                </c:pt>
                <c:pt idx="435">
                  <c:v>42348</c:v>
                </c:pt>
                <c:pt idx="436">
                  <c:v>42349</c:v>
                </c:pt>
                <c:pt idx="437">
                  <c:v>42350</c:v>
                </c:pt>
                <c:pt idx="438">
                  <c:v>42351</c:v>
                </c:pt>
                <c:pt idx="439">
                  <c:v>42352</c:v>
                </c:pt>
                <c:pt idx="440">
                  <c:v>42353</c:v>
                </c:pt>
                <c:pt idx="441">
                  <c:v>42354</c:v>
                </c:pt>
                <c:pt idx="442">
                  <c:v>42355</c:v>
                </c:pt>
                <c:pt idx="443">
                  <c:v>42356</c:v>
                </c:pt>
                <c:pt idx="444">
                  <c:v>42357</c:v>
                </c:pt>
                <c:pt idx="445">
                  <c:v>42358</c:v>
                </c:pt>
                <c:pt idx="446">
                  <c:v>42359</c:v>
                </c:pt>
                <c:pt idx="447">
                  <c:v>42360</c:v>
                </c:pt>
                <c:pt idx="448">
                  <c:v>42361</c:v>
                </c:pt>
                <c:pt idx="449">
                  <c:v>42362</c:v>
                </c:pt>
                <c:pt idx="450">
                  <c:v>42363</c:v>
                </c:pt>
                <c:pt idx="451">
                  <c:v>42364</c:v>
                </c:pt>
                <c:pt idx="452">
                  <c:v>42365</c:v>
                </c:pt>
                <c:pt idx="453">
                  <c:v>42366</c:v>
                </c:pt>
                <c:pt idx="454">
                  <c:v>42367</c:v>
                </c:pt>
                <c:pt idx="455">
                  <c:v>42368</c:v>
                </c:pt>
                <c:pt idx="456">
                  <c:v>42369</c:v>
                </c:pt>
                <c:pt idx="457">
                  <c:v>42370</c:v>
                </c:pt>
                <c:pt idx="458">
                  <c:v>42371</c:v>
                </c:pt>
                <c:pt idx="459">
                  <c:v>42372</c:v>
                </c:pt>
                <c:pt idx="460">
                  <c:v>42373</c:v>
                </c:pt>
                <c:pt idx="461">
                  <c:v>42374</c:v>
                </c:pt>
                <c:pt idx="462">
                  <c:v>42375</c:v>
                </c:pt>
                <c:pt idx="463">
                  <c:v>42376</c:v>
                </c:pt>
                <c:pt idx="464">
                  <c:v>42377</c:v>
                </c:pt>
                <c:pt idx="465">
                  <c:v>42378</c:v>
                </c:pt>
                <c:pt idx="466">
                  <c:v>42379</c:v>
                </c:pt>
                <c:pt idx="467">
                  <c:v>42380</c:v>
                </c:pt>
                <c:pt idx="468">
                  <c:v>42381</c:v>
                </c:pt>
                <c:pt idx="469">
                  <c:v>42382</c:v>
                </c:pt>
                <c:pt idx="470">
                  <c:v>42383</c:v>
                </c:pt>
                <c:pt idx="471">
                  <c:v>42384</c:v>
                </c:pt>
                <c:pt idx="472">
                  <c:v>42385</c:v>
                </c:pt>
                <c:pt idx="473">
                  <c:v>42386</c:v>
                </c:pt>
                <c:pt idx="474">
                  <c:v>42387</c:v>
                </c:pt>
                <c:pt idx="475">
                  <c:v>42388</c:v>
                </c:pt>
                <c:pt idx="476">
                  <c:v>42389</c:v>
                </c:pt>
                <c:pt idx="477">
                  <c:v>42390</c:v>
                </c:pt>
                <c:pt idx="478">
                  <c:v>42391</c:v>
                </c:pt>
                <c:pt idx="479">
                  <c:v>42392</c:v>
                </c:pt>
                <c:pt idx="480">
                  <c:v>42393</c:v>
                </c:pt>
                <c:pt idx="481">
                  <c:v>42394</c:v>
                </c:pt>
                <c:pt idx="482">
                  <c:v>42395</c:v>
                </c:pt>
                <c:pt idx="483">
                  <c:v>42396</c:v>
                </c:pt>
                <c:pt idx="484">
                  <c:v>42397</c:v>
                </c:pt>
                <c:pt idx="485">
                  <c:v>42398</c:v>
                </c:pt>
                <c:pt idx="486">
                  <c:v>42399</c:v>
                </c:pt>
                <c:pt idx="487">
                  <c:v>42400</c:v>
                </c:pt>
                <c:pt idx="488">
                  <c:v>42401</c:v>
                </c:pt>
                <c:pt idx="489">
                  <c:v>42402</c:v>
                </c:pt>
                <c:pt idx="490">
                  <c:v>42403</c:v>
                </c:pt>
                <c:pt idx="491">
                  <c:v>42404</c:v>
                </c:pt>
                <c:pt idx="492">
                  <c:v>42405</c:v>
                </c:pt>
                <c:pt idx="493">
                  <c:v>42406</c:v>
                </c:pt>
                <c:pt idx="494">
                  <c:v>42407</c:v>
                </c:pt>
                <c:pt idx="495">
                  <c:v>42408</c:v>
                </c:pt>
                <c:pt idx="496">
                  <c:v>42409</c:v>
                </c:pt>
                <c:pt idx="497">
                  <c:v>42410</c:v>
                </c:pt>
                <c:pt idx="498">
                  <c:v>42411</c:v>
                </c:pt>
                <c:pt idx="499">
                  <c:v>42412</c:v>
                </c:pt>
                <c:pt idx="500">
                  <c:v>42413</c:v>
                </c:pt>
                <c:pt idx="501">
                  <c:v>42414</c:v>
                </c:pt>
                <c:pt idx="502">
                  <c:v>42415</c:v>
                </c:pt>
                <c:pt idx="503">
                  <c:v>42416</c:v>
                </c:pt>
                <c:pt idx="504">
                  <c:v>42417</c:v>
                </c:pt>
                <c:pt idx="505">
                  <c:v>42418</c:v>
                </c:pt>
                <c:pt idx="506">
                  <c:v>42419</c:v>
                </c:pt>
                <c:pt idx="507">
                  <c:v>42420</c:v>
                </c:pt>
                <c:pt idx="508">
                  <c:v>42421</c:v>
                </c:pt>
                <c:pt idx="509">
                  <c:v>42422</c:v>
                </c:pt>
                <c:pt idx="510">
                  <c:v>42423</c:v>
                </c:pt>
                <c:pt idx="511">
                  <c:v>42424</c:v>
                </c:pt>
                <c:pt idx="512">
                  <c:v>42425</c:v>
                </c:pt>
                <c:pt idx="513">
                  <c:v>42426</c:v>
                </c:pt>
                <c:pt idx="514">
                  <c:v>42427</c:v>
                </c:pt>
                <c:pt idx="515">
                  <c:v>42428</c:v>
                </c:pt>
                <c:pt idx="516">
                  <c:v>42429</c:v>
                </c:pt>
                <c:pt idx="517">
                  <c:v>42430</c:v>
                </c:pt>
                <c:pt idx="518">
                  <c:v>42431</c:v>
                </c:pt>
                <c:pt idx="519">
                  <c:v>42432</c:v>
                </c:pt>
                <c:pt idx="520">
                  <c:v>42433</c:v>
                </c:pt>
                <c:pt idx="521">
                  <c:v>42434</c:v>
                </c:pt>
                <c:pt idx="522">
                  <c:v>42435</c:v>
                </c:pt>
                <c:pt idx="523">
                  <c:v>42436</c:v>
                </c:pt>
                <c:pt idx="524">
                  <c:v>42437</c:v>
                </c:pt>
                <c:pt idx="525">
                  <c:v>42438</c:v>
                </c:pt>
                <c:pt idx="526">
                  <c:v>42439</c:v>
                </c:pt>
                <c:pt idx="527">
                  <c:v>42440</c:v>
                </c:pt>
                <c:pt idx="528">
                  <c:v>42441</c:v>
                </c:pt>
                <c:pt idx="529">
                  <c:v>42442</c:v>
                </c:pt>
                <c:pt idx="530">
                  <c:v>42443</c:v>
                </c:pt>
                <c:pt idx="531">
                  <c:v>42444</c:v>
                </c:pt>
                <c:pt idx="532">
                  <c:v>42445</c:v>
                </c:pt>
                <c:pt idx="533">
                  <c:v>42446</c:v>
                </c:pt>
                <c:pt idx="534">
                  <c:v>42447</c:v>
                </c:pt>
                <c:pt idx="535">
                  <c:v>42448</c:v>
                </c:pt>
                <c:pt idx="536">
                  <c:v>42449</c:v>
                </c:pt>
                <c:pt idx="537">
                  <c:v>42450</c:v>
                </c:pt>
                <c:pt idx="538">
                  <c:v>42451</c:v>
                </c:pt>
                <c:pt idx="539">
                  <c:v>42452</c:v>
                </c:pt>
                <c:pt idx="540">
                  <c:v>42453</c:v>
                </c:pt>
                <c:pt idx="541">
                  <c:v>42454</c:v>
                </c:pt>
                <c:pt idx="542">
                  <c:v>42455</c:v>
                </c:pt>
                <c:pt idx="543">
                  <c:v>42456</c:v>
                </c:pt>
                <c:pt idx="544">
                  <c:v>42457</c:v>
                </c:pt>
                <c:pt idx="545">
                  <c:v>42458</c:v>
                </c:pt>
                <c:pt idx="546">
                  <c:v>42459</c:v>
                </c:pt>
                <c:pt idx="547">
                  <c:v>42460</c:v>
                </c:pt>
                <c:pt idx="548">
                  <c:v>42461</c:v>
                </c:pt>
                <c:pt idx="549">
                  <c:v>42462</c:v>
                </c:pt>
                <c:pt idx="550">
                  <c:v>42463</c:v>
                </c:pt>
                <c:pt idx="551">
                  <c:v>42464</c:v>
                </c:pt>
                <c:pt idx="552">
                  <c:v>42465</c:v>
                </c:pt>
                <c:pt idx="553">
                  <c:v>42466</c:v>
                </c:pt>
                <c:pt idx="554">
                  <c:v>42467</c:v>
                </c:pt>
                <c:pt idx="555">
                  <c:v>42468</c:v>
                </c:pt>
                <c:pt idx="556">
                  <c:v>42469</c:v>
                </c:pt>
                <c:pt idx="557">
                  <c:v>42470</c:v>
                </c:pt>
                <c:pt idx="558">
                  <c:v>42471</c:v>
                </c:pt>
                <c:pt idx="559">
                  <c:v>42472</c:v>
                </c:pt>
                <c:pt idx="560">
                  <c:v>42473</c:v>
                </c:pt>
                <c:pt idx="561">
                  <c:v>42474</c:v>
                </c:pt>
                <c:pt idx="562">
                  <c:v>42475</c:v>
                </c:pt>
                <c:pt idx="563">
                  <c:v>42476</c:v>
                </c:pt>
                <c:pt idx="564">
                  <c:v>42477</c:v>
                </c:pt>
                <c:pt idx="565">
                  <c:v>42478</c:v>
                </c:pt>
                <c:pt idx="566">
                  <c:v>42479</c:v>
                </c:pt>
                <c:pt idx="567">
                  <c:v>42480</c:v>
                </c:pt>
                <c:pt idx="568">
                  <c:v>42481</c:v>
                </c:pt>
                <c:pt idx="569">
                  <c:v>42482</c:v>
                </c:pt>
                <c:pt idx="570">
                  <c:v>42483</c:v>
                </c:pt>
                <c:pt idx="571">
                  <c:v>42484</c:v>
                </c:pt>
                <c:pt idx="572">
                  <c:v>42485</c:v>
                </c:pt>
                <c:pt idx="573">
                  <c:v>42486</c:v>
                </c:pt>
                <c:pt idx="574">
                  <c:v>42487</c:v>
                </c:pt>
                <c:pt idx="575">
                  <c:v>42488</c:v>
                </c:pt>
                <c:pt idx="576">
                  <c:v>42489</c:v>
                </c:pt>
                <c:pt idx="577">
                  <c:v>42490</c:v>
                </c:pt>
                <c:pt idx="578">
                  <c:v>42491</c:v>
                </c:pt>
                <c:pt idx="579">
                  <c:v>42492</c:v>
                </c:pt>
                <c:pt idx="580">
                  <c:v>42493</c:v>
                </c:pt>
                <c:pt idx="581">
                  <c:v>42494</c:v>
                </c:pt>
                <c:pt idx="582">
                  <c:v>42495</c:v>
                </c:pt>
                <c:pt idx="583">
                  <c:v>42496</c:v>
                </c:pt>
                <c:pt idx="584">
                  <c:v>42497</c:v>
                </c:pt>
                <c:pt idx="585">
                  <c:v>42498</c:v>
                </c:pt>
                <c:pt idx="586">
                  <c:v>42499</c:v>
                </c:pt>
                <c:pt idx="587">
                  <c:v>42500</c:v>
                </c:pt>
                <c:pt idx="588">
                  <c:v>42501</c:v>
                </c:pt>
                <c:pt idx="589">
                  <c:v>42502</c:v>
                </c:pt>
                <c:pt idx="590">
                  <c:v>42503</c:v>
                </c:pt>
                <c:pt idx="591">
                  <c:v>42504</c:v>
                </c:pt>
                <c:pt idx="592">
                  <c:v>42505</c:v>
                </c:pt>
                <c:pt idx="593">
                  <c:v>42506</c:v>
                </c:pt>
                <c:pt idx="594">
                  <c:v>42507</c:v>
                </c:pt>
                <c:pt idx="595">
                  <c:v>42508</c:v>
                </c:pt>
                <c:pt idx="596">
                  <c:v>42509</c:v>
                </c:pt>
                <c:pt idx="597">
                  <c:v>42510</c:v>
                </c:pt>
                <c:pt idx="598">
                  <c:v>42511</c:v>
                </c:pt>
                <c:pt idx="599">
                  <c:v>42512</c:v>
                </c:pt>
                <c:pt idx="600">
                  <c:v>42513</c:v>
                </c:pt>
                <c:pt idx="601">
                  <c:v>42514</c:v>
                </c:pt>
                <c:pt idx="602">
                  <c:v>42515</c:v>
                </c:pt>
                <c:pt idx="603">
                  <c:v>42516</c:v>
                </c:pt>
                <c:pt idx="604">
                  <c:v>42517</c:v>
                </c:pt>
                <c:pt idx="605">
                  <c:v>42518</c:v>
                </c:pt>
                <c:pt idx="606">
                  <c:v>42519</c:v>
                </c:pt>
                <c:pt idx="607">
                  <c:v>42520</c:v>
                </c:pt>
                <c:pt idx="608">
                  <c:v>42521</c:v>
                </c:pt>
                <c:pt idx="609">
                  <c:v>42522</c:v>
                </c:pt>
                <c:pt idx="610">
                  <c:v>42523</c:v>
                </c:pt>
                <c:pt idx="611">
                  <c:v>42524</c:v>
                </c:pt>
                <c:pt idx="612">
                  <c:v>42525</c:v>
                </c:pt>
                <c:pt idx="613">
                  <c:v>42526</c:v>
                </c:pt>
                <c:pt idx="614">
                  <c:v>42527</c:v>
                </c:pt>
                <c:pt idx="615">
                  <c:v>42528</c:v>
                </c:pt>
                <c:pt idx="616">
                  <c:v>42529</c:v>
                </c:pt>
                <c:pt idx="617">
                  <c:v>42530</c:v>
                </c:pt>
                <c:pt idx="618">
                  <c:v>42531</c:v>
                </c:pt>
                <c:pt idx="619">
                  <c:v>42532</c:v>
                </c:pt>
                <c:pt idx="620">
                  <c:v>42533</c:v>
                </c:pt>
                <c:pt idx="621">
                  <c:v>42534</c:v>
                </c:pt>
                <c:pt idx="622">
                  <c:v>42535</c:v>
                </c:pt>
                <c:pt idx="623">
                  <c:v>42536</c:v>
                </c:pt>
                <c:pt idx="624">
                  <c:v>42537</c:v>
                </c:pt>
                <c:pt idx="625">
                  <c:v>42538</c:v>
                </c:pt>
                <c:pt idx="626">
                  <c:v>42539</c:v>
                </c:pt>
                <c:pt idx="627">
                  <c:v>42540</c:v>
                </c:pt>
                <c:pt idx="628">
                  <c:v>42541</c:v>
                </c:pt>
                <c:pt idx="629">
                  <c:v>42542</c:v>
                </c:pt>
                <c:pt idx="630">
                  <c:v>42543</c:v>
                </c:pt>
                <c:pt idx="631">
                  <c:v>42544</c:v>
                </c:pt>
                <c:pt idx="632">
                  <c:v>42545</c:v>
                </c:pt>
                <c:pt idx="633">
                  <c:v>42546</c:v>
                </c:pt>
                <c:pt idx="634">
                  <c:v>42547</c:v>
                </c:pt>
                <c:pt idx="635">
                  <c:v>42548</c:v>
                </c:pt>
                <c:pt idx="636">
                  <c:v>42549</c:v>
                </c:pt>
                <c:pt idx="637">
                  <c:v>42550</c:v>
                </c:pt>
                <c:pt idx="638">
                  <c:v>42551</c:v>
                </c:pt>
                <c:pt idx="639">
                  <c:v>42552</c:v>
                </c:pt>
                <c:pt idx="640">
                  <c:v>42553</c:v>
                </c:pt>
                <c:pt idx="641">
                  <c:v>42554</c:v>
                </c:pt>
                <c:pt idx="642">
                  <c:v>42555</c:v>
                </c:pt>
                <c:pt idx="643">
                  <c:v>42556</c:v>
                </c:pt>
                <c:pt idx="644">
                  <c:v>42557</c:v>
                </c:pt>
                <c:pt idx="645">
                  <c:v>42558</c:v>
                </c:pt>
                <c:pt idx="646">
                  <c:v>42559</c:v>
                </c:pt>
                <c:pt idx="647">
                  <c:v>42560</c:v>
                </c:pt>
                <c:pt idx="648">
                  <c:v>42561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42567</c:v>
                </c:pt>
                <c:pt idx="655">
                  <c:v>42568</c:v>
                </c:pt>
                <c:pt idx="656">
                  <c:v>42569</c:v>
                </c:pt>
                <c:pt idx="657">
                  <c:v>42570</c:v>
                </c:pt>
                <c:pt idx="658">
                  <c:v>42571</c:v>
                </c:pt>
                <c:pt idx="659">
                  <c:v>42572</c:v>
                </c:pt>
                <c:pt idx="660">
                  <c:v>42573</c:v>
                </c:pt>
                <c:pt idx="661">
                  <c:v>42574</c:v>
                </c:pt>
                <c:pt idx="662">
                  <c:v>42575</c:v>
                </c:pt>
                <c:pt idx="663">
                  <c:v>42576</c:v>
                </c:pt>
                <c:pt idx="664">
                  <c:v>42577</c:v>
                </c:pt>
                <c:pt idx="665">
                  <c:v>42578</c:v>
                </c:pt>
                <c:pt idx="666">
                  <c:v>42579</c:v>
                </c:pt>
                <c:pt idx="667">
                  <c:v>42580</c:v>
                </c:pt>
                <c:pt idx="668">
                  <c:v>42581</c:v>
                </c:pt>
                <c:pt idx="669">
                  <c:v>42582</c:v>
                </c:pt>
                <c:pt idx="670">
                  <c:v>42583</c:v>
                </c:pt>
                <c:pt idx="3897">
                  <c:v>39966</c:v>
                </c:pt>
                <c:pt idx="3898">
                  <c:v>39967</c:v>
                </c:pt>
                <c:pt idx="3899">
                  <c:v>39968</c:v>
                </c:pt>
                <c:pt idx="3900">
                  <c:v>39969</c:v>
                </c:pt>
                <c:pt idx="3901">
                  <c:v>39970</c:v>
                </c:pt>
                <c:pt idx="3902">
                  <c:v>39971</c:v>
                </c:pt>
                <c:pt idx="3903">
                  <c:v>39972</c:v>
                </c:pt>
                <c:pt idx="3904">
                  <c:v>39973</c:v>
                </c:pt>
                <c:pt idx="3905">
                  <c:v>39974</c:v>
                </c:pt>
                <c:pt idx="3906">
                  <c:v>39975</c:v>
                </c:pt>
                <c:pt idx="3907">
                  <c:v>39976</c:v>
                </c:pt>
                <c:pt idx="3908">
                  <c:v>39977</c:v>
                </c:pt>
                <c:pt idx="3909">
                  <c:v>39978</c:v>
                </c:pt>
                <c:pt idx="3910">
                  <c:v>39979</c:v>
                </c:pt>
                <c:pt idx="3911">
                  <c:v>39980</c:v>
                </c:pt>
                <c:pt idx="3912">
                  <c:v>39981</c:v>
                </c:pt>
                <c:pt idx="3913">
                  <c:v>39982</c:v>
                </c:pt>
                <c:pt idx="3914">
                  <c:v>39983</c:v>
                </c:pt>
                <c:pt idx="3915">
                  <c:v>39984</c:v>
                </c:pt>
                <c:pt idx="3916">
                  <c:v>39985</c:v>
                </c:pt>
                <c:pt idx="3917">
                  <c:v>39986</c:v>
                </c:pt>
                <c:pt idx="3918">
                  <c:v>39987</c:v>
                </c:pt>
                <c:pt idx="3919">
                  <c:v>39988</c:v>
                </c:pt>
                <c:pt idx="3920">
                  <c:v>39989</c:v>
                </c:pt>
                <c:pt idx="3921">
                  <c:v>39990</c:v>
                </c:pt>
                <c:pt idx="3922">
                  <c:v>39991</c:v>
                </c:pt>
                <c:pt idx="3923">
                  <c:v>39992</c:v>
                </c:pt>
                <c:pt idx="3924">
                  <c:v>39993</c:v>
                </c:pt>
                <c:pt idx="3925">
                  <c:v>39994</c:v>
                </c:pt>
                <c:pt idx="3926">
                  <c:v>39995</c:v>
                </c:pt>
                <c:pt idx="3927">
                  <c:v>39996</c:v>
                </c:pt>
                <c:pt idx="3928">
                  <c:v>39997</c:v>
                </c:pt>
                <c:pt idx="3929">
                  <c:v>39998</c:v>
                </c:pt>
                <c:pt idx="3930">
                  <c:v>39999</c:v>
                </c:pt>
                <c:pt idx="3931">
                  <c:v>40000</c:v>
                </c:pt>
                <c:pt idx="3932">
                  <c:v>40001</c:v>
                </c:pt>
                <c:pt idx="3933">
                  <c:v>40002</c:v>
                </c:pt>
                <c:pt idx="3934">
                  <c:v>40003</c:v>
                </c:pt>
                <c:pt idx="3935">
                  <c:v>40004</c:v>
                </c:pt>
                <c:pt idx="3936">
                  <c:v>40005</c:v>
                </c:pt>
                <c:pt idx="3937">
                  <c:v>40006</c:v>
                </c:pt>
                <c:pt idx="3938">
                  <c:v>40007</c:v>
                </c:pt>
                <c:pt idx="3939">
                  <c:v>40008</c:v>
                </c:pt>
                <c:pt idx="3940">
                  <c:v>40009</c:v>
                </c:pt>
                <c:pt idx="3941">
                  <c:v>40010</c:v>
                </c:pt>
                <c:pt idx="3942">
                  <c:v>40011</c:v>
                </c:pt>
                <c:pt idx="3943">
                  <c:v>40012</c:v>
                </c:pt>
                <c:pt idx="3944">
                  <c:v>40013</c:v>
                </c:pt>
                <c:pt idx="3945">
                  <c:v>40014</c:v>
                </c:pt>
                <c:pt idx="3946">
                  <c:v>40015</c:v>
                </c:pt>
                <c:pt idx="3947">
                  <c:v>40016</c:v>
                </c:pt>
                <c:pt idx="3948">
                  <c:v>40017</c:v>
                </c:pt>
                <c:pt idx="3949">
                  <c:v>40018</c:v>
                </c:pt>
                <c:pt idx="3950">
                  <c:v>40019</c:v>
                </c:pt>
                <c:pt idx="3951">
                  <c:v>40020</c:v>
                </c:pt>
                <c:pt idx="3952">
                  <c:v>40021</c:v>
                </c:pt>
                <c:pt idx="3953">
                  <c:v>40022</c:v>
                </c:pt>
                <c:pt idx="3954">
                  <c:v>40023</c:v>
                </c:pt>
                <c:pt idx="3955">
                  <c:v>40024</c:v>
                </c:pt>
                <c:pt idx="3956">
                  <c:v>40025</c:v>
                </c:pt>
                <c:pt idx="3957">
                  <c:v>40026</c:v>
                </c:pt>
                <c:pt idx="3958">
                  <c:v>40027</c:v>
                </c:pt>
                <c:pt idx="3959">
                  <c:v>40028</c:v>
                </c:pt>
                <c:pt idx="3960">
                  <c:v>40029</c:v>
                </c:pt>
                <c:pt idx="3961">
                  <c:v>40030</c:v>
                </c:pt>
                <c:pt idx="3962">
                  <c:v>40031</c:v>
                </c:pt>
                <c:pt idx="3963">
                  <c:v>40032</c:v>
                </c:pt>
                <c:pt idx="3964">
                  <c:v>40033</c:v>
                </c:pt>
                <c:pt idx="3965">
                  <c:v>40034</c:v>
                </c:pt>
                <c:pt idx="3966">
                  <c:v>40035</c:v>
                </c:pt>
                <c:pt idx="3967">
                  <c:v>40036</c:v>
                </c:pt>
                <c:pt idx="3968">
                  <c:v>40037</c:v>
                </c:pt>
                <c:pt idx="3969">
                  <c:v>40038</c:v>
                </c:pt>
                <c:pt idx="3970">
                  <c:v>40039</c:v>
                </c:pt>
                <c:pt idx="3971">
                  <c:v>40040</c:v>
                </c:pt>
                <c:pt idx="3972">
                  <c:v>40041</c:v>
                </c:pt>
                <c:pt idx="3973">
                  <c:v>40042</c:v>
                </c:pt>
                <c:pt idx="3974">
                  <c:v>40043</c:v>
                </c:pt>
                <c:pt idx="3975">
                  <c:v>40044</c:v>
                </c:pt>
                <c:pt idx="3976">
                  <c:v>40045</c:v>
                </c:pt>
                <c:pt idx="3977">
                  <c:v>40046</c:v>
                </c:pt>
                <c:pt idx="3978">
                  <c:v>40047</c:v>
                </c:pt>
                <c:pt idx="3979">
                  <c:v>40048</c:v>
                </c:pt>
                <c:pt idx="3980">
                  <c:v>40049</c:v>
                </c:pt>
                <c:pt idx="3981">
                  <c:v>40050</c:v>
                </c:pt>
                <c:pt idx="3982">
                  <c:v>40051</c:v>
                </c:pt>
                <c:pt idx="3983">
                  <c:v>40052</c:v>
                </c:pt>
                <c:pt idx="3984">
                  <c:v>40053</c:v>
                </c:pt>
                <c:pt idx="3985">
                  <c:v>40054</c:v>
                </c:pt>
                <c:pt idx="3986">
                  <c:v>40055</c:v>
                </c:pt>
                <c:pt idx="3987">
                  <c:v>40056</c:v>
                </c:pt>
                <c:pt idx="3988">
                  <c:v>40057</c:v>
                </c:pt>
                <c:pt idx="3989">
                  <c:v>40058</c:v>
                </c:pt>
                <c:pt idx="3990">
                  <c:v>40059</c:v>
                </c:pt>
                <c:pt idx="3991">
                  <c:v>40060</c:v>
                </c:pt>
                <c:pt idx="3992">
                  <c:v>40061</c:v>
                </c:pt>
                <c:pt idx="3993">
                  <c:v>40062</c:v>
                </c:pt>
                <c:pt idx="3994">
                  <c:v>40063</c:v>
                </c:pt>
                <c:pt idx="3995">
                  <c:v>40064</c:v>
                </c:pt>
                <c:pt idx="3996">
                  <c:v>40065</c:v>
                </c:pt>
                <c:pt idx="3997">
                  <c:v>40066</c:v>
                </c:pt>
                <c:pt idx="3998">
                  <c:v>40067</c:v>
                </c:pt>
                <c:pt idx="3999">
                  <c:v>40068</c:v>
                </c:pt>
                <c:pt idx="4000">
                  <c:v>40069</c:v>
                </c:pt>
                <c:pt idx="4001">
                  <c:v>40070</c:v>
                </c:pt>
                <c:pt idx="4002">
                  <c:v>40071</c:v>
                </c:pt>
                <c:pt idx="4003">
                  <c:v>40072</c:v>
                </c:pt>
                <c:pt idx="4004">
                  <c:v>40073</c:v>
                </c:pt>
                <c:pt idx="4005">
                  <c:v>40074</c:v>
                </c:pt>
                <c:pt idx="4006">
                  <c:v>40075</c:v>
                </c:pt>
                <c:pt idx="4007">
                  <c:v>40076</c:v>
                </c:pt>
                <c:pt idx="4008">
                  <c:v>40077</c:v>
                </c:pt>
                <c:pt idx="4009">
                  <c:v>40078</c:v>
                </c:pt>
                <c:pt idx="4010">
                  <c:v>40079</c:v>
                </c:pt>
                <c:pt idx="4011">
                  <c:v>40080</c:v>
                </c:pt>
                <c:pt idx="4012">
                  <c:v>40081</c:v>
                </c:pt>
                <c:pt idx="4013">
                  <c:v>40082</c:v>
                </c:pt>
                <c:pt idx="4014">
                  <c:v>40083</c:v>
                </c:pt>
                <c:pt idx="4015">
                  <c:v>40084</c:v>
                </c:pt>
                <c:pt idx="4016">
                  <c:v>40085</c:v>
                </c:pt>
                <c:pt idx="4017">
                  <c:v>40086</c:v>
                </c:pt>
                <c:pt idx="4018">
                  <c:v>40087</c:v>
                </c:pt>
                <c:pt idx="4019">
                  <c:v>40088</c:v>
                </c:pt>
                <c:pt idx="4020">
                  <c:v>40089</c:v>
                </c:pt>
                <c:pt idx="4021">
                  <c:v>40090</c:v>
                </c:pt>
                <c:pt idx="4022">
                  <c:v>40091</c:v>
                </c:pt>
                <c:pt idx="4023">
                  <c:v>40092</c:v>
                </c:pt>
                <c:pt idx="4024">
                  <c:v>40093</c:v>
                </c:pt>
                <c:pt idx="4025">
                  <c:v>40094</c:v>
                </c:pt>
                <c:pt idx="4026">
                  <c:v>40095</c:v>
                </c:pt>
                <c:pt idx="4027">
                  <c:v>40096</c:v>
                </c:pt>
                <c:pt idx="4028">
                  <c:v>40097</c:v>
                </c:pt>
                <c:pt idx="4029">
                  <c:v>40098</c:v>
                </c:pt>
                <c:pt idx="4030">
                  <c:v>40099</c:v>
                </c:pt>
                <c:pt idx="4031">
                  <c:v>40100</c:v>
                </c:pt>
                <c:pt idx="4032">
                  <c:v>40101</c:v>
                </c:pt>
                <c:pt idx="4033">
                  <c:v>40102</c:v>
                </c:pt>
                <c:pt idx="4034">
                  <c:v>40103</c:v>
                </c:pt>
                <c:pt idx="4035">
                  <c:v>40104</c:v>
                </c:pt>
                <c:pt idx="4036">
                  <c:v>40105</c:v>
                </c:pt>
                <c:pt idx="4037">
                  <c:v>40106</c:v>
                </c:pt>
                <c:pt idx="4038">
                  <c:v>40107</c:v>
                </c:pt>
                <c:pt idx="4039">
                  <c:v>40108</c:v>
                </c:pt>
                <c:pt idx="4040">
                  <c:v>40109</c:v>
                </c:pt>
                <c:pt idx="4041">
                  <c:v>40110</c:v>
                </c:pt>
                <c:pt idx="4042">
                  <c:v>40111</c:v>
                </c:pt>
                <c:pt idx="4043">
                  <c:v>40112</c:v>
                </c:pt>
                <c:pt idx="4044">
                  <c:v>40113</c:v>
                </c:pt>
                <c:pt idx="4045">
                  <c:v>40114</c:v>
                </c:pt>
                <c:pt idx="4046">
                  <c:v>40115</c:v>
                </c:pt>
                <c:pt idx="4047">
                  <c:v>40116</c:v>
                </c:pt>
                <c:pt idx="4048">
                  <c:v>40117</c:v>
                </c:pt>
                <c:pt idx="4049">
                  <c:v>40118</c:v>
                </c:pt>
                <c:pt idx="4050">
                  <c:v>40119</c:v>
                </c:pt>
                <c:pt idx="4051">
                  <c:v>40120</c:v>
                </c:pt>
                <c:pt idx="4052">
                  <c:v>40121</c:v>
                </c:pt>
                <c:pt idx="4053">
                  <c:v>40122</c:v>
                </c:pt>
                <c:pt idx="4054">
                  <c:v>40123</c:v>
                </c:pt>
                <c:pt idx="4055">
                  <c:v>40124</c:v>
                </c:pt>
                <c:pt idx="4056">
                  <c:v>40125</c:v>
                </c:pt>
                <c:pt idx="4057">
                  <c:v>40126</c:v>
                </c:pt>
                <c:pt idx="4058">
                  <c:v>40127</c:v>
                </c:pt>
                <c:pt idx="4059">
                  <c:v>40128</c:v>
                </c:pt>
                <c:pt idx="4060">
                  <c:v>40129</c:v>
                </c:pt>
                <c:pt idx="4061">
                  <c:v>40130</c:v>
                </c:pt>
                <c:pt idx="4062">
                  <c:v>40131</c:v>
                </c:pt>
                <c:pt idx="4063">
                  <c:v>40132</c:v>
                </c:pt>
                <c:pt idx="4064">
                  <c:v>40133</c:v>
                </c:pt>
                <c:pt idx="4065">
                  <c:v>40134</c:v>
                </c:pt>
                <c:pt idx="4066">
                  <c:v>40135</c:v>
                </c:pt>
                <c:pt idx="4067">
                  <c:v>40136</c:v>
                </c:pt>
                <c:pt idx="4068">
                  <c:v>40137</c:v>
                </c:pt>
                <c:pt idx="4069">
                  <c:v>40138</c:v>
                </c:pt>
                <c:pt idx="4070">
                  <c:v>40139</c:v>
                </c:pt>
                <c:pt idx="4071">
                  <c:v>40140</c:v>
                </c:pt>
                <c:pt idx="4072">
                  <c:v>40141</c:v>
                </c:pt>
                <c:pt idx="4073">
                  <c:v>40142</c:v>
                </c:pt>
                <c:pt idx="4074">
                  <c:v>40143</c:v>
                </c:pt>
                <c:pt idx="4075">
                  <c:v>40144</c:v>
                </c:pt>
                <c:pt idx="4076">
                  <c:v>40145</c:v>
                </c:pt>
                <c:pt idx="4077">
                  <c:v>40146</c:v>
                </c:pt>
                <c:pt idx="4078">
                  <c:v>40147</c:v>
                </c:pt>
                <c:pt idx="4079">
                  <c:v>40148</c:v>
                </c:pt>
                <c:pt idx="4080">
                  <c:v>40149</c:v>
                </c:pt>
                <c:pt idx="4081">
                  <c:v>40150</c:v>
                </c:pt>
                <c:pt idx="4082">
                  <c:v>40151</c:v>
                </c:pt>
                <c:pt idx="4083">
                  <c:v>40152</c:v>
                </c:pt>
                <c:pt idx="4084">
                  <c:v>40153</c:v>
                </c:pt>
                <c:pt idx="4085">
                  <c:v>40154</c:v>
                </c:pt>
                <c:pt idx="4086">
                  <c:v>40155</c:v>
                </c:pt>
                <c:pt idx="4087">
                  <c:v>40156</c:v>
                </c:pt>
                <c:pt idx="4088">
                  <c:v>40157</c:v>
                </c:pt>
                <c:pt idx="4089">
                  <c:v>40158</c:v>
                </c:pt>
                <c:pt idx="4090">
                  <c:v>40159</c:v>
                </c:pt>
                <c:pt idx="4091">
                  <c:v>40160</c:v>
                </c:pt>
                <c:pt idx="4092">
                  <c:v>40161</c:v>
                </c:pt>
                <c:pt idx="4093">
                  <c:v>40162</c:v>
                </c:pt>
                <c:pt idx="4094">
                  <c:v>40163</c:v>
                </c:pt>
                <c:pt idx="4095">
                  <c:v>40164</c:v>
                </c:pt>
                <c:pt idx="4096">
                  <c:v>40165</c:v>
                </c:pt>
                <c:pt idx="4097">
                  <c:v>40166</c:v>
                </c:pt>
                <c:pt idx="4098">
                  <c:v>40167</c:v>
                </c:pt>
                <c:pt idx="4099">
                  <c:v>40168</c:v>
                </c:pt>
                <c:pt idx="4100">
                  <c:v>40169</c:v>
                </c:pt>
                <c:pt idx="4101">
                  <c:v>40170</c:v>
                </c:pt>
                <c:pt idx="4102">
                  <c:v>40171</c:v>
                </c:pt>
                <c:pt idx="4103">
                  <c:v>40172</c:v>
                </c:pt>
                <c:pt idx="4104">
                  <c:v>40173</c:v>
                </c:pt>
                <c:pt idx="4105">
                  <c:v>40174</c:v>
                </c:pt>
                <c:pt idx="4106">
                  <c:v>40175</c:v>
                </c:pt>
                <c:pt idx="4107">
                  <c:v>40176</c:v>
                </c:pt>
                <c:pt idx="4108">
                  <c:v>40177</c:v>
                </c:pt>
                <c:pt idx="4109">
                  <c:v>40178</c:v>
                </c:pt>
                <c:pt idx="4110">
                  <c:v>40179</c:v>
                </c:pt>
                <c:pt idx="4111">
                  <c:v>40180</c:v>
                </c:pt>
                <c:pt idx="4112">
                  <c:v>40181</c:v>
                </c:pt>
                <c:pt idx="4113">
                  <c:v>40182</c:v>
                </c:pt>
                <c:pt idx="4114">
                  <c:v>40183</c:v>
                </c:pt>
                <c:pt idx="4115">
                  <c:v>40184</c:v>
                </c:pt>
                <c:pt idx="4116">
                  <c:v>40185</c:v>
                </c:pt>
                <c:pt idx="4117">
                  <c:v>40186</c:v>
                </c:pt>
                <c:pt idx="4118">
                  <c:v>40187</c:v>
                </c:pt>
                <c:pt idx="4119">
                  <c:v>40188</c:v>
                </c:pt>
                <c:pt idx="4120">
                  <c:v>40189</c:v>
                </c:pt>
                <c:pt idx="4121">
                  <c:v>40190</c:v>
                </c:pt>
                <c:pt idx="4122">
                  <c:v>40191</c:v>
                </c:pt>
                <c:pt idx="4123">
                  <c:v>40192</c:v>
                </c:pt>
                <c:pt idx="4124">
                  <c:v>40193</c:v>
                </c:pt>
                <c:pt idx="4125">
                  <c:v>40194</c:v>
                </c:pt>
                <c:pt idx="4126">
                  <c:v>40195</c:v>
                </c:pt>
                <c:pt idx="4127">
                  <c:v>40196</c:v>
                </c:pt>
                <c:pt idx="4128">
                  <c:v>40197</c:v>
                </c:pt>
                <c:pt idx="4129">
                  <c:v>40198</c:v>
                </c:pt>
                <c:pt idx="4130">
                  <c:v>40199</c:v>
                </c:pt>
                <c:pt idx="4131">
                  <c:v>40200</c:v>
                </c:pt>
                <c:pt idx="4132">
                  <c:v>40201</c:v>
                </c:pt>
                <c:pt idx="4133">
                  <c:v>40202</c:v>
                </c:pt>
                <c:pt idx="4134">
                  <c:v>40203</c:v>
                </c:pt>
                <c:pt idx="4135">
                  <c:v>40204</c:v>
                </c:pt>
                <c:pt idx="4136">
                  <c:v>40205</c:v>
                </c:pt>
                <c:pt idx="4137">
                  <c:v>40206</c:v>
                </c:pt>
                <c:pt idx="4138">
                  <c:v>40207</c:v>
                </c:pt>
                <c:pt idx="4139">
                  <c:v>40208</c:v>
                </c:pt>
                <c:pt idx="4140">
                  <c:v>40209</c:v>
                </c:pt>
                <c:pt idx="4141">
                  <c:v>40210</c:v>
                </c:pt>
                <c:pt idx="4142">
                  <c:v>40211</c:v>
                </c:pt>
                <c:pt idx="4143">
                  <c:v>40212</c:v>
                </c:pt>
                <c:pt idx="4144">
                  <c:v>40213</c:v>
                </c:pt>
                <c:pt idx="4145">
                  <c:v>40214</c:v>
                </c:pt>
                <c:pt idx="4146">
                  <c:v>40215</c:v>
                </c:pt>
                <c:pt idx="4147">
                  <c:v>40216</c:v>
                </c:pt>
                <c:pt idx="4148">
                  <c:v>40217</c:v>
                </c:pt>
                <c:pt idx="4149">
                  <c:v>40218</c:v>
                </c:pt>
                <c:pt idx="4150">
                  <c:v>40219</c:v>
                </c:pt>
                <c:pt idx="4151">
                  <c:v>40220</c:v>
                </c:pt>
                <c:pt idx="4152">
                  <c:v>40221</c:v>
                </c:pt>
                <c:pt idx="4153">
                  <c:v>40222</c:v>
                </c:pt>
                <c:pt idx="4154">
                  <c:v>40223</c:v>
                </c:pt>
                <c:pt idx="4155">
                  <c:v>40224</c:v>
                </c:pt>
                <c:pt idx="4156">
                  <c:v>40225</c:v>
                </c:pt>
                <c:pt idx="4157">
                  <c:v>40226</c:v>
                </c:pt>
                <c:pt idx="4158">
                  <c:v>40227</c:v>
                </c:pt>
                <c:pt idx="4159">
                  <c:v>40228</c:v>
                </c:pt>
                <c:pt idx="4160">
                  <c:v>40229</c:v>
                </c:pt>
                <c:pt idx="4161">
                  <c:v>40230</c:v>
                </c:pt>
                <c:pt idx="4162">
                  <c:v>40231</c:v>
                </c:pt>
                <c:pt idx="4163">
                  <c:v>40232</c:v>
                </c:pt>
                <c:pt idx="4164">
                  <c:v>40233</c:v>
                </c:pt>
                <c:pt idx="4165">
                  <c:v>40234</c:v>
                </c:pt>
                <c:pt idx="4166">
                  <c:v>40235</c:v>
                </c:pt>
                <c:pt idx="4167">
                  <c:v>40236</c:v>
                </c:pt>
                <c:pt idx="4168">
                  <c:v>40237</c:v>
                </c:pt>
                <c:pt idx="4169">
                  <c:v>40238</c:v>
                </c:pt>
                <c:pt idx="4170">
                  <c:v>40239</c:v>
                </c:pt>
                <c:pt idx="4171">
                  <c:v>40240</c:v>
                </c:pt>
                <c:pt idx="4172">
                  <c:v>40241</c:v>
                </c:pt>
                <c:pt idx="4173">
                  <c:v>40242</c:v>
                </c:pt>
                <c:pt idx="4174">
                  <c:v>40243</c:v>
                </c:pt>
                <c:pt idx="4175">
                  <c:v>40244</c:v>
                </c:pt>
                <c:pt idx="4176">
                  <c:v>40245</c:v>
                </c:pt>
                <c:pt idx="4177">
                  <c:v>40246</c:v>
                </c:pt>
                <c:pt idx="4178">
                  <c:v>40247</c:v>
                </c:pt>
                <c:pt idx="4179">
                  <c:v>40248</c:v>
                </c:pt>
                <c:pt idx="4180">
                  <c:v>40249</c:v>
                </c:pt>
                <c:pt idx="4181">
                  <c:v>40250</c:v>
                </c:pt>
                <c:pt idx="4182">
                  <c:v>40251</c:v>
                </c:pt>
                <c:pt idx="4183">
                  <c:v>40252</c:v>
                </c:pt>
                <c:pt idx="4184">
                  <c:v>40253</c:v>
                </c:pt>
                <c:pt idx="4185">
                  <c:v>40254</c:v>
                </c:pt>
                <c:pt idx="4186">
                  <c:v>40255</c:v>
                </c:pt>
                <c:pt idx="4187">
                  <c:v>40256</c:v>
                </c:pt>
                <c:pt idx="4188">
                  <c:v>40257</c:v>
                </c:pt>
                <c:pt idx="4189">
                  <c:v>40258</c:v>
                </c:pt>
                <c:pt idx="4190">
                  <c:v>40259</c:v>
                </c:pt>
                <c:pt idx="4191">
                  <c:v>40260</c:v>
                </c:pt>
                <c:pt idx="4192">
                  <c:v>40261</c:v>
                </c:pt>
                <c:pt idx="4193">
                  <c:v>40262</c:v>
                </c:pt>
                <c:pt idx="4194">
                  <c:v>40263</c:v>
                </c:pt>
                <c:pt idx="4195">
                  <c:v>40264</c:v>
                </c:pt>
                <c:pt idx="4196">
                  <c:v>40265</c:v>
                </c:pt>
                <c:pt idx="4197">
                  <c:v>40266</c:v>
                </c:pt>
                <c:pt idx="4198">
                  <c:v>40267</c:v>
                </c:pt>
                <c:pt idx="4199">
                  <c:v>40268</c:v>
                </c:pt>
                <c:pt idx="4200">
                  <c:v>40269</c:v>
                </c:pt>
                <c:pt idx="4201">
                  <c:v>40270</c:v>
                </c:pt>
                <c:pt idx="4202">
                  <c:v>40271</c:v>
                </c:pt>
                <c:pt idx="4203">
                  <c:v>40272</c:v>
                </c:pt>
                <c:pt idx="4204">
                  <c:v>40273</c:v>
                </c:pt>
                <c:pt idx="4205">
                  <c:v>40274</c:v>
                </c:pt>
                <c:pt idx="4206">
                  <c:v>40275</c:v>
                </c:pt>
                <c:pt idx="4207">
                  <c:v>40276</c:v>
                </c:pt>
                <c:pt idx="4208">
                  <c:v>40277</c:v>
                </c:pt>
                <c:pt idx="4209">
                  <c:v>40278</c:v>
                </c:pt>
                <c:pt idx="4210">
                  <c:v>40279</c:v>
                </c:pt>
                <c:pt idx="4211">
                  <c:v>40280</c:v>
                </c:pt>
                <c:pt idx="4212">
                  <c:v>40281</c:v>
                </c:pt>
                <c:pt idx="4213">
                  <c:v>40282</c:v>
                </c:pt>
                <c:pt idx="4214">
                  <c:v>40283</c:v>
                </c:pt>
                <c:pt idx="4215">
                  <c:v>40284</c:v>
                </c:pt>
                <c:pt idx="4216">
                  <c:v>40285</c:v>
                </c:pt>
                <c:pt idx="4217">
                  <c:v>40286</c:v>
                </c:pt>
                <c:pt idx="4218">
                  <c:v>40287</c:v>
                </c:pt>
                <c:pt idx="4219">
                  <c:v>40288</c:v>
                </c:pt>
                <c:pt idx="4220">
                  <c:v>40289</c:v>
                </c:pt>
                <c:pt idx="4221">
                  <c:v>40290</c:v>
                </c:pt>
                <c:pt idx="4222">
                  <c:v>40291</c:v>
                </c:pt>
                <c:pt idx="4223">
                  <c:v>40292</c:v>
                </c:pt>
                <c:pt idx="4224">
                  <c:v>40293</c:v>
                </c:pt>
                <c:pt idx="4225">
                  <c:v>40294</c:v>
                </c:pt>
                <c:pt idx="4226">
                  <c:v>40295</c:v>
                </c:pt>
                <c:pt idx="4227">
                  <c:v>40296</c:v>
                </c:pt>
                <c:pt idx="4228">
                  <c:v>40297</c:v>
                </c:pt>
                <c:pt idx="4229">
                  <c:v>40298</c:v>
                </c:pt>
                <c:pt idx="4230">
                  <c:v>40299</c:v>
                </c:pt>
                <c:pt idx="4231">
                  <c:v>40300</c:v>
                </c:pt>
                <c:pt idx="4232">
                  <c:v>40301</c:v>
                </c:pt>
                <c:pt idx="4233">
                  <c:v>40302</c:v>
                </c:pt>
                <c:pt idx="4234">
                  <c:v>40303</c:v>
                </c:pt>
                <c:pt idx="4235">
                  <c:v>40304</c:v>
                </c:pt>
                <c:pt idx="4236">
                  <c:v>40305</c:v>
                </c:pt>
                <c:pt idx="4237">
                  <c:v>40306</c:v>
                </c:pt>
                <c:pt idx="4238">
                  <c:v>40307</c:v>
                </c:pt>
                <c:pt idx="4239">
                  <c:v>40308</c:v>
                </c:pt>
                <c:pt idx="4240">
                  <c:v>40309</c:v>
                </c:pt>
                <c:pt idx="4241">
                  <c:v>40310</c:v>
                </c:pt>
                <c:pt idx="4242">
                  <c:v>40311</c:v>
                </c:pt>
                <c:pt idx="4243">
                  <c:v>40312</c:v>
                </c:pt>
                <c:pt idx="4244">
                  <c:v>40313</c:v>
                </c:pt>
                <c:pt idx="4245">
                  <c:v>40314</c:v>
                </c:pt>
                <c:pt idx="4246">
                  <c:v>40315</c:v>
                </c:pt>
                <c:pt idx="4247">
                  <c:v>40316</c:v>
                </c:pt>
                <c:pt idx="4248">
                  <c:v>40317</c:v>
                </c:pt>
                <c:pt idx="4249">
                  <c:v>40318</c:v>
                </c:pt>
                <c:pt idx="4250">
                  <c:v>40319</c:v>
                </c:pt>
                <c:pt idx="4251">
                  <c:v>40320</c:v>
                </c:pt>
                <c:pt idx="4252">
                  <c:v>40321</c:v>
                </c:pt>
                <c:pt idx="4253">
                  <c:v>40322</c:v>
                </c:pt>
                <c:pt idx="4254">
                  <c:v>40323</c:v>
                </c:pt>
                <c:pt idx="4255">
                  <c:v>40324</c:v>
                </c:pt>
                <c:pt idx="4256">
                  <c:v>40325</c:v>
                </c:pt>
                <c:pt idx="4257">
                  <c:v>40326</c:v>
                </c:pt>
                <c:pt idx="4258">
                  <c:v>40327</c:v>
                </c:pt>
                <c:pt idx="4259">
                  <c:v>40328</c:v>
                </c:pt>
                <c:pt idx="4260">
                  <c:v>40329</c:v>
                </c:pt>
                <c:pt idx="4261">
                  <c:v>40330</c:v>
                </c:pt>
                <c:pt idx="4262">
                  <c:v>40331</c:v>
                </c:pt>
                <c:pt idx="4263">
                  <c:v>40332</c:v>
                </c:pt>
                <c:pt idx="4264">
                  <c:v>40333</c:v>
                </c:pt>
                <c:pt idx="4265">
                  <c:v>40334</c:v>
                </c:pt>
                <c:pt idx="4266">
                  <c:v>40335</c:v>
                </c:pt>
                <c:pt idx="4267">
                  <c:v>40336</c:v>
                </c:pt>
                <c:pt idx="4268">
                  <c:v>40337</c:v>
                </c:pt>
                <c:pt idx="4269">
                  <c:v>40338</c:v>
                </c:pt>
                <c:pt idx="4270">
                  <c:v>40339</c:v>
                </c:pt>
                <c:pt idx="4271">
                  <c:v>40340</c:v>
                </c:pt>
                <c:pt idx="4272">
                  <c:v>40341</c:v>
                </c:pt>
                <c:pt idx="4273">
                  <c:v>40342</c:v>
                </c:pt>
                <c:pt idx="4274">
                  <c:v>40343</c:v>
                </c:pt>
                <c:pt idx="4275">
                  <c:v>40344</c:v>
                </c:pt>
                <c:pt idx="4276">
                  <c:v>40345</c:v>
                </c:pt>
                <c:pt idx="4277">
                  <c:v>40346</c:v>
                </c:pt>
                <c:pt idx="4278">
                  <c:v>40347</c:v>
                </c:pt>
                <c:pt idx="4279">
                  <c:v>40348</c:v>
                </c:pt>
                <c:pt idx="4280">
                  <c:v>40349</c:v>
                </c:pt>
                <c:pt idx="4281">
                  <c:v>40350</c:v>
                </c:pt>
                <c:pt idx="4282">
                  <c:v>40351</c:v>
                </c:pt>
                <c:pt idx="4283">
                  <c:v>40352</c:v>
                </c:pt>
                <c:pt idx="4284">
                  <c:v>40353</c:v>
                </c:pt>
                <c:pt idx="4285">
                  <c:v>40354</c:v>
                </c:pt>
                <c:pt idx="4286">
                  <c:v>40355</c:v>
                </c:pt>
                <c:pt idx="4287">
                  <c:v>40356</c:v>
                </c:pt>
                <c:pt idx="4288">
                  <c:v>40357</c:v>
                </c:pt>
                <c:pt idx="4289">
                  <c:v>40358</c:v>
                </c:pt>
                <c:pt idx="4290">
                  <c:v>40359</c:v>
                </c:pt>
                <c:pt idx="4291">
                  <c:v>40360</c:v>
                </c:pt>
                <c:pt idx="4292">
                  <c:v>40361</c:v>
                </c:pt>
                <c:pt idx="4293">
                  <c:v>40362</c:v>
                </c:pt>
                <c:pt idx="4294">
                  <c:v>40363</c:v>
                </c:pt>
                <c:pt idx="4295">
                  <c:v>40364</c:v>
                </c:pt>
                <c:pt idx="4296">
                  <c:v>40365</c:v>
                </c:pt>
                <c:pt idx="4297">
                  <c:v>40366</c:v>
                </c:pt>
                <c:pt idx="4298">
                  <c:v>40367</c:v>
                </c:pt>
                <c:pt idx="4299">
                  <c:v>40368</c:v>
                </c:pt>
                <c:pt idx="4300">
                  <c:v>40369</c:v>
                </c:pt>
                <c:pt idx="4301">
                  <c:v>40370</c:v>
                </c:pt>
                <c:pt idx="4302">
                  <c:v>40371</c:v>
                </c:pt>
                <c:pt idx="4303">
                  <c:v>40372</c:v>
                </c:pt>
                <c:pt idx="4304">
                  <c:v>40373</c:v>
                </c:pt>
                <c:pt idx="4305">
                  <c:v>40374</c:v>
                </c:pt>
                <c:pt idx="4306">
                  <c:v>40375</c:v>
                </c:pt>
                <c:pt idx="4307">
                  <c:v>40376</c:v>
                </c:pt>
                <c:pt idx="4308">
                  <c:v>40377</c:v>
                </c:pt>
                <c:pt idx="4309">
                  <c:v>40378</c:v>
                </c:pt>
                <c:pt idx="4310">
                  <c:v>40379</c:v>
                </c:pt>
                <c:pt idx="4311">
                  <c:v>40380</c:v>
                </c:pt>
                <c:pt idx="4312">
                  <c:v>40381</c:v>
                </c:pt>
                <c:pt idx="4313">
                  <c:v>40382</c:v>
                </c:pt>
                <c:pt idx="4314">
                  <c:v>40383</c:v>
                </c:pt>
                <c:pt idx="4315">
                  <c:v>40384</c:v>
                </c:pt>
                <c:pt idx="4316">
                  <c:v>40385</c:v>
                </c:pt>
                <c:pt idx="4317">
                  <c:v>40386</c:v>
                </c:pt>
                <c:pt idx="4318">
                  <c:v>40387</c:v>
                </c:pt>
                <c:pt idx="4319">
                  <c:v>40388</c:v>
                </c:pt>
                <c:pt idx="4320">
                  <c:v>40389</c:v>
                </c:pt>
                <c:pt idx="4321">
                  <c:v>40390</c:v>
                </c:pt>
                <c:pt idx="4322">
                  <c:v>40391</c:v>
                </c:pt>
                <c:pt idx="4323">
                  <c:v>40392</c:v>
                </c:pt>
                <c:pt idx="4324">
                  <c:v>40393</c:v>
                </c:pt>
                <c:pt idx="4325">
                  <c:v>40394</c:v>
                </c:pt>
                <c:pt idx="4326">
                  <c:v>40395</c:v>
                </c:pt>
                <c:pt idx="4327">
                  <c:v>40396</c:v>
                </c:pt>
                <c:pt idx="4328">
                  <c:v>40397</c:v>
                </c:pt>
                <c:pt idx="4329">
                  <c:v>40398</c:v>
                </c:pt>
                <c:pt idx="4330">
                  <c:v>40399</c:v>
                </c:pt>
                <c:pt idx="4331">
                  <c:v>40400</c:v>
                </c:pt>
                <c:pt idx="4332">
                  <c:v>40401</c:v>
                </c:pt>
                <c:pt idx="4333">
                  <c:v>40402</c:v>
                </c:pt>
                <c:pt idx="4334">
                  <c:v>40403</c:v>
                </c:pt>
                <c:pt idx="4335">
                  <c:v>40404</c:v>
                </c:pt>
                <c:pt idx="4336">
                  <c:v>40405</c:v>
                </c:pt>
                <c:pt idx="4337">
                  <c:v>40406</c:v>
                </c:pt>
                <c:pt idx="4338">
                  <c:v>40407</c:v>
                </c:pt>
                <c:pt idx="4339">
                  <c:v>40408</c:v>
                </c:pt>
                <c:pt idx="4340">
                  <c:v>40409</c:v>
                </c:pt>
                <c:pt idx="4341">
                  <c:v>40410</c:v>
                </c:pt>
                <c:pt idx="4342">
                  <c:v>40411</c:v>
                </c:pt>
                <c:pt idx="4343">
                  <c:v>40412</c:v>
                </c:pt>
                <c:pt idx="4344">
                  <c:v>40413</c:v>
                </c:pt>
                <c:pt idx="4345">
                  <c:v>40414</c:v>
                </c:pt>
                <c:pt idx="4346">
                  <c:v>40415</c:v>
                </c:pt>
                <c:pt idx="4347">
                  <c:v>40416</c:v>
                </c:pt>
                <c:pt idx="4348">
                  <c:v>40417</c:v>
                </c:pt>
                <c:pt idx="4349">
                  <c:v>40418</c:v>
                </c:pt>
                <c:pt idx="4350">
                  <c:v>40419</c:v>
                </c:pt>
                <c:pt idx="4351">
                  <c:v>40420</c:v>
                </c:pt>
                <c:pt idx="4352">
                  <c:v>40421</c:v>
                </c:pt>
                <c:pt idx="4353">
                  <c:v>40422</c:v>
                </c:pt>
                <c:pt idx="4354">
                  <c:v>40423</c:v>
                </c:pt>
                <c:pt idx="4355">
                  <c:v>40424</c:v>
                </c:pt>
                <c:pt idx="4356">
                  <c:v>40425</c:v>
                </c:pt>
                <c:pt idx="4357">
                  <c:v>40426</c:v>
                </c:pt>
                <c:pt idx="4358">
                  <c:v>40427</c:v>
                </c:pt>
                <c:pt idx="4359">
                  <c:v>40428</c:v>
                </c:pt>
                <c:pt idx="4360">
                  <c:v>40429</c:v>
                </c:pt>
                <c:pt idx="4361">
                  <c:v>40430</c:v>
                </c:pt>
                <c:pt idx="4362">
                  <c:v>40431</c:v>
                </c:pt>
                <c:pt idx="4363">
                  <c:v>40432</c:v>
                </c:pt>
                <c:pt idx="4364">
                  <c:v>40433</c:v>
                </c:pt>
                <c:pt idx="4365">
                  <c:v>40434</c:v>
                </c:pt>
                <c:pt idx="4366">
                  <c:v>40435</c:v>
                </c:pt>
                <c:pt idx="4367">
                  <c:v>40436</c:v>
                </c:pt>
                <c:pt idx="4368">
                  <c:v>40437</c:v>
                </c:pt>
                <c:pt idx="4369">
                  <c:v>40438</c:v>
                </c:pt>
                <c:pt idx="4370">
                  <c:v>40439</c:v>
                </c:pt>
                <c:pt idx="4371">
                  <c:v>40440</c:v>
                </c:pt>
                <c:pt idx="4372">
                  <c:v>40441</c:v>
                </c:pt>
                <c:pt idx="4373">
                  <c:v>40442</c:v>
                </c:pt>
                <c:pt idx="4374">
                  <c:v>40443</c:v>
                </c:pt>
                <c:pt idx="4375">
                  <c:v>40444</c:v>
                </c:pt>
                <c:pt idx="4376">
                  <c:v>40445</c:v>
                </c:pt>
                <c:pt idx="4377">
                  <c:v>40446</c:v>
                </c:pt>
                <c:pt idx="4378">
                  <c:v>40447</c:v>
                </c:pt>
                <c:pt idx="4379">
                  <c:v>40448</c:v>
                </c:pt>
                <c:pt idx="4380">
                  <c:v>40449</c:v>
                </c:pt>
                <c:pt idx="4381">
                  <c:v>40450</c:v>
                </c:pt>
                <c:pt idx="4382">
                  <c:v>40451</c:v>
                </c:pt>
                <c:pt idx="4383">
                  <c:v>40452</c:v>
                </c:pt>
                <c:pt idx="4384">
                  <c:v>40453</c:v>
                </c:pt>
                <c:pt idx="4385">
                  <c:v>40454</c:v>
                </c:pt>
                <c:pt idx="4386">
                  <c:v>40455</c:v>
                </c:pt>
                <c:pt idx="4387">
                  <c:v>40456</c:v>
                </c:pt>
                <c:pt idx="4388">
                  <c:v>40457</c:v>
                </c:pt>
                <c:pt idx="4389">
                  <c:v>40458</c:v>
                </c:pt>
                <c:pt idx="4390">
                  <c:v>40459</c:v>
                </c:pt>
                <c:pt idx="4391">
                  <c:v>40460</c:v>
                </c:pt>
                <c:pt idx="4392">
                  <c:v>40461</c:v>
                </c:pt>
                <c:pt idx="4393">
                  <c:v>40462</c:v>
                </c:pt>
                <c:pt idx="4394">
                  <c:v>40463</c:v>
                </c:pt>
                <c:pt idx="4395">
                  <c:v>40464</c:v>
                </c:pt>
                <c:pt idx="4396">
                  <c:v>40465</c:v>
                </c:pt>
                <c:pt idx="4397">
                  <c:v>40466</c:v>
                </c:pt>
                <c:pt idx="4398">
                  <c:v>40467</c:v>
                </c:pt>
                <c:pt idx="4399">
                  <c:v>40468</c:v>
                </c:pt>
                <c:pt idx="4400">
                  <c:v>40469</c:v>
                </c:pt>
                <c:pt idx="4401">
                  <c:v>40470</c:v>
                </c:pt>
                <c:pt idx="4402">
                  <c:v>40471</c:v>
                </c:pt>
                <c:pt idx="4403">
                  <c:v>40472</c:v>
                </c:pt>
                <c:pt idx="4404">
                  <c:v>40473</c:v>
                </c:pt>
                <c:pt idx="4405">
                  <c:v>40474</c:v>
                </c:pt>
                <c:pt idx="4406">
                  <c:v>40475</c:v>
                </c:pt>
                <c:pt idx="4407">
                  <c:v>40476</c:v>
                </c:pt>
                <c:pt idx="4408">
                  <c:v>40477</c:v>
                </c:pt>
                <c:pt idx="4409">
                  <c:v>40478</c:v>
                </c:pt>
                <c:pt idx="4410">
                  <c:v>40479</c:v>
                </c:pt>
                <c:pt idx="4411">
                  <c:v>40480</c:v>
                </c:pt>
                <c:pt idx="4412">
                  <c:v>40481</c:v>
                </c:pt>
                <c:pt idx="4413">
                  <c:v>40482</c:v>
                </c:pt>
                <c:pt idx="4414">
                  <c:v>40483</c:v>
                </c:pt>
                <c:pt idx="4415">
                  <c:v>40484</c:v>
                </c:pt>
                <c:pt idx="4416">
                  <c:v>40485</c:v>
                </c:pt>
                <c:pt idx="4417">
                  <c:v>40486</c:v>
                </c:pt>
                <c:pt idx="4418">
                  <c:v>40487</c:v>
                </c:pt>
                <c:pt idx="4419">
                  <c:v>40488</c:v>
                </c:pt>
                <c:pt idx="4420">
                  <c:v>40489</c:v>
                </c:pt>
                <c:pt idx="4421">
                  <c:v>40490</c:v>
                </c:pt>
                <c:pt idx="4422">
                  <c:v>40491</c:v>
                </c:pt>
                <c:pt idx="4423">
                  <c:v>40492</c:v>
                </c:pt>
                <c:pt idx="4424">
                  <c:v>40493</c:v>
                </c:pt>
                <c:pt idx="4425">
                  <c:v>40494</c:v>
                </c:pt>
                <c:pt idx="4426">
                  <c:v>40495</c:v>
                </c:pt>
                <c:pt idx="4427">
                  <c:v>40496</c:v>
                </c:pt>
                <c:pt idx="4428">
                  <c:v>40497</c:v>
                </c:pt>
                <c:pt idx="4429">
                  <c:v>40498</c:v>
                </c:pt>
                <c:pt idx="4430">
                  <c:v>40499</c:v>
                </c:pt>
                <c:pt idx="4431">
                  <c:v>40500</c:v>
                </c:pt>
                <c:pt idx="4432">
                  <c:v>40501</c:v>
                </c:pt>
                <c:pt idx="4433">
                  <c:v>40502</c:v>
                </c:pt>
                <c:pt idx="4434">
                  <c:v>40503</c:v>
                </c:pt>
                <c:pt idx="4435">
                  <c:v>40504</c:v>
                </c:pt>
                <c:pt idx="4436">
                  <c:v>40505</c:v>
                </c:pt>
                <c:pt idx="4437">
                  <c:v>40506</c:v>
                </c:pt>
                <c:pt idx="4438">
                  <c:v>40507</c:v>
                </c:pt>
                <c:pt idx="4439">
                  <c:v>40508</c:v>
                </c:pt>
                <c:pt idx="4440">
                  <c:v>40509</c:v>
                </c:pt>
                <c:pt idx="4441">
                  <c:v>40510</c:v>
                </c:pt>
                <c:pt idx="4442">
                  <c:v>40511</c:v>
                </c:pt>
                <c:pt idx="4443">
                  <c:v>40512</c:v>
                </c:pt>
                <c:pt idx="4444">
                  <c:v>40513</c:v>
                </c:pt>
                <c:pt idx="4445">
                  <c:v>40514</c:v>
                </c:pt>
                <c:pt idx="4446">
                  <c:v>40515</c:v>
                </c:pt>
                <c:pt idx="4447">
                  <c:v>40516</c:v>
                </c:pt>
                <c:pt idx="4448">
                  <c:v>40517</c:v>
                </c:pt>
                <c:pt idx="4449">
                  <c:v>40518</c:v>
                </c:pt>
                <c:pt idx="4450">
                  <c:v>40519</c:v>
                </c:pt>
                <c:pt idx="4451">
                  <c:v>40520</c:v>
                </c:pt>
                <c:pt idx="4452">
                  <c:v>40521</c:v>
                </c:pt>
                <c:pt idx="4453">
                  <c:v>40522</c:v>
                </c:pt>
                <c:pt idx="4454">
                  <c:v>40523</c:v>
                </c:pt>
                <c:pt idx="4455">
                  <c:v>40524</c:v>
                </c:pt>
                <c:pt idx="4456">
                  <c:v>40525</c:v>
                </c:pt>
                <c:pt idx="4457">
                  <c:v>40526</c:v>
                </c:pt>
                <c:pt idx="4458">
                  <c:v>40527</c:v>
                </c:pt>
                <c:pt idx="4459">
                  <c:v>40528</c:v>
                </c:pt>
                <c:pt idx="4460">
                  <c:v>40529</c:v>
                </c:pt>
                <c:pt idx="4461">
                  <c:v>40530</c:v>
                </c:pt>
                <c:pt idx="4462">
                  <c:v>40531</c:v>
                </c:pt>
                <c:pt idx="4463">
                  <c:v>40532</c:v>
                </c:pt>
                <c:pt idx="4464">
                  <c:v>40533</c:v>
                </c:pt>
                <c:pt idx="4465">
                  <c:v>40534</c:v>
                </c:pt>
                <c:pt idx="4466">
                  <c:v>40535</c:v>
                </c:pt>
                <c:pt idx="4467">
                  <c:v>40536</c:v>
                </c:pt>
                <c:pt idx="4468">
                  <c:v>40537</c:v>
                </c:pt>
                <c:pt idx="4469">
                  <c:v>40538</c:v>
                </c:pt>
                <c:pt idx="4470">
                  <c:v>40539</c:v>
                </c:pt>
                <c:pt idx="4471">
                  <c:v>40540</c:v>
                </c:pt>
                <c:pt idx="4472">
                  <c:v>40541</c:v>
                </c:pt>
                <c:pt idx="4473">
                  <c:v>40542</c:v>
                </c:pt>
                <c:pt idx="4474">
                  <c:v>40543</c:v>
                </c:pt>
                <c:pt idx="4475">
                  <c:v>40544</c:v>
                </c:pt>
                <c:pt idx="4476">
                  <c:v>40545</c:v>
                </c:pt>
                <c:pt idx="4477">
                  <c:v>40546</c:v>
                </c:pt>
                <c:pt idx="4478">
                  <c:v>40547</c:v>
                </c:pt>
                <c:pt idx="4479">
                  <c:v>40548</c:v>
                </c:pt>
                <c:pt idx="4480">
                  <c:v>40549</c:v>
                </c:pt>
                <c:pt idx="4481">
                  <c:v>40550</c:v>
                </c:pt>
                <c:pt idx="4482">
                  <c:v>40551</c:v>
                </c:pt>
                <c:pt idx="4483">
                  <c:v>40552</c:v>
                </c:pt>
                <c:pt idx="4484">
                  <c:v>40553</c:v>
                </c:pt>
                <c:pt idx="4485">
                  <c:v>40554</c:v>
                </c:pt>
                <c:pt idx="4486">
                  <c:v>40555</c:v>
                </c:pt>
                <c:pt idx="4487">
                  <c:v>40556</c:v>
                </c:pt>
                <c:pt idx="4488">
                  <c:v>40557</c:v>
                </c:pt>
                <c:pt idx="4489">
                  <c:v>40558</c:v>
                </c:pt>
                <c:pt idx="4490">
                  <c:v>40559</c:v>
                </c:pt>
                <c:pt idx="4491">
                  <c:v>40560</c:v>
                </c:pt>
                <c:pt idx="4492">
                  <c:v>40561</c:v>
                </c:pt>
                <c:pt idx="4493">
                  <c:v>40562</c:v>
                </c:pt>
                <c:pt idx="4494">
                  <c:v>40563</c:v>
                </c:pt>
                <c:pt idx="4495">
                  <c:v>40564</c:v>
                </c:pt>
                <c:pt idx="4496">
                  <c:v>40565</c:v>
                </c:pt>
                <c:pt idx="4497">
                  <c:v>40566</c:v>
                </c:pt>
                <c:pt idx="4498">
                  <c:v>40567</c:v>
                </c:pt>
                <c:pt idx="4499">
                  <c:v>40568</c:v>
                </c:pt>
                <c:pt idx="4500">
                  <c:v>40569</c:v>
                </c:pt>
                <c:pt idx="4501">
                  <c:v>40570</c:v>
                </c:pt>
                <c:pt idx="4502">
                  <c:v>40571</c:v>
                </c:pt>
                <c:pt idx="4503">
                  <c:v>40572</c:v>
                </c:pt>
                <c:pt idx="4504">
                  <c:v>40573</c:v>
                </c:pt>
                <c:pt idx="4505">
                  <c:v>40574</c:v>
                </c:pt>
                <c:pt idx="4506">
                  <c:v>40575</c:v>
                </c:pt>
                <c:pt idx="4507">
                  <c:v>40576</c:v>
                </c:pt>
                <c:pt idx="4508">
                  <c:v>40577</c:v>
                </c:pt>
                <c:pt idx="4509">
                  <c:v>40578</c:v>
                </c:pt>
                <c:pt idx="4510">
                  <c:v>40579</c:v>
                </c:pt>
                <c:pt idx="4511">
                  <c:v>40580</c:v>
                </c:pt>
                <c:pt idx="4512">
                  <c:v>40581</c:v>
                </c:pt>
                <c:pt idx="4513">
                  <c:v>40582</c:v>
                </c:pt>
                <c:pt idx="4514">
                  <c:v>40583</c:v>
                </c:pt>
                <c:pt idx="4515">
                  <c:v>40584</c:v>
                </c:pt>
                <c:pt idx="4516">
                  <c:v>40585</c:v>
                </c:pt>
                <c:pt idx="4517">
                  <c:v>40586</c:v>
                </c:pt>
                <c:pt idx="4518">
                  <c:v>40587</c:v>
                </c:pt>
                <c:pt idx="4519">
                  <c:v>40588</c:v>
                </c:pt>
                <c:pt idx="4520">
                  <c:v>40589</c:v>
                </c:pt>
                <c:pt idx="4521">
                  <c:v>40590</c:v>
                </c:pt>
                <c:pt idx="4522">
                  <c:v>40591</c:v>
                </c:pt>
                <c:pt idx="4523">
                  <c:v>40592</c:v>
                </c:pt>
                <c:pt idx="4524">
                  <c:v>40593</c:v>
                </c:pt>
                <c:pt idx="4525">
                  <c:v>40594</c:v>
                </c:pt>
                <c:pt idx="4526">
                  <c:v>40595</c:v>
                </c:pt>
                <c:pt idx="4527">
                  <c:v>40596</c:v>
                </c:pt>
                <c:pt idx="4528">
                  <c:v>40597</c:v>
                </c:pt>
                <c:pt idx="4529">
                  <c:v>40598</c:v>
                </c:pt>
                <c:pt idx="4530">
                  <c:v>40599</c:v>
                </c:pt>
                <c:pt idx="4531">
                  <c:v>40600</c:v>
                </c:pt>
                <c:pt idx="4532">
                  <c:v>40601</c:v>
                </c:pt>
                <c:pt idx="4533">
                  <c:v>40602</c:v>
                </c:pt>
                <c:pt idx="4534">
                  <c:v>40603</c:v>
                </c:pt>
                <c:pt idx="4535">
                  <c:v>40604</c:v>
                </c:pt>
                <c:pt idx="4536">
                  <c:v>40605</c:v>
                </c:pt>
                <c:pt idx="4537">
                  <c:v>40606</c:v>
                </c:pt>
                <c:pt idx="4538">
                  <c:v>40607</c:v>
                </c:pt>
                <c:pt idx="4539">
                  <c:v>40608</c:v>
                </c:pt>
                <c:pt idx="4540">
                  <c:v>40609</c:v>
                </c:pt>
                <c:pt idx="4541">
                  <c:v>40610</c:v>
                </c:pt>
                <c:pt idx="4542">
                  <c:v>40611</c:v>
                </c:pt>
                <c:pt idx="4543">
                  <c:v>40612</c:v>
                </c:pt>
                <c:pt idx="4544">
                  <c:v>40613</c:v>
                </c:pt>
                <c:pt idx="4545">
                  <c:v>40614</c:v>
                </c:pt>
                <c:pt idx="4546">
                  <c:v>40615</c:v>
                </c:pt>
                <c:pt idx="4547">
                  <c:v>40616</c:v>
                </c:pt>
                <c:pt idx="4548">
                  <c:v>40617</c:v>
                </c:pt>
                <c:pt idx="4549">
                  <c:v>40618</c:v>
                </c:pt>
                <c:pt idx="4550">
                  <c:v>40619</c:v>
                </c:pt>
                <c:pt idx="4551">
                  <c:v>40620</c:v>
                </c:pt>
                <c:pt idx="4552">
                  <c:v>40621</c:v>
                </c:pt>
                <c:pt idx="4553">
                  <c:v>40622</c:v>
                </c:pt>
                <c:pt idx="4554">
                  <c:v>40623</c:v>
                </c:pt>
                <c:pt idx="4555">
                  <c:v>40624</c:v>
                </c:pt>
                <c:pt idx="4556">
                  <c:v>40625</c:v>
                </c:pt>
                <c:pt idx="4557">
                  <c:v>40626</c:v>
                </c:pt>
                <c:pt idx="4558">
                  <c:v>40627</c:v>
                </c:pt>
                <c:pt idx="4559">
                  <c:v>40628</c:v>
                </c:pt>
                <c:pt idx="4560">
                  <c:v>40629</c:v>
                </c:pt>
                <c:pt idx="4561">
                  <c:v>40630</c:v>
                </c:pt>
                <c:pt idx="4562">
                  <c:v>40631</c:v>
                </c:pt>
                <c:pt idx="4563">
                  <c:v>40632</c:v>
                </c:pt>
                <c:pt idx="4564">
                  <c:v>40633</c:v>
                </c:pt>
                <c:pt idx="4565">
                  <c:v>40634</c:v>
                </c:pt>
              </c:numCache>
            </c:numRef>
          </c:cat>
          <c:val>
            <c:numRef>
              <c:f>Sheet1!$C$14:$C$4579</c:f>
              <c:numCache>
                <c:formatCode>General</c:formatCode>
                <c:ptCount val="4566"/>
                <c:pt idx="0">
                  <c:v>7492.26</c:v>
                </c:pt>
                <c:pt idx="1">
                  <c:v>7492.21</c:v>
                </c:pt>
                <c:pt idx="2">
                  <c:v>7492.15</c:v>
                </c:pt>
                <c:pt idx="3">
                  <c:v>7492.04</c:v>
                </c:pt>
                <c:pt idx="4">
                  <c:v>7491.93</c:v>
                </c:pt>
                <c:pt idx="5">
                  <c:v>7491.86</c:v>
                </c:pt>
                <c:pt idx="6">
                  <c:v>7491.71</c:v>
                </c:pt>
                <c:pt idx="7">
                  <c:v>7491.53</c:v>
                </c:pt>
                <c:pt idx="8">
                  <c:v>7491.32</c:v>
                </c:pt>
                <c:pt idx="9">
                  <c:v>7491.26</c:v>
                </c:pt>
                <c:pt idx="10">
                  <c:v>7491.21</c:v>
                </c:pt>
                <c:pt idx="11">
                  <c:v>7491.13</c:v>
                </c:pt>
                <c:pt idx="12">
                  <c:v>7491.09</c:v>
                </c:pt>
                <c:pt idx="13">
                  <c:v>7490.97</c:v>
                </c:pt>
                <c:pt idx="14">
                  <c:v>7490.88</c:v>
                </c:pt>
                <c:pt idx="15">
                  <c:v>7490.89</c:v>
                </c:pt>
                <c:pt idx="16">
                  <c:v>7490.98</c:v>
                </c:pt>
                <c:pt idx="17">
                  <c:v>7491.02</c:v>
                </c:pt>
                <c:pt idx="18">
                  <c:v>7491.04</c:v>
                </c:pt>
                <c:pt idx="19">
                  <c:v>7491.03</c:v>
                </c:pt>
                <c:pt idx="20">
                  <c:v>7491.08</c:v>
                </c:pt>
                <c:pt idx="21">
                  <c:v>7491.12</c:v>
                </c:pt>
                <c:pt idx="22">
                  <c:v>7491.15</c:v>
                </c:pt>
                <c:pt idx="23">
                  <c:v>7491.11</c:v>
                </c:pt>
                <c:pt idx="24">
                  <c:v>7491.12</c:v>
                </c:pt>
                <c:pt idx="25">
                  <c:v>7491.04</c:v>
                </c:pt>
                <c:pt idx="26">
                  <c:v>7491.02</c:v>
                </c:pt>
                <c:pt idx="27">
                  <c:v>7490.92</c:v>
                </c:pt>
                <c:pt idx="28">
                  <c:v>7490.83</c:v>
                </c:pt>
                <c:pt idx="29">
                  <c:v>7490.73</c:v>
                </c:pt>
                <c:pt idx="30">
                  <c:v>7490.77</c:v>
                </c:pt>
                <c:pt idx="31">
                  <c:v>7490.8</c:v>
                </c:pt>
                <c:pt idx="32">
                  <c:v>7490.89</c:v>
                </c:pt>
                <c:pt idx="33">
                  <c:v>7490.95</c:v>
                </c:pt>
                <c:pt idx="34">
                  <c:v>7490.94</c:v>
                </c:pt>
                <c:pt idx="35">
                  <c:v>7491</c:v>
                </c:pt>
                <c:pt idx="36">
                  <c:v>7490.91</c:v>
                </c:pt>
                <c:pt idx="37">
                  <c:v>7490.99</c:v>
                </c:pt>
                <c:pt idx="38">
                  <c:v>7491.1</c:v>
                </c:pt>
                <c:pt idx="39">
                  <c:v>7491.17</c:v>
                </c:pt>
                <c:pt idx="40">
                  <c:v>7491.24</c:v>
                </c:pt>
                <c:pt idx="41">
                  <c:v>7491.29</c:v>
                </c:pt>
                <c:pt idx="42">
                  <c:v>7491.36</c:v>
                </c:pt>
                <c:pt idx="43">
                  <c:v>7491.42</c:v>
                </c:pt>
                <c:pt idx="44">
                  <c:v>7491.52</c:v>
                </c:pt>
                <c:pt idx="45">
                  <c:v>7491.62</c:v>
                </c:pt>
                <c:pt idx="46">
                  <c:v>7491.63</c:v>
                </c:pt>
                <c:pt idx="47">
                  <c:v>7491.65</c:v>
                </c:pt>
                <c:pt idx="48">
                  <c:v>7491.72</c:v>
                </c:pt>
                <c:pt idx="49">
                  <c:v>7491.63</c:v>
                </c:pt>
                <c:pt idx="50">
                  <c:v>7491.62</c:v>
                </c:pt>
                <c:pt idx="51">
                  <c:v>7491.61</c:v>
                </c:pt>
                <c:pt idx="52">
                  <c:v>7491.61</c:v>
                </c:pt>
                <c:pt idx="53">
                  <c:v>7491.63</c:v>
                </c:pt>
                <c:pt idx="54">
                  <c:v>7491.66</c:v>
                </c:pt>
                <c:pt idx="55">
                  <c:v>7491.66</c:v>
                </c:pt>
                <c:pt idx="56">
                  <c:v>7491.71</c:v>
                </c:pt>
                <c:pt idx="57">
                  <c:v>7491.82</c:v>
                </c:pt>
                <c:pt idx="58">
                  <c:v>7491.82</c:v>
                </c:pt>
                <c:pt idx="59">
                  <c:v>7491.88</c:v>
                </c:pt>
                <c:pt idx="60">
                  <c:v>7491.85</c:v>
                </c:pt>
                <c:pt idx="61">
                  <c:v>7491.89</c:v>
                </c:pt>
                <c:pt idx="62">
                  <c:v>7491.84</c:v>
                </c:pt>
                <c:pt idx="63">
                  <c:v>7491.83</c:v>
                </c:pt>
                <c:pt idx="64">
                  <c:v>7491.79</c:v>
                </c:pt>
                <c:pt idx="65">
                  <c:v>7491.8</c:v>
                </c:pt>
                <c:pt idx="66">
                  <c:v>7491.68</c:v>
                </c:pt>
                <c:pt idx="67">
                  <c:v>7491.61</c:v>
                </c:pt>
                <c:pt idx="68">
                  <c:v>7491.59</c:v>
                </c:pt>
                <c:pt idx="69">
                  <c:v>7491.53</c:v>
                </c:pt>
                <c:pt idx="70">
                  <c:v>7491.47</c:v>
                </c:pt>
                <c:pt idx="71">
                  <c:v>7491.35</c:v>
                </c:pt>
                <c:pt idx="72">
                  <c:v>7491.2</c:v>
                </c:pt>
                <c:pt idx="73">
                  <c:v>7491.11</c:v>
                </c:pt>
                <c:pt idx="74">
                  <c:v>7491.03</c:v>
                </c:pt>
                <c:pt idx="75">
                  <c:v>7490.91</c:v>
                </c:pt>
                <c:pt idx="76">
                  <c:v>7490.72</c:v>
                </c:pt>
                <c:pt idx="77">
                  <c:v>7490.58</c:v>
                </c:pt>
                <c:pt idx="78">
                  <c:v>7490.45</c:v>
                </c:pt>
                <c:pt idx="79">
                  <c:v>7490.34</c:v>
                </c:pt>
                <c:pt idx="80">
                  <c:v>7490.21</c:v>
                </c:pt>
                <c:pt idx="81">
                  <c:v>7490.11</c:v>
                </c:pt>
                <c:pt idx="82">
                  <c:v>7490.03</c:v>
                </c:pt>
                <c:pt idx="83">
                  <c:v>7489.91</c:v>
                </c:pt>
                <c:pt idx="84">
                  <c:v>7489.8</c:v>
                </c:pt>
                <c:pt idx="85">
                  <c:v>7489.72</c:v>
                </c:pt>
                <c:pt idx="86">
                  <c:v>7489.62</c:v>
                </c:pt>
                <c:pt idx="87">
                  <c:v>7489.55</c:v>
                </c:pt>
                <c:pt idx="88">
                  <c:v>7489.4</c:v>
                </c:pt>
                <c:pt idx="89">
                  <c:v>7489.35</c:v>
                </c:pt>
                <c:pt idx="90">
                  <c:v>7489.22</c:v>
                </c:pt>
                <c:pt idx="91">
                  <c:v>7489.11</c:v>
                </c:pt>
                <c:pt idx="92">
                  <c:v>7488.95</c:v>
                </c:pt>
                <c:pt idx="93">
                  <c:v>7488.84</c:v>
                </c:pt>
                <c:pt idx="94">
                  <c:v>7488.75</c:v>
                </c:pt>
                <c:pt idx="95">
                  <c:v>7488.61</c:v>
                </c:pt>
                <c:pt idx="96">
                  <c:v>7488.53</c:v>
                </c:pt>
                <c:pt idx="97">
                  <c:v>7488.42</c:v>
                </c:pt>
                <c:pt idx="98">
                  <c:v>7488.37</c:v>
                </c:pt>
                <c:pt idx="99">
                  <c:v>7488.32</c:v>
                </c:pt>
                <c:pt idx="100">
                  <c:v>7488.16</c:v>
                </c:pt>
                <c:pt idx="101">
                  <c:v>7487.98</c:v>
                </c:pt>
                <c:pt idx="102">
                  <c:v>7487.84</c:v>
                </c:pt>
                <c:pt idx="103">
                  <c:v>7487.76</c:v>
                </c:pt>
                <c:pt idx="104">
                  <c:v>7487.65</c:v>
                </c:pt>
                <c:pt idx="105">
                  <c:v>7487.58</c:v>
                </c:pt>
                <c:pt idx="106">
                  <c:v>7487.43</c:v>
                </c:pt>
                <c:pt idx="107">
                  <c:v>7487.19</c:v>
                </c:pt>
                <c:pt idx="108">
                  <c:v>7487</c:v>
                </c:pt>
                <c:pt idx="109">
                  <c:v>7486.77</c:v>
                </c:pt>
                <c:pt idx="110">
                  <c:v>7486.64</c:v>
                </c:pt>
                <c:pt idx="111">
                  <c:v>7486.5</c:v>
                </c:pt>
                <c:pt idx="112">
                  <c:v>7486.36</c:v>
                </c:pt>
                <c:pt idx="113">
                  <c:v>7486.22</c:v>
                </c:pt>
                <c:pt idx="114">
                  <c:v>7486.1</c:v>
                </c:pt>
                <c:pt idx="115">
                  <c:v>7485.94</c:v>
                </c:pt>
                <c:pt idx="116">
                  <c:v>7485.81</c:v>
                </c:pt>
                <c:pt idx="117">
                  <c:v>7485.74</c:v>
                </c:pt>
                <c:pt idx="118">
                  <c:v>7485.68</c:v>
                </c:pt>
                <c:pt idx="119">
                  <c:v>7485.63</c:v>
                </c:pt>
                <c:pt idx="120">
                  <c:v>7485.58</c:v>
                </c:pt>
                <c:pt idx="121">
                  <c:v>7485.54</c:v>
                </c:pt>
                <c:pt idx="122">
                  <c:v>7485.48</c:v>
                </c:pt>
                <c:pt idx="123">
                  <c:v>7485.46</c:v>
                </c:pt>
                <c:pt idx="124">
                  <c:v>7485.42</c:v>
                </c:pt>
                <c:pt idx="125">
                  <c:v>7485.37</c:v>
                </c:pt>
                <c:pt idx="126">
                  <c:v>7485.32</c:v>
                </c:pt>
                <c:pt idx="127">
                  <c:v>7485.35</c:v>
                </c:pt>
                <c:pt idx="128">
                  <c:v>7485.33</c:v>
                </c:pt>
                <c:pt idx="129">
                  <c:v>7485.32</c:v>
                </c:pt>
                <c:pt idx="130">
                  <c:v>7485.33</c:v>
                </c:pt>
                <c:pt idx="131">
                  <c:v>7485.35</c:v>
                </c:pt>
                <c:pt idx="132">
                  <c:v>7485.35</c:v>
                </c:pt>
                <c:pt idx="133">
                  <c:v>7485.35</c:v>
                </c:pt>
                <c:pt idx="134">
                  <c:v>7485.37</c:v>
                </c:pt>
                <c:pt idx="135">
                  <c:v>7485.38</c:v>
                </c:pt>
                <c:pt idx="136">
                  <c:v>7485.38</c:v>
                </c:pt>
                <c:pt idx="137">
                  <c:v>7485.36</c:v>
                </c:pt>
                <c:pt idx="138">
                  <c:v>7485.37</c:v>
                </c:pt>
                <c:pt idx="139">
                  <c:v>7485.36</c:v>
                </c:pt>
                <c:pt idx="140">
                  <c:v>7485.33</c:v>
                </c:pt>
                <c:pt idx="141">
                  <c:v>7485.33</c:v>
                </c:pt>
                <c:pt idx="142">
                  <c:v>7485.35</c:v>
                </c:pt>
                <c:pt idx="143">
                  <c:v>7485.35</c:v>
                </c:pt>
                <c:pt idx="144">
                  <c:v>7485.42</c:v>
                </c:pt>
                <c:pt idx="145">
                  <c:v>7485.44</c:v>
                </c:pt>
                <c:pt idx="146">
                  <c:v>7485.45</c:v>
                </c:pt>
                <c:pt idx="147">
                  <c:v>7485.45</c:v>
                </c:pt>
                <c:pt idx="148">
                  <c:v>7485.44</c:v>
                </c:pt>
                <c:pt idx="149">
                  <c:v>7485.45</c:v>
                </c:pt>
                <c:pt idx="150">
                  <c:v>7485.47</c:v>
                </c:pt>
                <c:pt idx="151">
                  <c:v>7485.46</c:v>
                </c:pt>
                <c:pt idx="152">
                  <c:v>7485.47</c:v>
                </c:pt>
                <c:pt idx="153">
                  <c:v>7485.49</c:v>
                </c:pt>
                <c:pt idx="154">
                  <c:v>7485.48</c:v>
                </c:pt>
                <c:pt idx="155">
                  <c:v>7485.48</c:v>
                </c:pt>
                <c:pt idx="156">
                  <c:v>7485.47</c:v>
                </c:pt>
                <c:pt idx="157">
                  <c:v>7485.47</c:v>
                </c:pt>
                <c:pt idx="158">
                  <c:v>7485.47</c:v>
                </c:pt>
                <c:pt idx="159">
                  <c:v>7485.45</c:v>
                </c:pt>
                <c:pt idx="160">
                  <c:v>7485.48</c:v>
                </c:pt>
                <c:pt idx="161">
                  <c:v>7485.48</c:v>
                </c:pt>
                <c:pt idx="162">
                  <c:v>7485.51</c:v>
                </c:pt>
                <c:pt idx="163">
                  <c:v>7485.52</c:v>
                </c:pt>
                <c:pt idx="164">
                  <c:v>7485.6</c:v>
                </c:pt>
                <c:pt idx="165">
                  <c:v>7485.64</c:v>
                </c:pt>
                <c:pt idx="166">
                  <c:v>7485.73</c:v>
                </c:pt>
                <c:pt idx="167">
                  <c:v>7485.81</c:v>
                </c:pt>
                <c:pt idx="168">
                  <c:v>7485.96</c:v>
                </c:pt>
                <c:pt idx="169">
                  <c:v>7486.16</c:v>
                </c:pt>
                <c:pt idx="170">
                  <c:v>7486.39</c:v>
                </c:pt>
                <c:pt idx="171">
                  <c:v>7486.65</c:v>
                </c:pt>
                <c:pt idx="172">
                  <c:v>7486.91</c:v>
                </c:pt>
                <c:pt idx="173">
                  <c:v>7487.19</c:v>
                </c:pt>
                <c:pt idx="174">
                  <c:v>7487.39</c:v>
                </c:pt>
                <c:pt idx="175">
                  <c:v>7487.64</c:v>
                </c:pt>
                <c:pt idx="176">
                  <c:v>7487.81</c:v>
                </c:pt>
                <c:pt idx="177">
                  <c:v>7487.99</c:v>
                </c:pt>
                <c:pt idx="178">
                  <c:v>7488.18</c:v>
                </c:pt>
                <c:pt idx="179">
                  <c:v>7488.39</c:v>
                </c:pt>
                <c:pt idx="180">
                  <c:v>7488.65</c:v>
                </c:pt>
                <c:pt idx="181">
                  <c:v>7488.96</c:v>
                </c:pt>
                <c:pt idx="182">
                  <c:v>7489.23</c:v>
                </c:pt>
                <c:pt idx="183">
                  <c:v>7489.46</c:v>
                </c:pt>
                <c:pt idx="184">
                  <c:v>7489.61</c:v>
                </c:pt>
                <c:pt idx="185">
                  <c:v>7489.68</c:v>
                </c:pt>
                <c:pt idx="186">
                  <c:v>7489.56</c:v>
                </c:pt>
                <c:pt idx="187">
                  <c:v>7489.69</c:v>
                </c:pt>
                <c:pt idx="188">
                  <c:v>7490</c:v>
                </c:pt>
                <c:pt idx="189">
                  <c:v>7490.3</c:v>
                </c:pt>
                <c:pt idx="190">
                  <c:v>7490.61</c:v>
                </c:pt>
                <c:pt idx="191">
                  <c:v>7490.9</c:v>
                </c:pt>
                <c:pt idx="192">
                  <c:v>7491.18</c:v>
                </c:pt>
                <c:pt idx="193">
                  <c:v>7491.44</c:v>
                </c:pt>
                <c:pt idx="194">
                  <c:v>7491.72</c:v>
                </c:pt>
                <c:pt idx="195">
                  <c:v>7492</c:v>
                </c:pt>
                <c:pt idx="196">
                  <c:v>7492.3</c:v>
                </c:pt>
                <c:pt idx="197">
                  <c:v>7492.57</c:v>
                </c:pt>
                <c:pt idx="198">
                  <c:v>7492.71</c:v>
                </c:pt>
                <c:pt idx="199">
                  <c:v>7492.75</c:v>
                </c:pt>
                <c:pt idx="200">
                  <c:v>7492.8</c:v>
                </c:pt>
                <c:pt idx="201">
                  <c:v>7492.66</c:v>
                </c:pt>
                <c:pt idx="202">
                  <c:v>7492.49</c:v>
                </c:pt>
                <c:pt idx="203">
                  <c:v>7492.36</c:v>
                </c:pt>
                <c:pt idx="204">
                  <c:v>7492.16</c:v>
                </c:pt>
                <c:pt idx="205">
                  <c:v>7492.06</c:v>
                </c:pt>
                <c:pt idx="206">
                  <c:v>7492.07</c:v>
                </c:pt>
                <c:pt idx="207">
                  <c:v>7492.07</c:v>
                </c:pt>
                <c:pt idx="208">
                  <c:v>7492.1</c:v>
                </c:pt>
                <c:pt idx="209">
                  <c:v>7492.11</c:v>
                </c:pt>
                <c:pt idx="210">
                  <c:v>7492.07</c:v>
                </c:pt>
                <c:pt idx="211">
                  <c:v>7492.04</c:v>
                </c:pt>
                <c:pt idx="212">
                  <c:v>7492.06</c:v>
                </c:pt>
                <c:pt idx="213">
                  <c:v>7492.1</c:v>
                </c:pt>
                <c:pt idx="214">
                  <c:v>7492.24</c:v>
                </c:pt>
                <c:pt idx="215">
                  <c:v>7492.41</c:v>
                </c:pt>
                <c:pt idx="216">
                  <c:v>7492.6</c:v>
                </c:pt>
                <c:pt idx="217">
                  <c:v>7492.75</c:v>
                </c:pt>
                <c:pt idx="218">
                  <c:v>7492.93</c:v>
                </c:pt>
                <c:pt idx="219">
                  <c:v>7493.03</c:v>
                </c:pt>
                <c:pt idx="220">
                  <c:v>7492.97</c:v>
                </c:pt>
                <c:pt idx="221">
                  <c:v>7492.95</c:v>
                </c:pt>
                <c:pt idx="222">
                  <c:v>7492.96</c:v>
                </c:pt>
                <c:pt idx="223">
                  <c:v>7493.06</c:v>
                </c:pt>
                <c:pt idx="224">
                  <c:v>7493.22</c:v>
                </c:pt>
                <c:pt idx="225">
                  <c:v>7493.4</c:v>
                </c:pt>
                <c:pt idx="226">
                  <c:v>7493.58</c:v>
                </c:pt>
                <c:pt idx="227">
                  <c:v>7493.77</c:v>
                </c:pt>
                <c:pt idx="228">
                  <c:v>7493.94</c:v>
                </c:pt>
                <c:pt idx="229">
                  <c:v>7494.16</c:v>
                </c:pt>
                <c:pt idx="230">
                  <c:v>7494.38</c:v>
                </c:pt>
                <c:pt idx="231">
                  <c:v>7494.69</c:v>
                </c:pt>
                <c:pt idx="232">
                  <c:v>7495</c:v>
                </c:pt>
                <c:pt idx="233">
                  <c:v>7495.24</c:v>
                </c:pt>
                <c:pt idx="234">
                  <c:v>7495.52</c:v>
                </c:pt>
                <c:pt idx="235">
                  <c:v>7495.81</c:v>
                </c:pt>
                <c:pt idx="236">
                  <c:v>7496.15</c:v>
                </c:pt>
                <c:pt idx="237">
                  <c:v>7496.5</c:v>
                </c:pt>
                <c:pt idx="238">
                  <c:v>7496.92</c:v>
                </c:pt>
                <c:pt idx="239">
                  <c:v>7497.36</c:v>
                </c:pt>
                <c:pt idx="240">
                  <c:v>7497.84</c:v>
                </c:pt>
                <c:pt idx="241">
                  <c:v>7498.35</c:v>
                </c:pt>
                <c:pt idx="242">
                  <c:v>7498.96</c:v>
                </c:pt>
                <c:pt idx="243">
                  <c:v>7499.78</c:v>
                </c:pt>
                <c:pt idx="244">
                  <c:v>7500.81</c:v>
                </c:pt>
                <c:pt idx="245">
                  <c:v>7502.03</c:v>
                </c:pt>
                <c:pt idx="246">
                  <c:v>7503.28</c:v>
                </c:pt>
                <c:pt idx="247">
                  <c:v>7504.5</c:v>
                </c:pt>
                <c:pt idx="248">
                  <c:v>7505.79</c:v>
                </c:pt>
                <c:pt idx="249">
                  <c:v>7506.99</c:v>
                </c:pt>
                <c:pt idx="250">
                  <c:v>7508.1</c:v>
                </c:pt>
                <c:pt idx="251">
                  <c:v>7509.26</c:v>
                </c:pt>
                <c:pt idx="252">
                  <c:v>7510.42</c:v>
                </c:pt>
                <c:pt idx="253">
                  <c:v>7511.86</c:v>
                </c:pt>
                <c:pt idx="254">
                  <c:v>7513.47</c:v>
                </c:pt>
                <c:pt idx="255">
                  <c:v>7514.76</c:v>
                </c:pt>
                <c:pt idx="256">
                  <c:v>7515.84</c:v>
                </c:pt>
                <c:pt idx="257">
                  <c:v>7516.79</c:v>
                </c:pt>
                <c:pt idx="258">
                  <c:v>7517.67</c:v>
                </c:pt>
                <c:pt idx="259">
                  <c:v>7518.59</c:v>
                </c:pt>
                <c:pt idx="260">
                  <c:v>7519.12</c:v>
                </c:pt>
                <c:pt idx="261">
                  <c:v>7519.3</c:v>
                </c:pt>
                <c:pt idx="262">
                  <c:v>7519.33</c:v>
                </c:pt>
                <c:pt idx="263">
                  <c:v>7519.27</c:v>
                </c:pt>
                <c:pt idx="264">
                  <c:v>7519.15</c:v>
                </c:pt>
                <c:pt idx="265">
                  <c:v>7518.95</c:v>
                </c:pt>
                <c:pt idx="266">
                  <c:v>7518.73</c:v>
                </c:pt>
                <c:pt idx="267">
                  <c:v>7518.63</c:v>
                </c:pt>
                <c:pt idx="268">
                  <c:v>7518.53</c:v>
                </c:pt>
                <c:pt idx="269">
                  <c:v>7518.34</c:v>
                </c:pt>
                <c:pt idx="270">
                  <c:v>7518.09</c:v>
                </c:pt>
                <c:pt idx="271">
                  <c:v>7517.87</c:v>
                </c:pt>
                <c:pt idx="272">
                  <c:v>7517.76</c:v>
                </c:pt>
                <c:pt idx="273">
                  <c:v>7517.83</c:v>
                </c:pt>
                <c:pt idx="274">
                  <c:v>7517.9</c:v>
                </c:pt>
                <c:pt idx="275">
                  <c:v>7518.17</c:v>
                </c:pt>
                <c:pt idx="276">
                  <c:v>7518.31</c:v>
                </c:pt>
                <c:pt idx="277">
                  <c:v>7518.42</c:v>
                </c:pt>
                <c:pt idx="278">
                  <c:v>7518.51</c:v>
                </c:pt>
                <c:pt idx="279">
                  <c:v>7518.61</c:v>
                </c:pt>
                <c:pt idx="280">
                  <c:v>7518.75</c:v>
                </c:pt>
                <c:pt idx="281">
                  <c:v>7518.91</c:v>
                </c:pt>
                <c:pt idx="282">
                  <c:v>7518.96</c:v>
                </c:pt>
                <c:pt idx="283">
                  <c:v>7518.89</c:v>
                </c:pt>
                <c:pt idx="284">
                  <c:v>7518.77</c:v>
                </c:pt>
                <c:pt idx="285">
                  <c:v>7518.65</c:v>
                </c:pt>
                <c:pt idx="286">
                  <c:v>7518.57</c:v>
                </c:pt>
                <c:pt idx="287">
                  <c:v>7518.46</c:v>
                </c:pt>
                <c:pt idx="288">
                  <c:v>7518.35</c:v>
                </c:pt>
                <c:pt idx="289">
                  <c:v>7518.12</c:v>
                </c:pt>
                <c:pt idx="290">
                  <c:v>7517.84</c:v>
                </c:pt>
                <c:pt idx="291">
                  <c:v>7517.6</c:v>
                </c:pt>
                <c:pt idx="292">
                  <c:v>7517.4</c:v>
                </c:pt>
                <c:pt idx="293">
                  <c:v>7517.21</c:v>
                </c:pt>
                <c:pt idx="294">
                  <c:v>7517.06</c:v>
                </c:pt>
                <c:pt idx="295">
                  <c:v>7517.05</c:v>
                </c:pt>
                <c:pt idx="296">
                  <c:v>7517.07</c:v>
                </c:pt>
                <c:pt idx="297">
                  <c:v>7517.11</c:v>
                </c:pt>
                <c:pt idx="298">
                  <c:v>7517.05</c:v>
                </c:pt>
                <c:pt idx="299">
                  <c:v>7517.05</c:v>
                </c:pt>
                <c:pt idx="300">
                  <c:v>7516.94</c:v>
                </c:pt>
                <c:pt idx="301">
                  <c:v>7516.86</c:v>
                </c:pt>
                <c:pt idx="302">
                  <c:v>7516.79</c:v>
                </c:pt>
                <c:pt idx="303">
                  <c:v>7516.74</c:v>
                </c:pt>
                <c:pt idx="304">
                  <c:v>7516.74</c:v>
                </c:pt>
                <c:pt idx="305">
                  <c:v>7516.69</c:v>
                </c:pt>
                <c:pt idx="306">
                  <c:v>7516.64</c:v>
                </c:pt>
                <c:pt idx="307">
                  <c:v>7516.63</c:v>
                </c:pt>
                <c:pt idx="308">
                  <c:v>7516.57</c:v>
                </c:pt>
                <c:pt idx="309">
                  <c:v>7516.53</c:v>
                </c:pt>
                <c:pt idx="310">
                  <c:v>7516.43</c:v>
                </c:pt>
                <c:pt idx="311">
                  <c:v>7516.32</c:v>
                </c:pt>
                <c:pt idx="312">
                  <c:v>7516.24</c:v>
                </c:pt>
                <c:pt idx="313">
                  <c:v>7516.19</c:v>
                </c:pt>
                <c:pt idx="314">
                  <c:v>7516.15</c:v>
                </c:pt>
                <c:pt idx="315">
                  <c:v>7516.05</c:v>
                </c:pt>
                <c:pt idx="316">
                  <c:v>7515.9</c:v>
                </c:pt>
                <c:pt idx="317">
                  <c:v>7515.76</c:v>
                </c:pt>
                <c:pt idx="318">
                  <c:v>7515.63</c:v>
                </c:pt>
                <c:pt idx="319">
                  <c:v>7515.47</c:v>
                </c:pt>
                <c:pt idx="320">
                  <c:v>7515.44</c:v>
                </c:pt>
                <c:pt idx="321">
                  <c:v>7515.26</c:v>
                </c:pt>
                <c:pt idx="322">
                  <c:v>7515.08</c:v>
                </c:pt>
                <c:pt idx="323">
                  <c:v>7514.9</c:v>
                </c:pt>
                <c:pt idx="324">
                  <c:v>7514.76</c:v>
                </c:pt>
                <c:pt idx="325">
                  <c:v>7514.58</c:v>
                </c:pt>
                <c:pt idx="326">
                  <c:v>7514.4</c:v>
                </c:pt>
                <c:pt idx="327">
                  <c:v>7514.21</c:v>
                </c:pt>
                <c:pt idx="328">
                  <c:v>7514</c:v>
                </c:pt>
                <c:pt idx="329">
                  <c:v>7513.81</c:v>
                </c:pt>
                <c:pt idx="330">
                  <c:v>7513.64</c:v>
                </c:pt>
                <c:pt idx="331">
                  <c:v>7513.49</c:v>
                </c:pt>
                <c:pt idx="332">
                  <c:v>7513.31</c:v>
                </c:pt>
                <c:pt idx="333">
                  <c:v>7513.16</c:v>
                </c:pt>
                <c:pt idx="334">
                  <c:v>7512.97</c:v>
                </c:pt>
                <c:pt idx="335">
                  <c:v>7512.78</c:v>
                </c:pt>
                <c:pt idx="336">
                  <c:v>7512.59</c:v>
                </c:pt>
                <c:pt idx="337">
                  <c:v>7512.46</c:v>
                </c:pt>
                <c:pt idx="338">
                  <c:v>7512.3</c:v>
                </c:pt>
                <c:pt idx="339">
                  <c:v>7512.21</c:v>
                </c:pt>
                <c:pt idx="340">
                  <c:v>7512.04</c:v>
                </c:pt>
                <c:pt idx="341">
                  <c:v>7511.87</c:v>
                </c:pt>
                <c:pt idx="342">
                  <c:v>7511.69</c:v>
                </c:pt>
                <c:pt idx="343">
                  <c:v>7511.55</c:v>
                </c:pt>
                <c:pt idx="344">
                  <c:v>7511.33</c:v>
                </c:pt>
                <c:pt idx="345">
                  <c:v>7511.11</c:v>
                </c:pt>
                <c:pt idx="346">
                  <c:v>7510.88</c:v>
                </c:pt>
                <c:pt idx="347">
                  <c:v>7510.65</c:v>
                </c:pt>
                <c:pt idx="348">
                  <c:v>7510.49</c:v>
                </c:pt>
                <c:pt idx="349">
                  <c:v>7510.37</c:v>
                </c:pt>
                <c:pt idx="350">
                  <c:v>7510.16</c:v>
                </c:pt>
                <c:pt idx="351">
                  <c:v>7509.95</c:v>
                </c:pt>
                <c:pt idx="352">
                  <c:v>7509.8</c:v>
                </c:pt>
                <c:pt idx="353">
                  <c:v>7509.62</c:v>
                </c:pt>
                <c:pt idx="354">
                  <c:v>7509.49</c:v>
                </c:pt>
                <c:pt idx="355">
                  <c:v>7509.31</c:v>
                </c:pt>
                <c:pt idx="356">
                  <c:v>7509.15</c:v>
                </c:pt>
                <c:pt idx="357">
                  <c:v>7508.99</c:v>
                </c:pt>
                <c:pt idx="358">
                  <c:v>7508.83</c:v>
                </c:pt>
                <c:pt idx="359">
                  <c:v>7508.65</c:v>
                </c:pt>
                <c:pt idx="360">
                  <c:v>7508.49</c:v>
                </c:pt>
                <c:pt idx="361">
                  <c:v>7508.36</c:v>
                </c:pt>
                <c:pt idx="362">
                  <c:v>7508.07</c:v>
                </c:pt>
                <c:pt idx="363">
                  <c:v>7507.84</c:v>
                </c:pt>
                <c:pt idx="364">
                  <c:v>7507.65</c:v>
                </c:pt>
                <c:pt idx="365">
                  <c:v>7507.41</c:v>
                </c:pt>
                <c:pt idx="366">
                  <c:v>7507.18</c:v>
                </c:pt>
                <c:pt idx="367">
                  <c:v>7506.91</c:v>
                </c:pt>
                <c:pt idx="368">
                  <c:v>7506.64</c:v>
                </c:pt>
                <c:pt idx="369">
                  <c:v>7506.42</c:v>
                </c:pt>
                <c:pt idx="370">
                  <c:v>7506.15</c:v>
                </c:pt>
                <c:pt idx="371">
                  <c:v>7505.91</c:v>
                </c:pt>
                <c:pt idx="372">
                  <c:v>7505.61</c:v>
                </c:pt>
                <c:pt idx="373">
                  <c:v>7505.35</c:v>
                </c:pt>
                <c:pt idx="374">
                  <c:v>7505.06</c:v>
                </c:pt>
                <c:pt idx="375">
                  <c:v>7504.87</c:v>
                </c:pt>
                <c:pt idx="376">
                  <c:v>7504.61</c:v>
                </c:pt>
                <c:pt idx="377">
                  <c:v>7504.31</c:v>
                </c:pt>
                <c:pt idx="378">
                  <c:v>7504.08</c:v>
                </c:pt>
                <c:pt idx="379">
                  <c:v>7503.85</c:v>
                </c:pt>
                <c:pt idx="380">
                  <c:v>7503.64</c:v>
                </c:pt>
                <c:pt idx="381">
                  <c:v>7503.41</c:v>
                </c:pt>
                <c:pt idx="382">
                  <c:v>7503.18</c:v>
                </c:pt>
                <c:pt idx="383">
                  <c:v>7503.04</c:v>
                </c:pt>
                <c:pt idx="384">
                  <c:v>7502.83</c:v>
                </c:pt>
                <c:pt idx="385">
                  <c:v>7502.62</c:v>
                </c:pt>
                <c:pt idx="386">
                  <c:v>7502.5</c:v>
                </c:pt>
                <c:pt idx="387">
                  <c:v>7502.34</c:v>
                </c:pt>
                <c:pt idx="388">
                  <c:v>7502.19</c:v>
                </c:pt>
                <c:pt idx="389">
                  <c:v>7502.08</c:v>
                </c:pt>
                <c:pt idx="390">
                  <c:v>7501.88</c:v>
                </c:pt>
                <c:pt idx="391">
                  <c:v>7501.77</c:v>
                </c:pt>
                <c:pt idx="392">
                  <c:v>7501.6</c:v>
                </c:pt>
                <c:pt idx="393">
                  <c:v>7501.47</c:v>
                </c:pt>
                <c:pt idx="394">
                  <c:v>7501.39</c:v>
                </c:pt>
                <c:pt idx="395">
                  <c:v>7501.39</c:v>
                </c:pt>
                <c:pt idx="396">
                  <c:v>7501.43</c:v>
                </c:pt>
                <c:pt idx="397">
                  <c:v>7501.41</c:v>
                </c:pt>
                <c:pt idx="398">
                  <c:v>7501.4</c:v>
                </c:pt>
                <c:pt idx="399">
                  <c:v>7501.43</c:v>
                </c:pt>
                <c:pt idx="400">
                  <c:v>7501.46</c:v>
                </c:pt>
                <c:pt idx="401">
                  <c:v>7501.47</c:v>
                </c:pt>
                <c:pt idx="402">
                  <c:v>7501.44</c:v>
                </c:pt>
                <c:pt idx="403">
                  <c:v>7501.43</c:v>
                </c:pt>
                <c:pt idx="404">
                  <c:v>7501.46</c:v>
                </c:pt>
                <c:pt idx="405">
                  <c:v>7501.46</c:v>
                </c:pt>
                <c:pt idx="406">
                  <c:v>7501.45</c:v>
                </c:pt>
                <c:pt idx="407">
                  <c:v>7501.48</c:v>
                </c:pt>
                <c:pt idx="408">
                  <c:v>7501.51</c:v>
                </c:pt>
                <c:pt idx="409">
                  <c:v>7501.49</c:v>
                </c:pt>
                <c:pt idx="410">
                  <c:v>7501.49</c:v>
                </c:pt>
                <c:pt idx="411">
                  <c:v>7501.42</c:v>
                </c:pt>
                <c:pt idx="412">
                  <c:v>7501.33</c:v>
                </c:pt>
                <c:pt idx="413">
                  <c:v>7501.25</c:v>
                </c:pt>
                <c:pt idx="414">
                  <c:v>7501.14</c:v>
                </c:pt>
                <c:pt idx="415">
                  <c:v>7501.01</c:v>
                </c:pt>
                <c:pt idx="416">
                  <c:v>7500.86</c:v>
                </c:pt>
                <c:pt idx="417">
                  <c:v>7500.69</c:v>
                </c:pt>
                <c:pt idx="418">
                  <c:v>7500.58</c:v>
                </c:pt>
                <c:pt idx="419">
                  <c:v>7500.49</c:v>
                </c:pt>
                <c:pt idx="420">
                  <c:v>7500.39</c:v>
                </c:pt>
                <c:pt idx="421">
                  <c:v>7500.24</c:v>
                </c:pt>
                <c:pt idx="422">
                  <c:v>7500.13</c:v>
                </c:pt>
                <c:pt idx="423">
                  <c:v>7499.98</c:v>
                </c:pt>
                <c:pt idx="424">
                  <c:v>7499.79</c:v>
                </c:pt>
                <c:pt idx="425">
                  <c:v>7499.64</c:v>
                </c:pt>
                <c:pt idx="426">
                  <c:v>7499.63</c:v>
                </c:pt>
                <c:pt idx="427">
                  <c:v>7499.57</c:v>
                </c:pt>
                <c:pt idx="428">
                  <c:v>7499.51</c:v>
                </c:pt>
                <c:pt idx="429">
                  <c:v>7499.51</c:v>
                </c:pt>
                <c:pt idx="430">
                  <c:v>7499.5</c:v>
                </c:pt>
                <c:pt idx="431">
                  <c:v>7499.45</c:v>
                </c:pt>
                <c:pt idx="432">
                  <c:v>7499.39</c:v>
                </c:pt>
              </c:numCache>
            </c:numRef>
          </c:val>
          <c:smooth val="0"/>
        </c:ser>
        <c:ser>
          <c:idx val="1"/>
          <c:order val="1"/>
          <c:tx>
            <c:v>Most Probable Projected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Sheet1!$B$14:$B$4579</c:f>
              <c:numCache>
                <c:formatCode>m/d/yyyy\ h:mm</c:formatCode>
                <c:ptCount val="4566"/>
                <c:pt idx="0">
                  <c:v>41913</c:v>
                </c:pt>
                <c:pt idx="1">
                  <c:v>41914</c:v>
                </c:pt>
                <c:pt idx="2">
                  <c:v>41915</c:v>
                </c:pt>
                <c:pt idx="3">
                  <c:v>41916</c:v>
                </c:pt>
                <c:pt idx="4">
                  <c:v>41917</c:v>
                </c:pt>
                <c:pt idx="5">
                  <c:v>41918</c:v>
                </c:pt>
                <c:pt idx="6">
                  <c:v>41919</c:v>
                </c:pt>
                <c:pt idx="7">
                  <c:v>41920</c:v>
                </c:pt>
                <c:pt idx="8">
                  <c:v>41921</c:v>
                </c:pt>
                <c:pt idx="9">
                  <c:v>41922</c:v>
                </c:pt>
                <c:pt idx="10">
                  <c:v>41923</c:v>
                </c:pt>
                <c:pt idx="11">
                  <c:v>41924</c:v>
                </c:pt>
                <c:pt idx="12">
                  <c:v>41925</c:v>
                </c:pt>
                <c:pt idx="13">
                  <c:v>41926</c:v>
                </c:pt>
                <c:pt idx="14">
                  <c:v>41927</c:v>
                </c:pt>
                <c:pt idx="15">
                  <c:v>41928</c:v>
                </c:pt>
                <c:pt idx="16">
                  <c:v>41929</c:v>
                </c:pt>
                <c:pt idx="17">
                  <c:v>41930</c:v>
                </c:pt>
                <c:pt idx="18">
                  <c:v>41931</c:v>
                </c:pt>
                <c:pt idx="19">
                  <c:v>41932</c:v>
                </c:pt>
                <c:pt idx="20">
                  <c:v>41933</c:v>
                </c:pt>
                <c:pt idx="21">
                  <c:v>41934</c:v>
                </c:pt>
                <c:pt idx="22">
                  <c:v>41935</c:v>
                </c:pt>
                <c:pt idx="23">
                  <c:v>41936</c:v>
                </c:pt>
                <c:pt idx="24">
                  <c:v>41937</c:v>
                </c:pt>
                <c:pt idx="25">
                  <c:v>41938</c:v>
                </c:pt>
                <c:pt idx="26">
                  <c:v>41939</c:v>
                </c:pt>
                <c:pt idx="27">
                  <c:v>41940</c:v>
                </c:pt>
                <c:pt idx="28">
                  <c:v>41941</c:v>
                </c:pt>
                <c:pt idx="29">
                  <c:v>41942</c:v>
                </c:pt>
                <c:pt idx="30">
                  <c:v>41943</c:v>
                </c:pt>
                <c:pt idx="31">
                  <c:v>41944</c:v>
                </c:pt>
                <c:pt idx="32">
                  <c:v>41945</c:v>
                </c:pt>
                <c:pt idx="33">
                  <c:v>41946</c:v>
                </c:pt>
                <c:pt idx="34">
                  <c:v>41947</c:v>
                </c:pt>
                <c:pt idx="35">
                  <c:v>41948</c:v>
                </c:pt>
                <c:pt idx="36">
                  <c:v>41949</c:v>
                </c:pt>
                <c:pt idx="37">
                  <c:v>41950</c:v>
                </c:pt>
                <c:pt idx="38">
                  <c:v>41951</c:v>
                </c:pt>
                <c:pt idx="39">
                  <c:v>41952</c:v>
                </c:pt>
                <c:pt idx="40">
                  <c:v>41953</c:v>
                </c:pt>
                <c:pt idx="41">
                  <c:v>41954</c:v>
                </c:pt>
                <c:pt idx="42">
                  <c:v>41955</c:v>
                </c:pt>
                <c:pt idx="43">
                  <c:v>41956</c:v>
                </c:pt>
                <c:pt idx="44">
                  <c:v>41957</c:v>
                </c:pt>
                <c:pt idx="45">
                  <c:v>41958</c:v>
                </c:pt>
                <c:pt idx="46">
                  <c:v>41959</c:v>
                </c:pt>
                <c:pt idx="47">
                  <c:v>41960</c:v>
                </c:pt>
                <c:pt idx="48">
                  <c:v>41961</c:v>
                </c:pt>
                <c:pt idx="49">
                  <c:v>41962</c:v>
                </c:pt>
                <c:pt idx="50">
                  <c:v>41963</c:v>
                </c:pt>
                <c:pt idx="51">
                  <c:v>41964</c:v>
                </c:pt>
                <c:pt idx="52">
                  <c:v>41965</c:v>
                </c:pt>
                <c:pt idx="53">
                  <c:v>41966</c:v>
                </c:pt>
                <c:pt idx="54">
                  <c:v>41967</c:v>
                </c:pt>
                <c:pt idx="55">
                  <c:v>41968</c:v>
                </c:pt>
                <c:pt idx="56">
                  <c:v>41969</c:v>
                </c:pt>
                <c:pt idx="57">
                  <c:v>41970</c:v>
                </c:pt>
                <c:pt idx="58">
                  <c:v>41971</c:v>
                </c:pt>
                <c:pt idx="59">
                  <c:v>41972</c:v>
                </c:pt>
                <c:pt idx="60">
                  <c:v>41973</c:v>
                </c:pt>
                <c:pt idx="61">
                  <c:v>41974</c:v>
                </c:pt>
                <c:pt idx="62">
                  <c:v>41975</c:v>
                </c:pt>
                <c:pt idx="63">
                  <c:v>41976</c:v>
                </c:pt>
                <c:pt idx="64">
                  <c:v>41977</c:v>
                </c:pt>
                <c:pt idx="65">
                  <c:v>41978</c:v>
                </c:pt>
                <c:pt idx="66">
                  <c:v>41979</c:v>
                </c:pt>
                <c:pt idx="67">
                  <c:v>41980</c:v>
                </c:pt>
                <c:pt idx="68">
                  <c:v>41981</c:v>
                </c:pt>
                <c:pt idx="69">
                  <c:v>41982</c:v>
                </c:pt>
                <c:pt idx="70">
                  <c:v>41983</c:v>
                </c:pt>
                <c:pt idx="71">
                  <c:v>41984</c:v>
                </c:pt>
                <c:pt idx="72">
                  <c:v>41985</c:v>
                </c:pt>
                <c:pt idx="73">
                  <c:v>41986</c:v>
                </c:pt>
                <c:pt idx="74">
                  <c:v>41987</c:v>
                </c:pt>
                <c:pt idx="75">
                  <c:v>41988</c:v>
                </c:pt>
                <c:pt idx="76">
                  <c:v>41989</c:v>
                </c:pt>
                <c:pt idx="77">
                  <c:v>41990</c:v>
                </c:pt>
                <c:pt idx="78">
                  <c:v>41991</c:v>
                </c:pt>
                <c:pt idx="79">
                  <c:v>41992</c:v>
                </c:pt>
                <c:pt idx="80">
                  <c:v>41993</c:v>
                </c:pt>
                <c:pt idx="81">
                  <c:v>41994</c:v>
                </c:pt>
                <c:pt idx="82">
                  <c:v>41995</c:v>
                </c:pt>
                <c:pt idx="83">
                  <c:v>41996</c:v>
                </c:pt>
                <c:pt idx="84">
                  <c:v>41997</c:v>
                </c:pt>
                <c:pt idx="85">
                  <c:v>41998</c:v>
                </c:pt>
                <c:pt idx="86">
                  <c:v>41999</c:v>
                </c:pt>
                <c:pt idx="87">
                  <c:v>42000</c:v>
                </c:pt>
                <c:pt idx="88">
                  <c:v>42001</c:v>
                </c:pt>
                <c:pt idx="89">
                  <c:v>42002</c:v>
                </c:pt>
                <c:pt idx="90">
                  <c:v>42003</c:v>
                </c:pt>
                <c:pt idx="91">
                  <c:v>42004</c:v>
                </c:pt>
                <c:pt idx="92">
                  <c:v>42005</c:v>
                </c:pt>
                <c:pt idx="93">
                  <c:v>42006</c:v>
                </c:pt>
                <c:pt idx="94">
                  <c:v>42007</c:v>
                </c:pt>
                <c:pt idx="95">
                  <c:v>42008</c:v>
                </c:pt>
                <c:pt idx="96">
                  <c:v>42009</c:v>
                </c:pt>
                <c:pt idx="97">
                  <c:v>42010</c:v>
                </c:pt>
                <c:pt idx="98">
                  <c:v>42011</c:v>
                </c:pt>
                <c:pt idx="99">
                  <c:v>42012</c:v>
                </c:pt>
                <c:pt idx="100">
                  <c:v>42013</c:v>
                </c:pt>
                <c:pt idx="101">
                  <c:v>42014</c:v>
                </c:pt>
                <c:pt idx="102">
                  <c:v>42015</c:v>
                </c:pt>
                <c:pt idx="103">
                  <c:v>42016</c:v>
                </c:pt>
                <c:pt idx="104">
                  <c:v>42017</c:v>
                </c:pt>
                <c:pt idx="105">
                  <c:v>42018</c:v>
                </c:pt>
                <c:pt idx="106">
                  <c:v>42019</c:v>
                </c:pt>
                <c:pt idx="107">
                  <c:v>42020</c:v>
                </c:pt>
                <c:pt idx="108">
                  <c:v>42021</c:v>
                </c:pt>
                <c:pt idx="109">
                  <c:v>42022</c:v>
                </c:pt>
                <c:pt idx="110">
                  <c:v>42023</c:v>
                </c:pt>
                <c:pt idx="111">
                  <c:v>42024</c:v>
                </c:pt>
                <c:pt idx="112">
                  <c:v>42025</c:v>
                </c:pt>
                <c:pt idx="113">
                  <c:v>42026</c:v>
                </c:pt>
                <c:pt idx="114">
                  <c:v>42027</c:v>
                </c:pt>
                <c:pt idx="115">
                  <c:v>42028</c:v>
                </c:pt>
                <c:pt idx="116">
                  <c:v>42029</c:v>
                </c:pt>
                <c:pt idx="117">
                  <c:v>42030</c:v>
                </c:pt>
                <c:pt idx="118">
                  <c:v>42031</c:v>
                </c:pt>
                <c:pt idx="119">
                  <c:v>42032</c:v>
                </c:pt>
                <c:pt idx="120">
                  <c:v>42033</c:v>
                </c:pt>
                <c:pt idx="121">
                  <c:v>42034</c:v>
                </c:pt>
                <c:pt idx="122">
                  <c:v>42035</c:v>
                </c:pt>
                <c:pt idx="123">
                  <c:v>42036</c:v>
                </c:pt>
                <c:pt idx="124">
                  <c:v>42037</c:v>
                </c:pt>
                <c:pt idx="125">
                  <c:v>42038</c:v>
                </c:pt>
                <c:pt idx="126">
                  <c:v>42039</c:v>
                </c:pt>
                <c:pt idx="127">
                  <c:v>42040</c:v>
                </c:pt>
                <c:pt idx="128">
                  <c:v>42041</c:v>
                </c:pt>
                <c:pt idx="129">
                  <c:v>42042</c:v>
                </c:pt>
                <c:pt idx="130">
                  <c:v>42043</c:v>
                </c:pt>
                <c:pt idx="131">
                  <c:v>42044</c:v>
                </c:pt>
                <c:pt idx="132">
                  <c:v>42045</c:v>
                </c:pt>
                <c:pt idx="133">
                  <c:v>42046</c:v>
                </c:pt>
                <c:pt idx="134">
                  <c:v>42047</c:v>
                </c:pt>
                <c:pt idx="135">
                  <c:v>42048</c:v>
                </c:pt>
                <c:pt idx="136">
                  <c:v>42049</c:v>
                </c:pt>
                <c:pt idx="137">
                  <c:v>42050</c:v>
                </c:pt>
                <c:pt idx="138">
                  <c:v>42051</c:v>
                </c:pt>
                <c:pt idx="139">
                  <c:v>42052</c:v>
                </c:pt>
                <c:pt idx="140">
                  <c:v>42053</c:v>
                </c:pt>
                <c:pt idx="141">
                  <c:v>42054</c:v>
                </c:pt>
                <c:pt idx="142">
                  <c:v>42055</c:v>
                </c:pt>
                <c:pt idx="143">
                  <c:v>42056</c:v>
                </c:pt>
                <c:pt idx="144">
                  <c:v>42057</c:v>
                </c:pt>
                <c:pt idx="145">
                  <c:v>42058</c:v>
                </c:pt>
                <c:pt idx="146">
                  <c:v>42059</c:v>
                </c:pt>
                <c:pt idx="147">
                  <c:v>42060</c:v>
                </c:pt>
                <c:pt idx="148">
                  <c:v>42061</c:v>
                </c:pt>
                <c:pt idx="149">
                  <c:v>42062</c:v>
                </c:pt>
                <c:pt idx="150">
                  <c:v>42063</c:v>
                </c:pt>
                <c:pt idx="151">
                  <c:v>42064</c:v>
                </c:pt>
                <c:pt idx="152">
                  <c:v>42065</c:v>
                </c:pt>
                <c:pt idx="153">
                  <c:v>42066</c:v>
                </c:pt>
                <c:pt idx="154">
                  <c:v>42067</c:v>
                </c:pt>
                <c:pt idx="155">
                  <c:v>42068</c:v>
                </c:pt>
                <c:pt idx="156">
                  <c:v>42069</c:v>
                </c:pt>
                <c:pt idx="157">
                  <c:v>42070</c:v>
                </c:pt>
                <c:pt idx="158">
                  <c:v>42071</c:v>
                </c:pt>
                <c:pt idx="159">
                  <c:v>42072</c:v>
                </c:pt>
                <c:pt idx="160">
                  <c:v>42073</c:v>
                </c:pt>
                <c:pt idx="161">
                  <c:v>42074</c:v>
                </c:pt>
                <c:pt idx="162">
                  <c:v>42075</c:v>
                </c:pt>
                <c:pt idx="163">
                  <c:v>42076</c:v>
                </c:pt>
                <c:pt idx="164">
                  <c:v>42077</c:v>
                </c:pt>
                <c:pt idx="165">
                  <c:v>42078</c:v>
                </c:pt>
                <c:pt idx="166">
                  <c:v>42079</c:v>
                </c:pt>
                <c:pt idx="167">
                  <c:v>42080</c:v>
                </c:pt>
                <c:pt idx="168">
                  <c:v>42081</c:v>
                </c:pt>
                <c:pt idx="169">
                  <c:v>42082</c:v>
                </c:pt>
                <c:pt idx="170">
                  <c:v>42083</c:v>
                </c:pt>
                <c:pt idx="171">
                  <c:v>42084</c:v>
                </c:pt>
                <c:pt idx="172">
                  <c:v>42085</c:v>
                </c:pt>
                <c:pt idx="173">
                  <c:v>42086</c:v>
                </c:pt>
                <c:pt idx="174">
                  <c:v>42087</c:v>
                </c:pt>
                <c:pt idx="175">
                  <c:v>42088</c:v>
                </c:pt>
                <c:pt idx="176">
                  <c:v>42089</c:v>
                </c:pt>
                <c:pt idx="177">
                  <c:v>42090</c:v>
                </c:pt>
                <c:pt idx="178">
                  <c:v>42091</c:v>
                </c:pt>
                <c:pt idx="179">
                  <c:v>42092</c:v>
                </c:pt>
                <c:pt idx="180">
                  <c:v>42093</c:v>
                </c:pt>
                <c:pt idx="181">
                  <c:v>42094</c:v>
                </c:pt>
                <c:pt idx="182">
                  <c:v>42095</c:v>
                </c:pt>
                <c:pt idx="183">
                  <c:v>42096</c:v>
                </c:pt>
                <c:pt idx="184">
                  <c:v>42097</c:v>
                </c:pt>
                <c:pt idx="185">
                  <c:v>42098</c:v>
                </c:pt>
                <c:pt idx="186">
                  <c:v>42099</c:v>
                </c:pt>
                <c:pt idx="187">
                  <c:v>42100</c:v>
                </c:pt>
                <c:pt idx="188">
                  <c:v>42101</c:v>
                </c:pt>
                <c:pt idx="189">
                  <c:v>42102</c:v>
                </c:pt>
                <c:pt idx="190">
                  <c:v>42103</c:v>
                </c:pt>
                <c:pt idx="191">
                  <c:v>42104</c:v>
                </c:pt>
                <c:pt idx="192">
                  <c:v>42105</c:v>
                </c:pt>
                <c:pt idx="193">
                  <c:v>42106</c:v>
                </c:pt>
                <c:pt idx="194">
                  <c:v>42107</c:v>
                </c:pt>
                <c:pt idx="195">
                  <c:v>42108</c:v>
                </c:pt>
                <c:pt idx="196">
                  <c:v>42109</c:v>
                </c:pt>
                <c:pt idx="197">
                  <c:v>42110</c:v>
                </c:pt>
                <c:pt idx="198">
                  <c:v>42111</c:v>
                </c:pt>
                <c:pt idx="199">
                  <c:v>42112</c:v>
                </c:pt>
                <c:pt idx="200">
                  <c:v>42113</c:v>
                </c:pt>
                <c:pt idx="201">
                  <c:v>42114</c:v>
                </c:pt>
                <c:pt idx="202">
                  <c:v>42115</c:v>
                </c:pt>
                <c:pt idx="203">
                  <c:v>42116</c:v>
                </c:pt>
                <c:pt idx="204">
                  <c:v>42117</c:v>
                </c:pt>
                <c:pt idx="205">
                  <c:v>42118</c:v>
                </c:pt>
                <c:pt idx="206">
                  <c:v>42119</c:v>
                </c:pt>
                <c:pt idx="207">
                  <c:v>42120</c:v>
                </c:pt>
                <c:pt idx="208">
                  <c:v>42121</c:v>
                </c:pt>
                <c:pt idx="209">
                  <c:v>42122</c:v>
                </c:pt>
                <c:pt idx="210">
                  <c:v>42123</c:v>
                </c:pt>
                <c:pt idx="211">
                  <c:v>42124</c:v>
                </c:pt>
                <c:pt idx="212">
                  <c:v>42125</c:v>
                </c:pt>
                <c:pt idx="213">
                  <c:v>42126</c:v>
                </c:pt>
                <c:pt idx="214">
                  <c:v>42127</c:v>
                </c:pt>
                <c:pt idx="215">
                  <c:v>42128</c:v>
                </c:pt>
                <c:pt idx="216">
                  <c:v>42129</c:v>
                </c:pt>
                <c:pt idx="217">
                  <c:v>42130</c:v>
                </c:pt>
                <c:pt idx="218">
                  <c:v>42131</c:v>
                </c:pt>
                <c:pt idx="219">
                  <c:v>42132</c:v>
                </c:pt>
                <c:pt idx="220">
                  <c:v>42133</c:v>
                </c:pt>
                <c:pt idx="221">
                  <c:v>42134</c:v>
                </c:pt>
                <c:pt idx="222">
                  <c:v>42135</c:v>
                </c:pt>
                <c:pt idx="223">
                  <c:v>42136</c:v>
                </c:pt>
                <c:pt idx="224">
                  <c:v>42137</c:v>
                </c:pt>
                <c:pt idx="225">
                  <c:v>42138</c:v>
                </c:pt>
                <c:pt idx="226">
                  <c:v>42139</c:v>
                </c:pt>
                <c:pt idx="227">
                  <c:v>42140</c:v>
                </c:pt>
                <c:pt idx="228">
                  <c:v>42141</c:v>
                </c:pt>
                <c:pt idx="229">
                  <c:v>42142</c:v>
                </c:pt>
                <c:pt idx="230">
                  <c:v>42143</c:v>
                </c:pt>
                <c:pt idx="231">
                  <c:v>42144</c:v>
                </c:pt>
                <c:pt idx="232">
                  <c:v>42145</c:v>
                </c:pt>
                <c:pt idx="233">
                  <c:v>42146</c:v>
                </c:pt>
                <c:pt idx="234">
                  <c:v>42147</c:v>
                </c:pt>
                <c:pt idx="235">
                  <c:v>42148</c:v>
                </c:pt>
                <c:pt idx="236">
                  <c:v>42149</c:v>
                </c:pt>
                <c:pt idx="237">
                  <c:v>42150</c:v>
                </c:pt>
                <c:pt idx="238">
                  <c:v>42151</c:v>
                </c:pt>
                <c:pt idx="239">
                  <c:v>42152</c:v>
                </c:pt>
                <c:pt idx="240">
                  <c:v>42153</c:v>
                </c:pt>
                <c:pt idx="241">
                  <c:v>42154</c:v>
                </c:pt>
                <c:pt idx="242">
                  <c:v>42155</c:v>
                </c:pt>
                <c:pt idx="243">
                  <c:v>42156</c:v>
                </c:pt>
                <c:pt idx="244">
                  <c:v>42157</c:v>
                </c:pt>
                <c:pt idx="245">
                  <c:v>42158</c:v>
                </c:pt>
                <c:pt idx="246">
                  <c:v>42159</c:v>
                </c:pt>
                <c:pt idx="247">
                  <c:v>42160</c:v>
                </c:pt>
                <c:pt idx="248">
                  <c:v>42161</c:v>
                </c:pt>
                <c:pt idx="249">
                  <c:v>42162</c:v>
                </c:pt>
                <c:pt idx="250">
                  <c:v>42163</c:v>
                </c:pt>
                <c:pt idx="251">
                  <c:v>42164</c:v>
                </c:pt>
                <c:pt idx="252">
                  <c:v>42165</c:v>
                </c:pt>
                <c:pt idx="253">
                  <c:v>42166</c:v>
                </c:pt>
                <c:pt idx="254">
                  <c:v>42167</c:v>
                </c:pt>
                <c:pt idx="255">
                  <c:v>42168</c:v>
                </c:pt>
                <c:pt idx="256">
                  <c:v>42169</c:v>
                </c:pt>
                <c:pt idx="257">
                  <c:v>42170</c:v>
                </c:pt>
                <c:pt idx="258">
                  <c:v>42171</c:v>
                </c:pt>
                <c:pt idx="259">
                  <c:v>42172</c:v>
                </c:pt>
                <c:pt idx="260">
                  <c:v>42173</c:v>
                </c:pt>
                <c:pt idx="261">
                  <c:v>42174</c:v>
                </c:pt>
                <c:pt idx="262">
                  <c:v>42175</c:v>
                </c:pt>
                <c:pt idx="263">
                  <c:v>42176</c:v>
                </c:pt>
                <c:pt idx="264">
                  <c:v>42177</c:v>
                </c:pt>
                <c:pt idx="265">
                  <c:v>42178</c:v>
                </c:pt>
                <c:pt idx="266">
                  <c:v>42179</c:v>
                </c:pt>
                <c:pt idx="267">
                  <c:v>42180</c:v>
                </c:pt>
                <c:pt idx="268">
                  <c:v>42181</c:v>
                </c:pt>
                <c:pt idx="269">
                  <c:v>42182</c:v>
                </c:pt>
                <c:pt idx="270">
                  <c:v>42183</c:v>
                </c:pt>
                <c:pt idx="271">
                  <c:v>42184</c:v>
                </c:pt>
                <c:pt idx="272">
                  <c:v>42185</c:v>
                </c:pt>
                <c:pt idx="273">
                  <c:v>42186</c:v>
                </c:pt>
                <c:pt idx="274">
                  <c:v>42187</c:v>
                </c:pt>
                <c:pt idx="275">
                  <c:v>42188</c:v>
                </c:pt>
                <c:pt idx="276">
                  <c:v>42189</c:v>
                </c:pt>
                <c:pt idx="277">
                  <c:v>42190</c:v>
                </c:pt>
                <c:pt idx="278">
                  <c:v>42191</c:v>
                </c:pt>
                <c:pt idx="279">
                  <c:v>42192</c:v>
                </c:pt>
                <c:pt idx="280">
                  <c:v>42193</c:v>
                </c:pt>
                <c:pt idx="281">
                  <c:v>42194</c:v>
                </c:pt>
                <c:pt idx="282">
                  <c:v>42195</c:v>
                </c:pt>
                <c:pt idx="283">
                  <c:v>42196</c:v>
                </c:pt>
                <c:pt idx="284">
                  <c:v>42197</c:v>
                </c:pt>
                <c:pt idx="285">
                  <c:v>42198</c:v>
                </c:pt>
                <c:pt idx="286">
                  <c:v>42199</c:v>
                </c:pt>
                <c:pt idx="287">
                  <c:v>42200</c:v>
                </c:pt>
                <c:pt idx="288">
                  <c:v>42201</c:v>
                </c:pt>
                <c:pt idx="289">
                  <c:v>42202</c:v>
                </c:pt>
                <c:pt idx="290">
                  <c:v>42203</c:v>
                </c:pt>
                <c:pt idx="291">
                  <c:v>42204</c:v>
                </c:pt>
                <c:pt idx="292">
                  <c:v>42205</c:v>
                </c:pt>
                <c:pt idx="293">
                  <c:v>42206</c:v>
                </c:pt>
                <c:pt idx="294">
                  <c:v>42207</c:v>
                </c:pt>
                <c:pt idx="295">
                  <c:v>42208</c:v>
                </c:pt>
                <c:pt idx="296">
                  <c:v>42209</c:v>
                </c:pt>
                <c:pt idx="297">
                  <c:v>42210</c:v>
                </c:pt>
                <c:pt idx="298">
                  <c:v>42211</c:v>
                </c:pt>
                <c:pt idx="299">
                  <c:v>42212</c:v>
                </c:pt>
                <c:pt idx="300">
                  <c:v>42213</c:v>
                </c:pt>
                <c:pt idx="301">
                  <c:v>42214</c:v>
                </c:pt>
                <c:pt idx="302">
                  <c:v>42215</c:v>
                </c:pt>
                <c:pt idx="303">
                  <c:v>42216</c:v>
                </c:pt>
                <c:pt idx="304">
                  <c:v>42217</c:v>
                </c:pt>
                <c:pt idx="305">
                  <c:v>42218</c:v>
                </c:pt>
                <c:pt idx="306">
                  <c:v>42219</c:v>
                </c:pt>
                <c:pt idx="307">
                  <c:v>42220</c:v>
                </c:pt>
                <c:pt idx="308">
                  <c:v>42221</c:v>
                </c:pt>
                <c:pt idx="309">
                  <c:v>42222</c:v>
                </c:pt>
                <c:pt idx="310">
                  <c:v>42223</c:v>
                </c:pt>
                <c:pt idx="311">
                  <c:v>42224</c:v>
                </c:pt>
                <c:pt idx="312">
                  <c:v>42225</c:v>
                </c:pt>
                <c:pt idx="313">
                  <c:v>42226</c:v>
                </c:pt>
                <c:pt idx="314">
                  <c:v>42227</c:v>
                </c:pt>
                <c:pt idx="315">
                  <c:v>42228</c:v>
                </c:pt>
                <c:pt idx="316">
                  <c:v>42229</c:v>
                </c:pt>
                <c:pt idx="317">
                  <c:v>42230</c:v>
                </c:pt>
                <c:pt idx="318">
                  <c:v>42231</c:v>
                </c:pt>
                <c:pt idx="319">
                  <c:v>42232</c:v>
                </c:pt>
                <c:pt idx="320">
                  <c:v>42233</c:v>
                </c:pt>
                <c:pt idx="321">
                  <c:v>42234</c:v>
                </c:pt>
                <c:pt idx="322">
                  <c:v>42235</c:v>
                </c:pt>
                <c:pt idx="323">
                  <c:v>42236</c:v>
                </c:pt>
                <c:pt idx="324">
                  <c:v>42237</c:v>
                </c:pt>
                <c:pt idx="325">
                  <c:v>42238</c:v>
                </c:pt>
                <c:pt idx="326">
                  <c:v>42239</c:v>
                </c:pt>
                <c:pt idx="327">
                  <c:v>42240</c:v>
                </c:pt>
                <c:pt idx="328">
                  <c:v>42241</c:v>
                </c:pt>
                <c:pt idx="329">
                  <c:v>42242</c:v>
                </c:pt>
                <c:pt idx="330">
                  <c:v>42243</c:v>
                </c:pt>
                <c:pt idx="331">
                  <c:v>42244</c:v>
                </c:pt>
                <c:pt idx="332">
                  <c:v>42245</c:v>
                </c:pt>
                <c:pt idx="333">
                  <c:v>42246</c:v>
                </c:pt>
                <c:pt idx="334">
                  <c:v>42247</c:v>
                </c:pt>
                <c:pt idx="335">
                  <c:v>42248</c:v>
                </c:pt>
                <c:pt idx="336">
                  <c:v>42249</c:v>
                </c:pt>
                <c:pt idx="337">
                  <c:v>42250</c:v>
                </c:pt>
                <c:pt idx="338">
                  <c:v>42251</c:v>
                </c:pt>
                <c:pt idx="339">
                  <c:v>42252</c:v>
                </c:pt>
                <c:pt idx="340">
                  <c:v>42253</c:v>
                </c:pt>
                <c:pt idx="341">
                  <c:v>42254</c:v>
                </c:pt>
                <c:pt idx="342">
                  <c:v>42255</c:v>
                </c:pt>
                <c:pt idx="343">
                  <c:v>42256</c:v>
                </c:pt>
                <c:pt idx="344">
                  <c:v>42257</c:v>
                </c:pt>
                <c:pt idx="345">
                  <c:v>42258</c:v>
                </c:pt>
                <c:pt idx="346">
                  <c:v>42259</c:v>
                </c:pt>
                <c:pt idx="347">
                  <c:v>42260</c:v>
                </c:pt>
                <c:pt idx="348">
                  <c:v>42261</c:v>
                </c:pt>
                <c:pt idx="349">
                  <c:v>42262</c:v>
                </c:pt>
                <c:pt idx="350">
                  <c:v>42263</c:v>
                </c:pt>
                <c:pt idx="351">
                  <c:v>42264</c:v>
                </c:pt>
                <c:pt idx="352">
                  <c:v>42265</c:v>
                </c:pt>
                <c:pt idx="353">
                  <c:v>42266</c:v>
                </c:pt>
                <c:pt idx="354">
                  <c:v>42267</c:v>
                </c:pt>
                <c:pt idx="355">
                  <c:v>42268</c:v>
                </c:pt>
                <c:pt idx="356">
                  <c:v>42269</c:v>
                </c:pt>
                <c:pt idx="357">
                  <c:v>42270</c:v>
                </c:pt>
                <c:pt idx="358">
                  <c:v>42271</c:v>
                </c:pt>
                <c:pt idx="359">
                  <c:v>42272</c:v>
                </c:pt>
                <c:pt idx="360">
                  <c:v>42273</c:v>
                </c:pt>
                <c:pt idx="361">
                  <c:v>42274</c:v>
                </c:pt>
                <c:pt idx="362">
                  <c:v>42275</c:v>
                </c:pt>
                <c:pt idx="363">
                  <c:v>42276</c:v>
                </c:pt>
                <c:pt idx="364">
                  <c:v>42277</c:v>
                </c:pt>
                <c:pt idx="365">
                  <c:v>42278</c:v>
                </c:pt>
                <c:pt idx="366">
                  <c:v>42279</c:v>
                </c:pt>
                <c:pt idx="367">
                  <c:v>42280</c:v>
                </c:pt>
                <c:pt idx="368">
                  <c:v>42281</c:v>
                </c:pt>
                <c:pt idx="369">
                  <c:v>42282</c:v>
                </c:pt>
                <c:pt idx="370">
                  <c:v>42283</c:v>
                </c:pt>
                <c:pt idx="371">
                  <c:v>42284</c:v>
                </c:pt>
                <c:pt idx="372">
                  <c:v>42285</c:v>
                </c:pt>
                <c:pt idx="373">
                  <c:v>42286</c:v>
                </c:pt>
                <c:pt idx="374">
                  <c:v>42287</c:v>
                </c:pt>
                <c:pt idx="375">
                  <c:v>42288</c:v>
                </c:pt>
                <c:pt idx="376">
                  <c:v>42289</c:v>
                </c:pt>
                <c:pt idx="377">
                  <c:v>42290</c:v>
                </c:pt>
                <c:pt idx="378">
                  <c:v>42291</c:v>
                </c:pt>
                <c:pt idx="379">
                  <c:v>42292</c:v>
                </c:pt>
                <c:pt idx="380">
                  <c:v>42293</c:v>
                </c:pt>
                <c:pt idx="381">
                  <c:v>42294</c:v>
                </c:pt>
                <c:pt idx="382">
                  <c:v>42295</c:v>
                </c:pt>
                <c:pt idx="383">
                  <c:v>42296</c:v>
                </c:pt>
                <c:pt idx="384">
                  <c:v>42297</c:v>
                </c:pt>
                <c:pt idx="385">
                  <c:v>42298</c:v>
                </c:pt>
                <c:pt idx="386">
                  <c:v>42299</c:v>
                </c:pt>
                <c:pt idx="387">
                  <c:v>42300</c:v>
                </c:pt>
                <c:pt idx="388">
                  <c:v>42301</c:v>
                </c:pt>
                <c:pt idx="389">
                  <c:v>42302</c:v>
                </c:pt>
                <c:pt idx="390">
                  <c:v>42303</c:v>
                </c:pt>
                <c:pt idx="391">
                  <c:v>42304</c:v>
                </c:pt>
                <c:pt idx="392">
                  <c:v>42305</c:v>
                </c:pt>
                <c:pt idx="393">
                  <c:v>42306</c:v>
                </c:pt>
                <c:pt idx="394">
                  <c:v>42307</c:v>
                </c:pt>
                <c:pt idx="395">
                  <c:v>42308</c:v>
                </c:pt>
                <c:pt idx="396">
                  <c:v>42309</c:v>
                </c:pt>
                <c:pt idx="397">
                  <c:v>42310</c:v>
                </c:pt>
                <c:pt idx="398">
                  <c:v>42311</c:v>
                </c:pt>
                <c:pt idx="399">
                  <c:v>42312</c:v>
                </c:pt>
                <c:pt idx="400">
                  <c:v>42313</c:v>
                </c:pt>
                <c:pt idx="401">
                  <c:v>42314</c:v>
                </c:pt>
                <c:pt idx="402">
                  <c:v>42315</c:v>
                </c:pt>
                <c:pt idx="403">
                  <c:v>42316</c:v>
                </c:pt>
                <c:pt idx="404">
                  <c:v>42317</c:v>
                </c:pt>
                <c:pt idx="405">
                  <c:v>42318</c:v>
                </c:pt>
                <c:pt idx="406">
                  <c:v>42319</c:v>
                </c:pt>
                <c:pt idx="407">
                  <c:v>42320</c:v>
                </c:pt>
                <c:pt idx="408">
                  <c:v>42321</c:v>
                </c:pt>
                <c:pt idx="409">
                  <c:v>42322</c:v>
                </c:pt>
                <c:pt idx="410">
                  <c:v>42323</c:v>
                </c:pt>
                <c:pt idx="411">
                  <c:v>42324</c:v>
                </c:pt>
                <c:pt idx="412">
                  <c:v>42325</c:v>
                </c:pt>
                <c:pt idx="413">
                  <c:v>42326</c:v>
                </c:pt>
                <c:pt idx="414">
                  <c:v>42327</c:v>
                </c:pt>
                <c:pt idx="415">
                  <c:v>42328</c:v>
                </c:pt>
                <c:pt idx="416">
                  <c:v>42329</c:v>
                </c:pt>
                <c:pt idx="417">
                  <c:v>42330</c:v>
                </c:pt>
                <c:pt idx="418">
                  <c:v>42331</c:v>
                </c:pt>
                <c:pt idx="419">
                  <c:v>42332</c:v>
                </c:pt>
                <c:pt idx="420">
                  <c:v>42333</c:v>
                </c:pt>
                <c:pt idx="421">
                  <c:v>42334</c:v>
                </c:pt>
                <c:pt idx="422">
                  <c:v>42335</c:v>
                </c:pt>
                <c:pt idx="423">
                  <c:v>42336</c:v>
                </c:pt>
                <c:pt idx="424">
                  <c:v>42337</c:v>
                </c:pt>
                <c:pt idx="425">
                  <c:v>42338</c:v>
                </c:pt>
                <c:pt idx="426">
                  <c:v>42339</c:v>
                </c:pt>
                <c:pt idx="427">
                  <c:v>42340</c:v>
                </c:pt>
                <c:pt idx="428">
                  <c:v>42341</c:v>
                </c:pt>
                <c:pt idx="429">
                  <c:v>42342</c:v>
                </c:pt>
                <c:pt idx="430">
                  <c:v>42343</c:v>
                </c:pt>
                <c:pt idx="431">
                  <c:v>42344</c:v>
                </c:pt>
                <c:pt idx="432">
                  <c:v>42345</c:v>
                </c:pt>
                <c:pt idx="433">
                  <c:v>42346</c:v>
                </c:pt>
                <c:pt idx="434">
                  <c:v>42347</c:v>
                </c:pt>
                <c:pt idx="435">
                  <c:v>42348</c:v>
                </c:pt>
                <c:pt idx="436">
                  <c:v>42349</c:v>
                </c:pt>
                <c:pt idx="437">
                  <c:v>42350</c:v>
                </c:pt>
                <c:pt idx="438">
                  <c:v>42351</c:v>
                </c:pt>
                <c:pt idx="439">
                  <c:v>42352</c:v>
                </c:pt>
                <c:pt idx="440">
                  <c:v>42353</c:v>
                </c:pt>
                <c:pt idx="441">
                  <c:v>42354</c:v>
                </c:pt>
                <c:pt idx="442">
                  <c:v>42355</c:v>
                </c:pt>
                <c:pt idx="443">
                  <c:v>42356</c:v>
                </c:pt>
                <c:pt idx="444">
                  <c:v>42357</c:v>
                </c:pt>
                <c:pt idx="445">
                  <c:v>42358</c:v>
                </c:pt>
                <c:pt idx="446">
                  <c:v>42359</c:v>
                </c:pt>
                <c:pt idx="447">
                  <c:v>42360</c:v>
                </c:pt>
                <c:pt idx="448">
                  <c:v>42361</c:v>
                </c:pt>
                <c:pt idx="449">
                  <c:v>42362</c:v>
                </c:pt>
                <c:pt idx="450">
                  <c:v>42363</c:v>
                </c:pt>
                <c:pt idx="451">
                  <c:v>42364</c:v>
                </c:pt>
                <c:pt idx="452">
                  <c:v>42365</c:v>
                </c:pt>
                <c:pt idx="453">
                  <c:v>42366</c:v>
                </c:pt>
                <c:pt idx="454">
                  <c:v>42367</c:v>
                </c:pt>
                <c:pt idx="455">
                  <c:v>42368</c:v>
                </c:pt>
                <c:pt idx="456">
                  <c:v>42369</c:v>
                </c:pt>
                <c:pt idx="457">
                  <c:v>42370</c:v>
                </c:pt>
                <c:pt idx="458">
                  <c:v>42371</c:v>
                </c:pt>
                <c:pt idx="459">
                  <c:v>42372</c:v>
                </c:pt>
                <c:pt idx="460">
                  <c:v>42373</c:v>
                </c:pt>
                <c:pt idx="461">
                  <c:v>42374</c:v>
                </c:pt>
                <c:pt idx="462">
                  <c:v>42375</c:v>
                </c:pt>
                <c:pt idx="463">
                  <c:v>42376</c:v>
                </c:pt>
                <c:pt idx="464">
                  <c:v>42377</c:v>
                </c:pt>
                <c:pt idx="465">
                  <c:v>42378</c:v>
                </c:pt>
                <c:pt idx="466">
                  <c:v>42379</c:v>
                </c:pt>
                <c:pt idx="467">
                  <c:v>42380</c:v>
                </c:pt>
                <c:pt idx="468">
                  <c:v>42381</c:v>
                </c:pt>
                <c:pt idx="469">
                  <c:v>42382</c:v>
                </c:pt>
                <c:pt idx="470">
                  <c:v>42383</c:v>
                </c:pt>
                <c:pt idx="471">
                  <c:v>42384</c:v>
                </c:pt>
                <c:pt idx="472">
                  <c:v>42385</c:v>
                </c:pt>
                <c:pt idx="473">
                  <c:v>42386</c:v>
                </c:pt>
                <c:pt idx="474">
                  <c:v>42387</c:v>
                </c:pt>
                <c:pt idx="475">
                  <c:v>42388</c:v>
                </c:pt>
                <c:pt idx="476">
                  <c:v>42389</c:v>
                </c:pt>
                <c:pt idx="477">
                  <c:v>42390</c:v>
                </c:pt>
                <c:pt idx="478">
                  <c:v>42391</c:v>
                </c:pt>
                <c:pt idx="479">
                  <c:v>42392</c:v>
                </c:pt>
                <c:pt idx="480">
                  <c:v>42393</c:v>
                </c:pt>
                <c:pt idx="481">
                  <c:v>42394</c:v>
                </c:pt>
                <c:pt idx="482">
                  <c:v>42395</c:v>
                </c:pt>
                <c:pt idx="483">
                  <c:v>42396</c:v>
                </c:pt>
                <c:pt idx="484">
                  <c:v>42397</c:v>
                </c:pt>
                <c:pt idx="485">
                  <c:v>42398</c:v>
                </c:pt>
                <c:pt idx="486">
                  <c:v>42399</c:v>
                </c:pt>
                <c:pt idx="487">
                  <c:v>42400</c:v>
                </c:pt>
                <c:pt idx="488">
                  <c:v>42401</c:v>
                </c:pt>
                <c:pt idx="489">
                  <c:v>42402</c:v>
                </c:pt>
                <c:pt idx="490">
                  <c:v>42403</c:v>
                </c:pt>
                <c:pt idx="491">
                  <c:v>42404</c:v>
                </c:pt>
                <c:pt idx="492">
                  <c:v>42405</c:v>
                </c:pt>
                <c:pt idx="493">
                  <c:v>42406</c:v>
                </c:pt>
                <c:pt idx="494">
                  <c:v>42407</c:v>
                </c:pt>
                <c:pt idx="495">
                  <c:v>42408</c:v>
                </c:pt>
                <c:pt idx="496">
                  <c:v>42409</c:v>
                </c:pt>
                <c:pt idx="497">
                  <c:v>42410</c:v>
                </c:pt>
                <c:pt idx="498">
                  <c:v>42411</c:v>
                </c:pt>
                <c:pt idx="499">
                  <c:v>42412</c:v>
                </c:pt>
                <c:pt idx="500">
                  <c:v>42413</c:v>
                </c:pt>
                <c:pt idx="501">
                  <c:v>42414</c:v>
                </c:pt>
                <c:pt idx="502">
                  <c:v>42415</c:v>
                </c:pt>
                <c:pt idx="503">
                  <c:v>42416</c:v>
                </c:pt>
                <c:pt idx="504">
                  <c:v>42417</c:v>
                </c:pt>
                <c:pt idx="505">
                  <c:v>42418</c:v>
                </c:pt>
                <c:pt idx="506">
                  <c:v>42419</c:v>
                </c:pt>
                <c:pt idx="507">
                  <c:v>42420</c:v>
                </c:pt>
                <c:pt idx="508">
                  <c:v>42421</c:v>
                </c:pt>
                <c:pt idx="509">
                  <c:v>42422</c:v>
                </c:pt>
                <c:pt idx="510">
                  <c:v>42423</c:v>
                </c:pt>
                <c:pt idx="511">
                  <c:v>42424</c:v>
                </c:pt>
                <c:pt idx="512">
                  <c:v>42425</c:v>
                </c:pt>
                <c:pt idx="513">
                  <c:v>42426</c:v>
                </c:pt>
                <c:pt idx="514">
                  <c:v>42427</c:v>
                </c:pt>
                <c:pt idx="515">
                  <c:v>42428</c:v>
                </c:pt>
                <c:pt idx="516">
                  <c:v>42429</c:v>
                </c:pt>
                <c:pt idx="517">
                  <c:v>42430</c:v>
                </c:pt>
                <c:pt idx="518">
                  <c:v>42431</c:v>
                </c:pt>
                <c:pt idx="519">
                  <c:v>42432</c:v>
                </c:pt>
                <c:pt idx="520">
                  <c:v>42433</c:v>
                </c:pt>
                <c:pt idx="521">
                  <c:v>42434</c:v>
                </c:pt>
                <c:pt idx="522">
                  <c:v>42435</c:v>
                </c:pt>
                <c:pt idx="523">
                  <c:v>42436</c:v>
                </c:pt>
                <c:pt idx="524">
                  <c:v>42437</c:v>
                </c:pt>
                <c:pt idx="525">
                  <c:v>42438</c:v>
                </c:pt>
                <c:pt idx="526">
                  <c:v>42439</c:v>
                </c:pt>
                <c:pt idx="527">
                  <c:v>42440</c:v>
                </c:pt>
                <c:pt idx="528">
                  <c:v>42441</c:v>
                </c:pt>
                <c:pt idx="529">
                  <c:v>42442</c:v>
                </c:pt>
                <c:pt idx="530">
                  <c:v>42443</c:v>
                </c:pt>
                <c:pt idx="531">
                  <c:v>42444</c:v>
                </c:pt>
                <c:pt idx="532">
                  <c:v>42445</c:v>
                </c:pt>
                <c:pt idx="533">
                  <c:v>42446</c:v>
                </c:pt>
                <c:pt idx="534">
                  <c:v>42447</c:v>
                </c:pt>
                <c:pt idx="535">
                  <c:v>42448</c:v>
                </c:pt>
                <c:pt idx="536">
                  <c:v>42449</c:v>
                </c:pt>
                <c:pt idx="537">
                  <c:v>42450</c:v>
                </c:pt>
                <c:pt idx="538">
                  <c:v>42451</c:v>
                </c:pt>
                <c:pt idx="539">
                  <c:v>42452</c:v>
                </c:pt>
                <c:pt idx="540">
                  <c:v>42453</c:v>
                </c:pt>
                <c:pt idx="541">
                  <c:v>42454</c:v>
                </c:pt>
                <c:pt idx="542">
                  <c:v>42455</c:v>
                </c:pt>
                <c:pt idx="543">
                  <c:v>42456</c:v>
                </c:pt>
                <c:pt idx="544">
                  <c:v>42457</c:v>
                </c:pt>
                <c:pt idx="545">
                  <c:v>42458</c:v>
                </c:pt>
                <c:pt idx="546">
                  <c:v>42459</c:v>
                </c:pt>
                <c:pt idx="547">
                  <c:v>42460</c:v>
                </c:pt>
                <c:pt idx="548">
                  <c:v>42461</c:v>
                </c:pt>
                <c:pt idx="549">
                  <c:v>42462</c:v>
                </c:pt>
                <c:pt idx="550">
                  <c:v>42463</c:v>
                </c:pt>
                <c:pt idx="551">
                  <c:v>42464</c:v>
                </c:pt>
                <c:pt idx="552">
                  <c:v>42465</c:v>
                </c:pt>
                <c:pt idx="553">
                  <c:v>42466</c:v>
                </c:pt>
                <c:pt idx="554">
                  <c:v>42467</c:v>
                </c:pt>
                <c:pt idx="555">
                  <c:v>42468</c:v>
                </c:pt>
                <c:pt idx="556">
                  <c:v>42469</c:v>
                </c:pt>
                <c:pt idx="557">
                  <c:v>42470</c:v>
                </c:pt>
                <c:pt idx="558">
                  <c:v>42471</c:v>
                </c:pt>
                <c:pt idx="559">
                  <c:v>42472</c:v>
                </c:pt>
                <c:pt idx="560">
                  <c:v>42473</c:v>
                </c:pt>
                <c:pt idx="561">
                  <c:v>42474</c:v>
                </c:pt>
                <c:pt idx="562">
                  <c:v>42475</c:v>
                </c:pt>
                <c:pt idx="563">
                  <c:v>42476</c:v>
                </c:pt>
                <c:pt idx="564">
                  <c:v>42477</c:v>
                </c:pt>
                <c:pt idx="565">
                  <c:v>42478</c:v>
                </c:pt>
                <c:pt idx="566">
                  <c:v>42479</c:v>
                </c:pt>
                <c:pt idx="567">
                  <c:v>42480</c:v>
                </c:pt>
                <c:pt idx="568">
                  <c:v>42481</c:v>
                </c:pt>
                <c:pt idx="569">
                  <c:v>42482</c:v>
                </c:pt>
                <c:pt idx="570">
                  <c:v>42483</c:v>
                </c:pt>
                <c:pt idx="571">
                  <c:v>42484</c:v>
                </c:pt>
                <c:pt idx="572">
                  <c:v>42485</c:v>
                </c:pt>
                <c:pt idx="573">
                  <c:v>42486</c:v>
                </c:pt>
                <c:pt idx="574">
                  <c:v>42487</c:v>
                </c:pt>
                <c:pt idx="575">
                  <c:v>42488</c:v>
                </c:pt>
                <c:pt idx="576">
                  <c:v>42489</c:v>
                </c:pt>
                <c:pt idx="577">
                  <c:v>42490</c:v>
                </c:pt>
                <c:pt idx="578">
                  <c:v>42491</c:v>
                </c:pt>
                <c:pt idx="579">
                  <c:v>42492</c:v>
                </c:pt>
                <c:pt idx="580">
                  <c:v>42493</c:v>
                </c:pt>
                <c:pt idx="581">
                  <c:v>42494</c:v>
                </c:pt>
                <c:pt idx="582">
                  <c:v>42495</c:v>
                </c:pt>
                <c:pt idx="583">
                  <c:v>42496</c:v>
                </c:pt>
                <c:pt idx="584">
                  <c:v>42497</c:v>
                </c:pt>
                <c:pt idx="585">
                  <c:v>42498</c:v>
                </c:pt>
                <c:pt idx="586">
                  <c:v>42499</c:v>
                </c:pt>
                <c:pt idx="587">
                  <c:v>42500</c:v>
                </c:pt>
                <c:pt idx="588">
                  <c:v>42501</c:v>
                </c:pt>
                <c:pt idx="589">
                  <c:v>42502</c:v>
                </c:pt>
                <c:pt idx="590">
                  <c:v>42503</c:v>
                </c:pt>
                <c:pt idx="591">
                  <c:v>42504</c:v>
                </c:pt>
                <c:pt idx="592">
                  <c:v>42505</c:v>
                </c:pt>
                <c:pt idx="593">
                  <c:v>42506</c:v>
                </c:pt>
                <c:pt idx="594">
                  <c:v>42507</c:v>
                </c:pt>
                <c:pt idx="595">
                  <c:v>42508</c:v>
                </c:pt>
                <c:pt idx="596">
                  <c:v>42509</c:v>
                </c:pt>
                <c:pt idx="597">
                  <c:v>42510</c:v>
                </c:pt>
                <c:pt idx="598">
                  <c:v>42511</c:v>
                </c:pt>
                <c:pt idx="599">
                  <c:v>42512</c:v>
                </c:pt>
                <c:pt idx="600">
                  <c:v>42513</c:v>
                </c:pt>
                <c:pt idx="601">
                  <c:v>42514</c:v>
                </c:pt>
                <c:pt idx="602">
                  <c:v>42515</c:v>
                </c:pt>
                <c:pt idx="603">
                  <c:v>42516</c:v>
                </c:pt>
                <c:pt idx="604">
                  <c:v>42517</c:v>
                </c:pt>
                <c:pt idx="605">
                  <c:v>42518</c:v>
                </c:pt>
                <c:pt idx="606">
                  <c:v>42519</c:v>
                </c:pt>
                <c:pt idx="607">
                  <c:v>42520</c:v>
                </c:pt>
                <c:pt idx="608">
                  <c:v>42521</c:v>
                </c:pt>
                <c:pt idx="609">
                  <c:v>42522</c:v>
                </c:pt>
                <c:pt idx="610">
                  <c:v>42523</c:v>
                </c:pt>
                <c:pt idx="611">
                  <c:v>42524</c:v>
                </c:pt>
                <c:pt idx="612">
                  <c:v>42525</c:v>
                </c:pt>
                <c:pt idx="613">
                  <c:v>42526</c:v>
                </c:pt>
                <c:pt idx="614">
                  <c:v>42527</c:v>
                </c:pt>
                <c:pt idx="615">
                  <c:v>42528</c:v>
                </c:pt>
                <c:pt idx="616">
                  <c:v>42529</c:v>
                </c:pt>
                <c:pt idx="617">
                  <c:v>42530</c:v>
                </c:pt>
                <c:pt idx="618">
                  <c:v>42531</c:v>
                </c:pt>
                <c:pt idx="619">
                  <c:v>42532</c:v>
                </c:pt>
                <c:pt idx="620">
                  <c:v>42533</c:v>
                </c:pt>
                <c:pt idx="621">
                  <c:v>42534</c:v>
                </c:pt>
                <c:pt idx="622">
                  <c:v>42535</c:v>
                </c:pt>
                <c:pt idx="623">
                  <c:v>42536</c:v>
                </c:pt>
                <c:pt idx="624">
                  <c:v>42537</c:v>
                </c:pt>
                <c:pt idx="625">
                  <c:v>42538</c:v>
                </c:pt>
                <c:pt idx="626">
                  <c:v>42539</c:v>
                </c:pt>
                <c:pt idx="627">
                  <c:v>42540</c:v>
                </c:pt>
                <c:pt idx="628">
                  <c:v>42541</c:v>
                </c:pt>
                <c:pt idx="629">
                  <c:v>42542</c:v>
                </c:pt>
                <c:pt idx="630">
                  <c:v>42543</c:v>
                </c:pt>
                <c:pt idx="631">
                  <c:v>42544</c:v>
                </c:pt>
                <c:pt idx="632">
                  <c:v>42545</c:v>
                </c:pt>
                <c:pt idx="633">
                  <c:v>42546</c:v>
                </c:pt>
                <c:pt idx="634">
                  <c:v>42547</c:v>
                </c:pt>
                <c:pt idx="635">
                  <c:v>42548</c:v>
                </c:pt>
                <c:pt idx="636">
                  <c:v>42549</c:v>
                </c:pt>
                <c:pt idx="637">
                  <c:v>42550</c:v>
                </c:pt>
                <c:pt idx="638">
                  <c:v>42551</c:v>
                </c:pt>
                <c:pt idx="639">
                  <c:v>42552</c:v>
                </c:pt>
                <c:pt idx="640">
                  <c:v>42553</c:v>
                </c:pt>
                <c:pt idx="641">
                  <c:v>42554</c:v>
                </c:pt>
                <c:pt idx="642">
                  <c:v>42555</c:v>
                </c:pt>
                <c:pt idx="643">
                  <c:v>42556</c:v>
                </c:pt>
                <c:pt idx="644">
                  <c:v>42557</c:v>
                </c:pt>
                <c:pt idx="645">
                  <c:v>42558</c:v>
                </c:pt>
                <c:pt idx="646">
                  <c:v>42559</c:v>
                </c:pt>
                <c:pt idx="647">
                  <c:v>42560</c:v>
                </c:pt>
                <c:pt idx="648">
                  <c:v>42561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42567</c:v>
                </c:pt>
                <c:pt idx="655">
                  <c:v>42568</c:v>
                </c:pt>
                <c:pt idx="656">
                  <c:v>42569</c:v>
                </c:pt>
                <c:pt idx="657">
                  <c:v>42570</c:v>
                </c:pt>
                <c:pt idx="658">
                  <c:v>42571</c:v>
                </c:pt>
                <c:pt idx="659">
                  <c:v>42572</c:v>
                </c:pt>
                <c:pt idx="660">
                  <c:v>42573</c:v>
                </c:pt>
                <c:pt idx="661">
                  <c:v>42574</c:v>
                </c:pt>
                <c:pt idx="662">
                  <c:v>42575</c:v>
                </c:pt>
                <c:pt idx="663">
                  <c:v>42576</c:v>
                </c:pt>
                <c:pt idx="664">
                  <c:v>42577</c:v>
                </c:pt>
                <c:pt idx="665">
                  <c:v>42578</c:v>
                </c:pt>
                <c:pt idx="666">
                  <c:v>42579</c:v>
                </c:pt>
                <c:pt idx="667">
                  <c:v>42580</c:v>
                </c:pt>
                <c:pt idx="668">
                  <c:v>42581</c:v>
                </c:pt>
                <c:pt idx="669">
                  <c:v>42582</c:v>
                </c:pt>
                <c:pt idx="670">
                  <c:v>42583</c:v>
                </c:pt>
                <c:pt idx="3897">
                  <c:v>39966</c:v>
                </c:pt>
                <c:pt idx="3898">
                  <c:v>39967</c:v>
                </c:pt>
                <c:pt idx="3899">
                  <c:v>39968</c:v>
                </c:pt>
                <c:pt idx="3900">
                  <c:v>39969</c:v>
                </c:pt>
                <c:pt idx="3901">
                  <c:v>39970</c:v>
                </c:pt>
                <c:pt idx="3902">
                  <c:v>39971</c:v>
                </c:pt>
                <c:pt idx="3903">
                  <c:v>39972</c:v>
                </c:pt>
                <c:pt idx="3904">
                  <c:v>39973</c:v>
                </c:pt>
                <c:pt idx="3905">
                  <c:v>39974</c:v>
                </c:pt>
                <c:pt idx="3906">
                  <c:v>39975</c:v>
                </c:pt>
                <c:pt idx="3907">
                  <c:v>39976</c:v>
                </c:pt>
                <c:pt idx="3908">
                  <c:v>39977</c:v>
                </c:pt>
                <c:pt idx="3909">
                  <c:v>39978</c:v>
                </c:pt>
                <c:pt idx="3910">
                  <c:v>39979</c:v>
                </c:pt>
                <c:pt idx="3911">
                  <c:v>39980</c:v>
                </c:pt>
                <c:pt idx="3912">
                  <c:v>39981</c:v>
                </c:pt>
                <c:pt idx="3913">
                  <c:v>39982</c:v>
                </c:pt>
                <c:pt idx="3914">
                  <c:v>39983</c:v>
                </c:pt>
                <c:pt idx="3915">
                  <c:v>39984</c:v>
                </c:pt>
                <c:pt idx="3916">
                  <c:v>39985</c:v>
                </c:pt>
                <c:pt idx="3917">
                  <c:v>39986</c:v>
                </c:pt>
                <c:pt idx="3918">
                  <c:v>39987</c:v>
                </c:pt>
                <c:pt idx="3919">
                  <c:v>39988</c:v>
                </c:pt>
                <c:pt idx="3920">
                  <c:v>39989</c:v>
                </c:pt>
                <c:pt idx="3921">
                  <c:v>39990</c:v>
                </c:pt>
                <c:pt idx="3922">
                  <c:v>39991</c:v>
                </c:pt>
                <c:pt idx="3923">
                  <c:v>39992</c:v>
                </c:pt>
                <c:pt idx="3924">
                  <c:v>39993</c:v>
                </c:pt>
                <c:pt idx="3925">
                  <c:v>39994</c:v>
                </c:pt>
                <c:pt idx="3926">
                  <c:v>39995</c:v>
                </c:pt>
                <c:pt idx="3927">
                  <c:v>39996</c:v>
                </c:pt>
                <c:pt idx="3928">
                  <c:v>39997</c:v>
                </c:pt>
                <c:pt idx="3929">
                  <c:v>39998</c:v>
                </c:pt>
                <c:pt idx="3930">
                  <c:v>39999</c:v>
                </c:pt>
                <c:pt idx="3931">
                  <c:v>40000</c:v>
                </c:pt>
                <c:pt idx="3932">
                  <c:v>40001</c:v>
                </c:pt>
                <c:pt idx="3933">
                  <c:v>40002</c:v>
                </c:pt>
                <c:pt idx="3934">
                  <c:v>40003</c:v>
                </c:pt>
                <c:pt idx="3935">
                  <c:v>40004</c:v>
                </c:pt>
                <c:pt idx="3936">
                  <c:v>40005</c:v>
                </c:pt>
                <c:pt idx="3937">
                  <c:v>40006</c:v>
                </c:pt>
                <c:pt idx="3938">
                  <c:v>40007</c:v>
                </c:pt>
                <c:pt idx="3939">
                  <c:v>40008</c:v>
                </c:pt>
                <c:pt idx="3940">
                  <c:v>40009</c:v>
                </c:pt>
                <c:pt idx="3941">
                  <c:v>40010</c:v>
                </c:pt>
                <c:pt idx="3942">
                  <c:v>40011</c:v>
                </c:pt>
                <c:pt idx="3943">
                  <c:v>40012</c:v>
                </c:pt>
                <c:pt idx="3944">
                  <c:v>40013</c:v>
                </c:pt>
                <c:pt idx="3945">
                  <c:v>40014</c:v>
                </c:pt>
                <c:pt idx="3946">
                  <c:v>40015</c:v>
                </c:pt>
                <c:pt idx="3947">
                  <c:v>40016</c:v>
                </c:pt>
                <c:pt idx="3948">
                  <c:v>40017</c:v>
                </c:pt>
                <c:pt idx="3949">
                  <c:v>40018</c:v>
                </c:pt>
                <c:pt idx="3950">
                  <c:v>40019</c:v>
                </c:pt>
                <c:pt idx="3951">
                  <c:v>40020</c:v>
                </c:pt>
                <c:pt idx="3952">
                  <c:v>40021</c:v>
                </c:pt>
                <c:pt idx="3953">
                  <c:v>40022</c:v>
                </c:pt>
                <c:pt idx="3954">
                  <c:v>40023</c:v>
                </c:pt>
                <c:pt idx="3955">
                  <c:v>40024</c:v>
                </c:pt>
                <c:pt idx="3956">
                  <c:v>40025</c:v>
                </c:pt>
                <c:pt idx="3957">
                  <c:v>40026</c:v>
                </c:pt>
                <c:pt idx="3958">
                  <c:v>40027</c:v>
                </c:pt>
                <c:pt idx="3959">
                  <c:v>40028</c:v>
                </c:pt>
                <c:pt idx="3960">
                  <c:v>40029</c:v>
                </c:pt>
                <c:pt idx="3961">
                  <c:v>40030</c:v>
                </c:pt>
                <c:pt idx="3962">
                  <c:v>40031</c:v>
                </c:pt>
                <c:pt idx="3963">
                  <c:v>40032</c:v>
                </c:pt>
                <c:pt idx="3964">
                  <c:v>40033</c:v>
                </c:pt>
                <c:pt idx="3965">
                  <c:v>40034</c:v>
                </c:pt>
                <c:pt idx="3966">
                  <c:v>40035</c:v>
                </c:pt>
                <c:pt idx="3967">
                  <c:v>40036</c:v>
                </c:pt>
                <c:pt idx="3968">
                  <c:v>40037</c:v>
                </c:pt>
                <c:pt idx="3969">
                  <c:v>40038</c:v>
                </c:pt>
                <c:pt idx="3970">
                  <c:v>40039</c:v>
                </c:pt>
                <c:pt idx="3971">
                  <c:v>40040</c:v>
                </c:pt>
                <c:pt idx="3972">
                  <c:v>40041</c:v>
                </c:pt>
                <c:pt idx="3973">
                  <c:v>40042</c:v>
                </c:pt>
                <c:pt idx="3974">
                  <c:v>40043</c:v>
                </c:pt>
                <c:pt idx="3975">
                  <c:v>40044</c:v>
                </c:pt>
                <c:pt idx="3976">
                  <c:v>40045</c:v>
                </c:pt>
                <c:pt idx="3977">
                  <c:v>40046</c:v>
                </c:pt>
                <c:pt idx="3978">
                  <c:v>40047</c:v>
                </c:pt>
                <c:pt idx="3979">
                  <c:v>40048</c:v>
                </c:pt>
                <c:pt idx="3980">
                  <c:v>40049</c:v>
                </c:pt>
                <c:pt idx="3981">
                  <c:v>40050</c:v>
                </c:pt>
                <c:pt idx="3982">
                  <c:v>40051</c:v>
                </c:pt>
                <c:pt idx="3983">
                  <c:v>40052</c:v>
                </c:pt>
                <c:pt idx="3984">
                  <c:v>40053</c:v>
                </c:pt>
                <c:pt idx="3985">
                  <c:v>40054</c:v>
                </c:pt>
                <c:pt idx="3986">
                  <c:v>40055</c:v>
                </c:pt>
                <c:pt idx="3987">
                  <c:v>40056</c:v>
                </c:pt>
                <c:pt idx="3988">
                  <c:v>40057</c:v>
                </c:pt>
                <c:pt idx="3989">
                  <c:v>40058</c:v>
                </c:pt>
                <c:pt idx="3990">
                  <c:v>40059</c:v>
                </c:pt>
                <c:pt idx="3991">
                  <c:v>40060</c:v>
                </c:pt>
                <c:pt idx="3992">
                  <c:v>40061</c:v>
                </c:pt>
                <c:pt idx="3993">
                  <c:v>40062</c:v>
                </c:pt>
                <c:pt idx="3994">
                  <c:v>40063</c:v>
                </c:pt>
                <c:pt idx="3995">
                  <c:v>40064</c:v>
                </c:pt>
                <c:pt idx="3996">
                  <c:v>40065</c:v>
                </c:pt>
                <c:pt idx="3997">
                  <c:v>40066</c:v>
                </c:pt>
                <c:pt idx="3998">
                  <c:v>40067</c:v>
                </c:pt>
                <c:pt idx="3999">
                  <c:v>40068</c:v>
                </c:pt>
                <c:pt idx="4000">
                  <c:v>40069</c:v>
                </c:pt>
                <c:pt idx="4001">
                  <c:v>40070</c:v>
                </c:pt>
                <c:pt idx="4002">
                  <c:v>40071</c:v>
                </c:pt>
                <c:pt idx="4003">
                  <c:v>40072</c:v>
                </c:pt>
                <c:pt idx="4004">
                  <c:v>40073</c:v>
                </c:pt>
                <c:pt idx="4005">
                  <c:v>40074</c:v>
                </c:pt>
                <c:pt idx="4006">
                  <c:v>40075</c:v>
                </c:pt>
                <c:pt idx="4007">
                  <c:v>40076</c:v>
                </c:pt>
                <c:pt idx="4008">
                  <c:v>40077</c:v>
                </c:pt>
                <c:pt idx="4009">
                  <c:v>40078</c:v>
                </c:pt>
                <c:pt idx="4010">
                  <c:v>40079</c:v>
                </c:pt>
                <c:pt idx="4011">
                  <c:v>40080</c:v>
                </c:pt>
                <c:pt idx="4012">
                  <c:v>40081</c:v>
                </c:pt>
                <c:pt idx="4013">
                  <c:v>40082</c:v>
                </c:pt>
                <c:pt idx="4014">
                  <c:v>40083</c:v>
                </c:pt>
                <c:pt idx="4015">
                  <c:v>40084</c:v>
                </c:pt>
                <c:pt idx="4016">
                  <c:v>40085</c:v>
                </c:pt>
                <c:pt idx="4017">
                  <c:v>40086</c:v>
                </c:pt>
                <c:pt idx="4018">
                  <c:v>40087</c:v>
                </c:pt>
                <c:pt idx="4019">
                  <c:v>40088</c:v>
                </c:pt>
                <c:pt idx="4020">
                  <c:v>40089</c:v>
                </c:pt>
                <c:pt idx="4021">
                  <c:v>40090</c:v>
                </c:pt>
                <c:pt idx="4022">
                  <c:v>40091</c:v>
                </c:pt>
                <c:pt idx="4023">
                  <c:v>40092</c:v>
                </c:pt>
                <c:pt idx="4024">
                  <c:v>40093</c:v>
                </c:pt>
                <c:pt idx="4025">
                  <c:v>40094</c:v>
                </c:pt>
                <c:pt idx="4026">
                  <c:v>40095</c:v>
                </c:pt>
                <c:pt idx="4027">
                  <c:v>40096</c:v>
                </c:pt>
                <c:pt idx="4028">
                  <c:v>40097</c:v>
                </c:pt>
                <c:pt idx="4029">
                  <c:v>40098</c:v>
                </c:pt>
                <c:pt idx="4030">
                  <c:v>40099</c:v>
                </c:pt>
                <c:pt idx="4031">
                  <c:v>40100</c:v>
                </c:pt>
                <c:pt idx="4032">
                  <c:v>40101</c:v>
                </c:pt>
                <c:pt idx="4033">
                  <c:v>40102</c:v>
                </c:pt>
                <c:pt idx="4034">
                  <c:v>40103</c:v>
                </c:pt>
                <c:pt idx="4035">
                  <c:v>40104</c:v>
                </c:pt>
                <c:pt idx="4036">
                  <c:v>40105</c:v>
                </c:pt>
                <c:pt idx="4037">
                  <c:v>40106</c:v>
                </c:pt>
                <c:pt idx="4038">
                  <c:v>40107</c:v>
                </c:pt>
                <c:pt idx="4039">
                  <c:v>40108</c:v>
                </c:pt>
                <c:pt idx="4040">
                  <c:v>40109</c:v>
                </c:pt>
                <c:pt idx="4041">
                  <c:v>40110</c:v>
                </c:pt>
                <c:pt idx="4042">
                  <c:v>40111</c:v>
                </c:pt>
                <c:pt idx="4043">
                  <c:v>40112</c:v>
                </c:pt>
                <c:pt idx="4044">
                  <c:v>40113</c:v>
                </c:pt>
                <c:pt idx="4045">
                  <c:v>40114</c:v>
                </c:pt>
                <c:pt idx="4046">
                  <c:v>40115</c:v>
                </c:pt>
                <c:pt idx="4047">
                  <c:v>40116</c:v>
                </c:pt>
                <c:pt idx="4048">
                  <c:v>40117</c:v>
                </c:pt>
                <c:pt idx="4049">
                  <c:v>40118</c:v>
                </c:pt>
                <c:pt idx="4050">
                  <c:v>40119</c:v>
                </c:pt>
                <c:pt idx="4051">
                  <c:v>40120</c:v>
                </c:pt>
                <c:pt idx="4052">
                  <c:v>40121</c:v>
                </c:pt>
                <c:pt idx="4053">
                  <c:v>40122</c:v>
                </c:pt>
                <c:pt idx="4054">
                  <c:v>40123</c:v>
                </c:pt>
                <c:pt idx="4055">
                  <c:v>40124</c:v>
                </c:pt>
                <c:pt idx="4056">
                  <c:v>40125</c:v>
                </c:pt>
                <c:pt idx="4057">
                  <c:v>40126</c:v>
                </c:pt>
                <c:pt idx="4058">
                  <c:v>40127</c:v>
                </c:pt>
                <c:pt idx="4059">
                  <c:v>40128</c:v>
                </c:pt>
                <c:pt idx="4060">
                  <c:v>40129</c:v>
                </c:pt>
                <c:pt idx="4061">
                  <c:v>40130</c:v>
                </c:pt>
                <c:pt idx="4062">
                  <c:v>40131</c:v>
                </c:pt>
                <c:pt idx="4063">
                  <c:v>40132</c:v>
                </c:pt>
                <c:pt idx="4064">
                  <c:v>40133</c:v>
                </c:pt>
                <c:pt idx="4065">
                  <c:v>40134</c:v>
                </c:pt>
                <c:pt idx="4066">
                  <c:v>40135</c:v>
                </c:pt>
                <c:pt idx="4067">
                  <c:v>40136</c:v>
                </c:pt>
                <c:pt idx="4068">
                  <c:v>40137</c:v>
                </c:pt>
                <c:pt idx="4069">
                  <c:v>40138</c:v>
                </c:pt>
                <c:pt idx="4070">
                  <c:v>40139</c:v>
                </c:pt>
                <c:pt idx="4071">
                  <c:v>40140</c:v>
                </c:pt>
                <c:pt idx="4072">
                  <c:v>40141</c:v>
                </c:pt>
                <c:pt idx="4073">
                  <c:v>40142</c:v>
                </c:pt>
                <c:pt idx="4074">
                  <c:v>40143</c:v>
                </c:pt>
                <c:pt idx="4075">
                  <c:v>40144</c:v>
                </c:pt>
                <c:pt idx="4076">
                  <c:v>40145</c:v>
                </c:pt>
                <c:pt idx="4077">
                  <c:v>40146</c:v>
                </c:pt>
                <c:pt idx="4078">
                  <c:v>40147</c:v>
                </c:pt>
                <c:pt idx="4079">
                  <c:v>40148</c:v>
                </c:pt>
                <c:pt idx="4080">
                  <c:v>40149</c:v>
                </c:pt>
                <c:pt idx="4081">
                  <c:v>40150</c:v>
                </c:pt>
                <c:pt idx="4082">
                  <c:v>40151</c:v>
                </c:pt>
                <c:pt idx="4083">
                  <c:v>40152</c:v>
                </c:pt>
                <c:pt idx="4084">
                  <c:v>40153</c:v>
                </c:pt>
                <c:pt idx="4085">
                  <c:v>40154</c:v>
                </c:pt>
                <c:pt idx="4086">
                  <c:v>40155</c:v>
                </c:pt>
                <c:pt idx="4087">
                  <c:v>40156</c:v>
                </c:pt>
                <c:pt idx="4088">
                  <c:v>40157</c:v>
                </c:pt>
                <c:pt idx="4089">
                  <c:v>40158</c:v>
                </c:pt>
                <c:pt idx="4090">
                  <c:v>40159</c:v>
                </c:pt>
                <c:pt idx="4091">
                  <c:v>40160</c:v>
                </c:pt>
                <c:pt idx="4092">
                  <c:v>40161</c:v>
                </c:pt>
                <c:pt idx="4093">
                  <c:v>40162</c:v>
                </c:pt>
                <c:pt idx="4094">
                  <c:v>40163</c:v>
                </c:pt>
                <c:pt idx="4095">
                  <c:v>40164</c:v>
                </c:pt>
                <c:pt idx="4096">
                  <c:v>40165</c:v>
                </c:pt>
                <c:pt idx="4097">
                  <c:v>40166</c:v>
                </c:pt>
                <c:pt idx="4098">
                  <c:v>40167</c:v>
                </c:pt>
                <c:pt idx="4099">
                  <c:v>40168</c:v>
                </c:pt>
                <c:pt idx="4100">
                  <c:v>40169</c:v>
                </c:pt>
                <c:pt idx="4101">
                  <c:v>40170</c:v>
                </c:pt>
                <c:pt idx="4102">
                  <c:v>40171</c:v>
                </c:pt>
                <c:pt idx="4103">
                  <c:v>40172</c:v>
                </c:pt>
                <c:pt idx="4104">
                  <c:v>40173</c:v>
                </c:pt>
                <c:pt idx="4105">
                  <c:v>40174</c:v>
                </c:pt>
                <c:pt idx="4106">
                  <c:v>40175</c:v>
                </c:pt>
                <c:pt idx="4107">
                  <c:v>40176</c:v>
                </c:pt>
                <c:pt idx="4108">
                  <c:v>40177</c:v>
                </c:pt>
                <c:pt idx="4109">
                  <c:v>40178</c:v>
                </c:pt>
                <c:pt idx="4110">
                  <c:v>40179</c:v>
                </c:pt>
                <c:pt idx="4111">
                  <c:v>40180</c:v>
                </c:pt>
                <c:pt idx="4112">
                  <c:v>40181</c:v>
                </c:pt>
                <c:pt idx="4113">
                  <c:v>40182</c:v>
                </c:pt>
                <c:pt idx="4114">
                  <c:v>40183</c:v>
                </c:pt>
                <c:pt idx="4115">
                  <c:v>40184</c:v>
                </c:pt>
                <c:pt idx="4116">
                  <c:v>40185</c:v>
                </c:pt>
                <c:pt idx="4117">
                  <c:v>40186</c:v>
                </c:pt>
                <c:pt idx="4118">
                  <c:v>40187</c:v>
                </c:pt>
                <c:pt idx="4119">
                  <c:v>40188</c:v>
                </c:pt>
                <c:pt idx="4120">
                  <c:v>40189</c:v>
                </c:pt>
                <c:pt idx="4121">
                  <c:v>40190</c:v>
                </c:pt>
                <c:pt idx="4122">
                  <c:v>40191</c:v>
                </c:pt>
                <c:pt idx="4123">
                  <c:v>40192</c:v>
                </c:pt>
                <c:pt idx="4124">
                  <c:v>40193</c:v>
                </c:pt>
                <c:pt idx="4125">
                  <c:v>40194</c:v>
                </c:pt>
                <c:pt idx="4126">
                  <c:v>40195</c:v>
                </c:pt>
                <c:pt idx="4127">
                  <c:v>40196</c:v>
                </c:pt>
                <c:pt idx="4128">
                  <c:v>40197</c:v>
                </c:pt>
                <c:pt idx="4129">
                  <c:v>40198</c:v>
                </c:pt>
                <c:pt idx="4130">
                  <c:v>40199</c:v>
                </c:pt>
                <c:pt idx="4131">
                  <c:v>40200</c:v>
                </c:pt>
                <c:pt idx="4132">
                  <c:v>40201</c:v>
                </c:pt>
                <c:pt idx="4133">
                  <c:v>40202</c:v>
                </c:pt>
                <c:pt idx="4134">
                  <c:v>40203</c:v>
                </c:pt>
                <c:pt idx="4135">
                  <c:v>40204</c:v>
                </c:pt>
                <c:pt idx="4136">
                  <c:v>40205</c:v>
                </c:pt>
                <c:pt idx="4137">
                  <c:v>40206</c:v>
                </c:pt>
                <c:pt idx="4138">
                  <c:v>40207</c:v>
                </c:pt>
                <c:pt idx="4139">
                  <c:v>40208</c:v>
                </c:pt>
                <c:pt idx="4140">
                  <c:v>40209</c:v>
                </c:pt>
                <c:pt idx="4141">
                  <c:v>40210</c:v>
                </c:pt>
                <c:pt idx="4142">
                  <c:v>40211</c:v>
                </c:pt>
                <c:pt idx="4143">
                  <c:v>40212</c:v>
                </c:pt>
                <c:pt idx="4144">
                  <c:v>40213</c:v>
                </c:pt>
                <c:pt idx="4145">
                  <c:v>40214</c:v>
                </c:pt>
                <c:pt idx="4146">
                  <c:v>40215</c:v>
                </c:pt>
                <c:pt idx="4147">
                  <c:v>40216</c:v>
                </c:pt>
                <c:pt idx="4148">
                  <c:v>40217</c:v>
                </c:pt>
                <c:pt idx="4149">
                  <c:v>40218</c:v>
                </c:pt>
                <c:pt idx="4150">
                  <c:v>40219</c:v>
                </c:pt>
                <c:pt idx="4151">
                  <c:v>40220</c:v>
                </c:pt>
                <c:pt idx="4152">
                  <c:v>40221</c:v>
                </c:pt>
                <c:pt idx="4153">
                  <c:v>40222</c:v>
                </c:pt>
                <c:pt idx="4154">
                  <c:v>40223</c:v>
                </c:pt>
                <c:pt idx="4155">
                  <c:v>40224</c:v>
                </c:pt>
                <c:pt idx="4156">
                  <c:v>40225</c:v>
                </c:pt>
                <c:pt idx="4157">
                  <c:v>40226</c:v>
                </c:pt>
                <c:pt idx="4158">
                  <c:v>40227</c:v>
                </c:pt>
                <c:pt idx="4159">
                  <c:v>40228</c:v>
                </c:pt>
                <c:pt idx="4160">
                  <c:v>40229</c:v>
                </c:pt>
                <c:pt idx="4161">
                  <c:v>40230</c:v>
                </c:pt>
                <c:pt idx="4162">
                  <c:v>40231</c:v>
                </c:pt>
                <c:pt idx="4163">
                  <c:v>40232</c:v>
                </c:pt>
                <c:pt idx="4164">
                  <c:v>40233</c:v>
                </c:pt>
                <c:pt idx="4165">
                  <c:v>40234</c:v>
                </c:pt>
                <c:pt idx="4166">
                  <c:v>40235</c:v>
                </c:pt>
                <c:pt idx="4167">
                  <c:v>40236</c:v>
                </c:pt>
                <c:pt idx="4168">
                  <c:v>40237</c:v>
                </c:pt>
                <c:pt idx="4169">
                  <c:v>40238</c:v>
                </c:pt>
                <c:pt idx="4170">
                  <c:v>40239</c:v>
                </c:pt>
                <c:pt idx="4171">
                  <c:v>40240</c:v>
                </c:pt>
                <c:pt idx="4172">
                  <c:v>40241</c:v>
                </c:pt>
                <c:pt idx="4173">
                  <c:v>40242</c:v>
                </c:pt>
                <c:pt idx="4174">
                  <c:v>40243</c:v>
                </c:pt>
                <c:pt idx="4175">
                  <c:v>40244</c:v>
                </c:pt>
                <c:pt idx="4176">
                  <c:v>40245</c:v>
                </c:pt>
                <c:pt idx="4177">
                  <c:v>40246</c:v>
                </c:pt>
                <c:pt idx="4178">
                  <c:v>40247</c:v>
                </c:pt>
                <c:pt idx="4179">
                  <c:v>40248</c:v>
                </c:pt>
                <c:pt idx="4180">
                  <c:v>40249</c:v>
                </c:pt>
                <c:pt idx="4181">
                  <c:v>40250</c:v>
                </c:pt>
                <c:pt idx="4182">
                  <c:v>40251</c:v>
                </c:pt>
                <c:pt idx="4183">
                  <c:v>40252</c:v>
                </c:pt>
                <c:pt idx="4184">
                  <c:v>40253</c:v>
                </c:pt>
                <c:pt idx="4185">
                  <c:v>40254</c:v>
                </c:pt>
                <c:pt idx="4186">
                  <c:v>40255</c:v>
                </c:pt>
                <c:pt idx="4187">
                  <c:v>40256</c:v>
                </c:pt>
                <c:pt idx="4188">
                  <c:v>40257</c:v>
                </c:pt>
                <c:pt idx="4189">
                  <c:v>40258</c:v>
                </c:pt>
                <c:pt idx="4190">
                  <c:v>40259</c:v>
                </c:pt>
                <c:pt idx="4191">
                  <c:v>40260</c:v>
                </c:pt>
                <c:pt idx="4192">
                  <c:v>40261</c:v>
                </c:pt>
                <c:pt idx="4193">
                  <c:v>40262</c:v>
                </c:pt>
                <c:pt idx="4194">
                  <c:v>40263</c:v>
                </c:pt>
                <c:pt idx="4195">
                  <c:v>40264</c:v>
                </c:pt>
                <c:pt idx="4196">
                  <c:v>40265</c:v>
                </c:pt>
                <c:pt idx="4197">
                  <c:v>40266</c:v>
                </c:pt>
                <c:pt idx="4198">
                  <c:v>40267</c:v>
                </c:pt>
                <c:pt idx="4199">
                  <c:v>40268</c:v>
                </c:pt>
                <c:pt idx="4200">
                  <c:v>40269</c:v>
                </c:pt>
                <c:pt idx="4201">
                  <c:v>40270</c:v>
                </c:pt>
                <c:pt idx="4202">
                  <c:v>40271</c:v>
                </c:pt>
                <c:pt idx="4203">
                  <c:v>40272</c:v>
                </c:pt>
                <c:pt idx="4204">
                  <c:v>40273</c:v>
                </c:pt>
                <c:pt idx="4205">
                  <c:v>40274</c:v>
                </c:pt>
                <c:pt idx="4206">
                  <c:v>40275</c:v>
                </c:pt>
                <c:pt idx="4207">
                  <c:v>40276</c:v>
                </c:pt>
                <c:pt idx="4208">
                  <c:v>40277</c:v>
                </c:pt>
                <c:pt idx="4209">
                  <c:v>40278</c:v>
                </c:pt>
                <c:pt idx="4210">
                  <c:v>40279</c:v>
                </c:pt>
                <c:pt idx="4211">
                  <c:v>40280</c:v>
                </c:pt>
                <c:pt idx="4212">
                  <c:v>40281</c:v>
                </c:pt>
                <c:pt idx="4213">
                  <c:v>40282</c:v>
                </c:pt>
                <c:pt idx="4214">
                  <c:v>40283</c:v>
                </c:pt>
                <c:pt idx="4215">
                  <c:v>40284</c:v>
                </c:pt>
                <c:pt idx="4216">
                  <c:v>40285</c:v>
                </c:pt>
                <c:pt idx="4217">
                  <c:v>40286</c:v>
                </c:pt>
                <c:pt idx="4218">
                  <c:v>40287</c:v>
                </c:pt>
                <c:pt idx="4219">
                  <c:v>40288</c:v>
                </c:pt>
                <c:pt idx="4220">
                  <c:v>40289</c:v>
                </c:pt>
                <c:pt idx="4221">
                  <c:v>40290</c:v>
                </c:pt>
                <c:pt idx="4222">
                  <c:v>40291</c:v>
                </c:pt>
                <c:pt idx="4223">
                  <c:v>40292</c:v>
                </c:pt>
                <c:pt idx="4224">
                  <c:v>40293</c:v>
                </c:pt>
                <c:pt idx="4225">
                  <c:v>40294</c:v>
                </c:pt>
                <c:pt idx="4226">
                  <c:v>40295</c:v>
                </c:pt>
                <c:pt idx="4227">
                  <c:v>40296</c:v>
                </c:pt>
                <c:pt idx="4228">
                  <c:v>40297</c:v>
                </c:pt>
                <c:pt idx="4229">
                  <c:v>40298</c:v>
                </c:pt>
                <c:pt idx="4230">
                  <c:v>40299</c:v>
                </c:pt>
                <c:pt idx="4231">
                  <c:v>40300</c:v>
                </c:pt>
                <c:pt idx="4232">
                  <c:v>40301</c:v>
                </c:pt>
                <c:pt idx="4233">
                  <c:v>40302</c:v>
                </c:pt>
                <c:pt idx="4234">
                  <c:v>40303</c:v>
                </c:pt>
                <c:pt idx="4235">
                  <c:v>40304</c:v>
                </c:pt>
                <c:pt idx="4236">
                  <c:v>40305</c:v>
                </c:pt>
                <c:pt idx="4237">
                  <c:v>40306</c:v>
                </c:pt>
                <c:pt idx="4238">
                  <c:v>40307</c:v>
                </c:pt>
                <c:pt idx="4239">
                  <c:v>40308</c:v>
                </c:pt>
                <c:pt idx="4240">
                  <c:v>40309</c:v>
                </c:pt>
                <c:pt idx="4241">
                  <c:v>40310</c:v>
                </c:pt>
                <c:pt idx="4242">
                  <c:v>40311</c:v>
                </c:pt>
                <c:pt idx="4243">
                  <c:v>40312</c:v>
                </c:pt>
                <c:pt idx="4244">
                  <c:v>40313</c:v>
                </c:pt>
                <c:pt idx="4245">
                  <c:v>40314</c:v>
                </c:pt>
                <c:pt idx="4246">
                  <c:v>40315</c:v>
                </c:pt>
                <c:pt idx="4247">
                  <c:v>40316</c:v>
                </c:pt>
                <c:pt idx="4248">
                  <c:v>40317</c:v>
                </c:pt>
                <c:pt idx="4249">
                  <c:v>40318</c:v>
                </c:pt>
                <c:pt idx="4250">
                  <c:v>40319</c:v>
                </c:pt>
                <c:pt idx="4251">
                  <c:v>40320</c:v>
                </c:pt>
                <c:pt idx="4252">
                  <c:v>40321</c:v>
                </c:pt>
                <c:pt idx="4253">
                  <c:v>40322</c:v>
                </c:pt>
                <c:pt idx="4254">
                  <c:v>40323</c:v>
                </c:pt>
                <c:pt idx="4255">
                  <c:v>40324</c:v>
                </c:pt>
                <c:pt idx="4256">
                  <c:v>40325</c:v>
                </c:pt>
                <c:pt idx="4257">
                  <c:v>40326</c:v>
                </c:pt>
                <c:pt idx="4258">
                  <c:v>40327</c:v>
                </c:pt>
                <c:pt idx="4259">
                  <c:v>40328</c:v>
                </c:pt>
                <c:pt idx="4260">
                  <c:v>40329</c:v>
                </c:pt>
                <c:pt idx="4261">
                  <c:v>40330</c:v>
                </c:pt>
                <c:pt idx="4262">
                  <c:v>40331</c:v>
                </c:pt>
                <c:pt idx="4263">
                  <c:v>40332</c:v>
                </c:pt>
                <c:pt idx="4264">
                  <c:v>40333</c:v>
                </c:pt>
                <c:pt idx="4265">
                  <c:v>40334</c:v>
                </c:pt>
                <c:pt idx="4266">
                  <c:v>40335</c:v>
                </c:pt>
                <c:pt idx="4267">
                  <c:v>40336</c:v>
                </c:pt>
                <c:pt idx="4268">
                  <c:v>40337</c:v>
                </c:pt>
                <c:pt idx="4269">
                  <c:v>40338</c:v>
                </c:pt>
                <c:pt idx="4270">
                  <c:v>40339</c:v>
                </c:pt>
                <c:pt idx="4271">
                  <c:v>40340</c:v>
                </c:pt>
                <c:pt idx="4272">
                  <c:v>40341</c:v>
                </c:pt>
                <c:pt idx="4273">
                  <c:v>40342</c:v>
                </c:pt>
                <c:pt idx="4274">
                  <c:v>40343</c:v>
                </c:pt>
                <c:pt idx="4275">
                  <c:v>40344</c:v>
                </c:pt>
                <c:pt idx="4276">
                  <c:v>40345</c:v>
                </c:pt>
                <c:pt idx="4277">
                  <c:v>40346</c:v>
                </c:pt>
                <c:pt idx="4278">
                  <c:v>40347</c:v>
                </c:pt>
                <c:pt idx="4279">
                  <c:v>40348</c:v>
                </c:pt>
                <c:pt idx="4280">
                  <c:v>40349</c:v>
                </c:pt>
                <c:pt idx="4281">
                  <c:v>40350</c:v>
                </c:pt>
                <c:pt idx="4282">
                  <c:v>40351</c:v>
                </c:pt>
                <c:pt idx="4283">
                  <c:v>40352</c:v>
                </c:pt>
                <c:pt idx="4284">
                  <c:v>40353</c:v>
                </c:pt>
                <c:pt idx="4285">
                  <c:v>40354</c:v>
                </c:pt>
                <c:pt idx="4286">
                  <c:v>40355</c:v>
                </c:pt>
                <c:pt idx="4287">
                  <c:v>40356</c:v>
                </c:pt>
                <c:pt idx="4288">
                  <c:v>40357</c:v>
                </c:pt>
                <c:pt idx="4289">
                  <c:v>40358</c:v>
                </c:pt>
                <c:pt idx="4290">
                  <c:v>40359</c:v>
                </c:pt>
                <c:pt idx="4291">
                  <c:v>40360</c:v>
                </c:pt>
                <c:pt idx="4292">
                  <c:v>40361</c:v>
                </c:pt>
                <c:pt idx="4293">
                  <c:v>40362</c:v>
                </c:pt>
                <c:pt idx="4294">
                  <c:v>40363</c:v>
                </c:pt>
                <c:pt idx="4295">
                  <c:v>40364</c:v>
                </c:pt>
                <c:pt idx="4296">
                  <c:v>40365</c:v>
                </c:pt>
                <c:pt idx="4297">
                  <c:v>40366</c:v>
                </c:pt>
                <c:pt idx="4298">
                  <c:v>40367</c:v>
                </c:pt>
                <c:pt idx="4299">
                  <c:v>40368</c:v>
                </c:pt>
                <c:pt idx="4300">
                  <c:v>40369</c:v>
                </c:pt>
                <c:pt idx="4301">
                  <c:v>40370</c:v>
                </c:pt>
                <c:pt idx="4302">
                  <c:v>40371</c:v>
                </c:pt>
                <c:pt idx="4303">
                  <c:v>40372</c:v>
                </c:pt>
                <c:pt idx="4304">
                  <c:v>40373</c:v>
                </c:pt>
                <c:pt idx="4305">
                  <c:v>40374</c:v>
                </c:pt>
                <c:pt idx="4306">
                  <c:v>40375</c:v>
                </c:pt>
                <c:pt idx="4307">
                  <c:v>40376</c:v>
                </c:pt>
                <c:pt idx="4308">
                  <c:v>40377</c:v>
                </c:pt>
                <c:pt idx="4309">
                  <c:v>40378</c:v>
                </c:pt>
                <c:pt idx="4310">
                  <c:v>40379</c:v>
                </c:pt>
                <c:pt idx="4311">
                  <c:v>40380</c:v>
                </c:pt>
                <c:pt idx="4312">
                  <c:v>40381</c:v>
                </c:pt>
                <c:pt idx="4313">
                  <c:v>40382</c:v>
                </c:pt>
                <c:pt idx="4314">
                  <c:v>40383</c:v>
                </c:pt>
                <c:pt idx="4315">
                  <c:v>40384</c:v>
                </c:pt>
                <c:pt idx="4316">
                  <c:v>40385</c:v>
                </c:pt>
                <c:pt idx="4317">
                  <c:v>40386</c:v>
                </c:pt>
                <c:pt idx="4318">
                  <c:v>40387</c:v>
                </c:pt>
                <c:pt idx="4319">
                  <c:v>40388</c:v>
                </c:pt>
                <c:pt idx="4320">
                  <c:v>40389</c:v>
                </c:pt>
                <c:pt idx="4321">
                  <c:v>40390</c:v>
                </c:pt>
                <c:pt idx="4322">
                  <c:v>40391</c:v>
                </c:pt>
                <c:pt idx="4323">
                  <c:v>40392</c:v>
                </c:pt>
                <c:pt idx="4324">
                  <c:v>40393</c:v>
                </c:pt>
                <c:pt idx="4325">
                  <c:v>40394</c:v>
                </c:pt>
                <c:pt idx="4326">
                  <c:v>40395</c:v>
                </c:pt>
                <c:pt idx="4327">
                  <c:v>40396</c:v>
                </c:pt>
                <c:pt idx="4328">
                  <c:v>40397</c:v>
                </c:pt>
                <c:pt idx="4329">
                  <c:v>40398</c:v>
                </c:pt>
                <c:pt idx="4330">
                  <c:v>40399</c:v>
                </c:pt>
                <c:pt idx="4331">
                  <c:v>40400</c:v>
                </c:pt>
                <c:pt idx="4332">
                  <c:v>40401</c:v>
                </c:pt>
                <c:pt idx="4333">
                  <c:v>40402</c:v>
                </c:pt>
                <c:pt idx="4334">
                  <c:v>40403</c:v>
                </c:pt>
                <c:pt idx="4335">
                  <c:v>40404</c:v>
                </c:pt>
                <c:pt idx="4336">
                  <c:v>40405</c:v>
                </c:pt>
                <c:pt idx="4337">
                  <c:v>40406</c:v>
                </c:pt>
                <c:pt idx="4338">
                  <c:v>40407</c:v>
                </c:pt>
                <c:pt idx="4339">
                  <c:v>40408</c:v>
                </c:pt>
                <c:pt idx="4340">
                  <c:v>40409</c:v>
                </c:pt>
                <c:pt idx="4341">
                  <c:v>40410</c:v>
                </c:pt>
                <c:pt idx="4342">
                  <c:v>40411</c:v>
                </c:pt>
                <c:pt idx="4343">
                  <c:v>40412</c:v>
                </c:pt>
                <c:pt idx="4344">
                  <c:v>40413</c:v>
                </c:pt>
                <c:pt idx="4345">
                  <c:v>40414</c:v>
                </c:pt>
                <c:pt idx="4346">
                  <c:v>40415</c:v>
                </c:pt>
                <c:pt idx="4347">
                  <c:v>40416</c:v>
                </c:pt>
                <c:pt idx="4348">
                  <c:v>40417</c:v>
                </c:pt>
                <c:pt idx="4349">
                  <c:v>40418</c:v>
                </c:pt>
                <c:pt idx="4350">
                  <c:v>40419</c:v>
                </c:pt>
                <c:pt idx="4351">
                  <c:v>40420</c:v>
                </c:pt>
                <c:pt idx="4352">
                  <c:v>40421</c:v>
                </c:pt>
                <c:pt idx="4353">
                  <c:v>40422</c:v>
                </c:pt>
                <c:pt idx="4354">
                  <c:v>40423</c:v>
                </c:pt>
                <c:pt idx="4355">
                  <c:v>40424</c:v>
                </c:pt>
                <c:pt idx="4356">
                  <c:v>40425</c:v>
                </c:pt>
                <c:pt idx="4357">
                  <c:v>40426</c:v>
                </c:pt>
                <c:pt idx="4358">
                  <c:v>40427</c:v>
                </c:pt>
                <c:pt idx="4359">
                  <c:v>40428</c:v>
                </c:pt>
                <c:pt idx="4360">
                  <c:v>40429</c:v>
                </c:pt>
                <c:pt idx="4361">
                  <c:v>40430</c:v>
                </c:pt>
                <c:pt idx="4362">
                  <c:v>40431</c:v>
                </c:pt>
                <c:pt idx="4363">
                  <c:v>40432</c:v>
                </c:pt>
                <c:pt idx="4364">
                  <c:v>40433</c:v>
                </c:pt>
                <c:pt idx="4365">
                  <c:v>40434</c:v>
                </c:pt>
                <c:pt idx="4366">
                  <c:v>40435</c:v>
                </c:pt>
                <c:pt idx="4367">
                  <c:v>40436</c:v>
                </c:pt>
                <c:pt idx="4368">
                  <c:v>40437</c:v>
                </c:pt>
                <c:pt idx="4369">
                  <c:v>40438</c:v>
                </c:pt>
                <c:pt idx="4370">
                  <c:v>40439</c:v>
                </c:pt>
                <c:pt idx="4371">
                  <c:v>40440</c:v>
                </c:pt>
                <c:pt idx="4372">
                  <c:v>40441</c:v>
                </c:pt>
                <c:pt idx="4373">
                  <c:v>40442</c:v>
                </c:pt>
                <c:pt idx="4374">
                  <c:v>40443</c:v>
                </c:pt>
                <c:pt idx="4375">
                  <c:v>40444</c:v>
                </c:pt>
                <c:pt idx="4376">
                  <c:v>40445</c:v>
                </c:pt>
                <c:pt idx="4377">
                  <c:v>40446</c:v>
                </c:pt>
                <c:pt idx="4378">
                  <c:v>40447</c:v>
                </c:pt>
                <c:pt idx="4379">
                  <c:v>40448</c:v>
                </c:pt>
                <c:pt idx="4380">
                  <c:v>40449</c:v>
                </c:pt>
                <c:pt idx="4381">
                  <c:v>40450</c:v>
                </c:pt>
                <c:pt idx="4382">
                  <c:v>40451</c:v>
                </c:pt>
                <c:pt idx="4383">
                  <c:v>40452</c:v>
                </c:pt>
                <c:pt idx="4384">
                  <c:v>40453</c:v>
                </c:pt>
                <c:pt idx="4385">
                  <c:v>40454</c:v>
                </c:pt>
                <c:pt idx="4386">
                  <c:v>40455</c:v>
                </c:pt>
                <c:pt idx="4387">
                  <c:v>40456</c:v>
                </c:pt>
                <c:pt idx="4388">
                  <c:v>40457</c:v>
                </c:pt>
                <c:pt idx="4389">
                  <c:v>40458</c:v>
                </c:pt>
                <c:pt idx="4390">
                  <c:v>40459</c:v>
                </c:pt>
                <c:pt idx="4391">
                  <c:v>40460</c:v>
                </c:pt>
                <c:pt idx="4392">
                  <c:v>40461</c:v>
                </c:pt>
                <c:pt idx="4393">
                  <c:v>40462</c:v>
                </c:pt>
                <c:pt idx="4394">
                  <c:v>40463</c:v>
                </c:pt>
                <c:pt idx="4395">
                  <c:v>40464</c:v>
                </c:pt>
                <c:pt idx="4396">
                  <c:v>40465</c:v>
                </c:pt>
                <c:pt idx="4397">
                  <c:v>40466</c:v>
                </c:pt>
                <c:pt idx="4398">
                  <c:v>40467</c:v>
                </c:pt>
                <c:pt idx="4399">
                  <c:v>40468</c:v>
                </c:pt>
                <c:pt idx="4400">
                  <c:v>40469</c:v>
                </c:pt>
                <c:pt idx="4401">
                  <c:v>40470</c:v>
                </c:pt>
                <c:pt idx="4402">
                  <c:v>40471</c:v>
                </c:pt>
                <c:pt idx="4403">
                  <c:v>40472</c:v>
                </c:pt>
                <c:pt idx="4404">
                  <c:v>40473</c:v>
                </c:pt>
                <c:pt idx="4405">
                  <c:v>40474</c:v>
                </c:pt>
                <c:pt idx="4406">
                  <c:v>40475</c:v>
                </c:pt>
                <c:pt idx="4407">
                  <c:v>40476</c:v>
                </c:pt>
                <c:pt idx="4408">
                  <c:v>40477</c:v>
                </c:pt>
                <c:pt idx="4409">
                  <c:v>40478</c:v>
                </c:pt>
                <c:pt idx="4410">
                  <c:v>40479</c:v>
                </c:pt>
                <c:pt idx="4411">
                  <c:v>40480</c:v>
                </c:pt>
                <c:pt idx="4412">
                  <c:v>40481</c:v>
                </c:pt>
                <c:pt idx="4413">
                  <c:v>40482</c:v>
                </c:pt>
                <c:pt idx="4414">
                  <c:v>40483</c:v>
                </c:pt>
                <c:pt idx="4415">
                  <c:v>40484</c:v>
                </c:pt>
                <c:pt idx="4416">
                  <c:v>40485</c:v>
                </c:pt>
                <c:pt idx="4417">
                  <c:v>40486</c:v>
                </c:pt>
                <c:pt idx="4418">
                  <c:v>40487</c:v>
                </c:pt>
                <c:pt idx="4419">
                  <c:v>40488</c:v>
                </c:pt>
                <c:pt idx="4420">
                  <c:v>40489</c:v>
                </c:pt>
                <c:pt idx="4421">
                  <c:v>40490</c:v>
                </c:pt>
                <c:pt idx="4422">
                  <c:v>40491</c:v>
                </c:pt>
                <c:pt idx="4423">
                  <c:v>40492</c:v>
                </c:pt>
                <c:pt idx="4424">
                  <c:v>40493</c:v>
                </c:pt>
                <c:pt idx="4425">
                  <c:v>40494</c:v>
                </c:pt>
                <c:pt idx="4426">
                  <c:v>40495</c:v>
                </c:pt>
                <c:pt idx="4427">
                  <c:v>40496</c:v>
                </c:pt>
                <c:pt idx="4428">
                  <c:v>40497</c:v>
                </c:pt>
                <c:pt idx="4429">
                  <c:v>40498</c:v>
                </c:pt>
                <c:pt idx="4430">
                  <c:v>40499</c:v>
                </c:pt>
                <c:pt idx="4431">
                  <c:v>40500</c:v>
                </c:pt>
                <c:pt idx="4432">
                  <c:v>40501</c:v>
                </c:pt>
                <c:pt idx="4433">
                  <c:v>40502</c:v>
                </c:pt>
                <c:pt idx="4434">
                  <c:v>40503</c:v>
                </c:pt>
                <c:pt idx="4435">
                  <c:v>40504</c:v>
                </c:pt>
                <c:pt idx="4436">
                  <c:v>40505</c:v>
                </c:pt>
                <c:pt idx="4437">
                  <c:v>40506</c:v>
                </c:pt>
                <c:pt idx="4438">
                  <c:v>40507</c:v>
                </c:pt>
                <c:pt idx="4439">
                  <c:v>40508</c:v>
                </c:pt>
                <c:pt idx="4440">
                  <c:v>40509</c:v>
                </c:pt>
                <c:pt idx="4441">
                  <c:v>40510</c:v>
                </c:pt>
                <c:pt idx="4442">
                  <c:v>40511</c:v>
                </c:pt>
                <c:pt idx="4443">
                  <c:v>40512</c:v>
                </c:pt>
                <c:pt idx="4444">
                  <c:v>40513</c:v>
                </c:pt>
                <c:pt idx="4445">
                  <c:v>40514</c:v>
                </c:pt>
                <c:pt idx="4446">
                  <c:v>40515</c:v>
                </c:pt>
                <c:pt idx="4447">
                  <c:v>40516</c:v>
                </c:pt>
                <c:pt idx="4448">
                  <c:v>40517</c:v>
                </c:pt>
                <c:pt idx="4449">
                  <c:v>40518</c:v>
                </c:pt>
                <c:pt idx="4450">
                  <c:v>40519</c:v>
                </c:pt>
                <c:pt idx="4451">
                  <c:v>40520</c:v>
                </c:pt>
                <c:pt idx="4452">
                  <c:v>40521</c:v>
                </c:pt>
                <c:pt idx="4453">
                  <c:v>40522</c:v>
                </c:pt>
                <c:pt idx="4454">
                  <c:v>40523</c:v>
                </c:pt>
                <c:pt idx="4455">
                  <c:v>40524</c:v>
                </c:pt>
                <c:pt idx="4456">
                  <c:v>40525</c:v>
                </c:pt>
                <c:pt idx="4457">
                  <c:v>40526</c:v>
                </c:pt>
                <c:pt idx="4458">
                  <c:v>40527</c:v>
                </c:pt>
                <c:pt idx="4459">
                  <c:v>40528</c:v>
                </c:pt>
                <c:pt idx="4460">
                  <c:v>40529</c:v>
                </c:pt>
                <c:pt idx="4461">
                  <c:v>40530</c:v>
                </c:pt>
                <c:pt idx="4462">
                  <c:v>40531</c:v>
                </c:pt>
                <c:pt idx="4463">
                  <c:v>40532</c:v>
                </c:pt>
                <c:pt idx="4464">
                  <c:v>40533</c:v>
                </c:pt>
                <c:pt idx="4465">
                  <c:v>40534</c:v>
                </c:pt>
                <c:pt idx="4466">
                  <c:v>40535</c:v>
                </c:pt>
                <c:pt idx="4467">
                  <c:v>40536</c:v>
                </c:pt>
                <c:pt idx="4468">
                  <c:v>40537</c:v>
                </c:pt>
                <c:pt idx="4469">
                  <c:v>40538</c:v>
                </c:pt>
                <c:pt idx="4470">
                  <c:v>40539</c:v>
                </c:pt>
                <c:pt idx="4471">
                  <c:v>40540</c:v>
                </c:pt>
                <c:pt idx="4472">
                  <c:v>40541</c:v>
                </c:pt>
                <c:pt idx="4473">
                  <c:v>40542</c:v>
                </c:pt>
                <c:pt idx="4474">
                  <c:v>40543</c:v>
                </c:pt>
                <c:pt idx="4475">
                  <c:v>40544</c:v>
                </c:pt>
                <c:pt idx="4476">
                  <c:v>40545</c:v>
                </c:pt>
                <c:pt idx="4477">
                  <c:v>40546</c:v>
                </c:pt>
                <c:pt idx="4478">
                  <c:v>40547</c:v>
                </c:pt>
                <c:pt idx="4479">
                  <c:v>40548</c:v>
                </c:pt>
                <c:pt idx="4480">
                  <c:v>40549</c:v>
                </c:pt>
                <c:pt idx="4481">
                  <c:v>40550</c:v>
                </c:pt>
                <c:pt idx="4482">
                  <c:v>40551</c:v>
                </c:pt>
                <c:pt idx="4483">
                  <c:v>40552</c:v>
                </c:pt>
                <c:pt idx="4484">
                  <c:v>40553</c:v>
                </c:pt>
                <c:pt idx="4485">
                  <c:v>40554</c:v>
                </c:pt>
                <c:pt idx="4486">
                  <c:v>40555</c:v>
                </c:pt>
                <c:pt idx="4487">
                  <c:v>40556</c:v>
                </c:pt>
                <c:pt idx="4488">
                  <c:v>40557</c:v>
                </c:pt>
                <c:pt idx="4489">
                  <c:v>40558</c:v>
                </c:pt>
                <c:pt idx="4490">
                  <c:v>40559</c:v>
                </c:pt>
                <c:pt idx="4491">
                  <c:v>40560</c:v>
                </c:pt>
                <c:pt idx="4492">
                  <c:v>40561</c:v>
                </c:pt>
                <c:pt idx="4493">
                  <c:v>40562</c:v>
                </c:pt>
                <c:pt idx="4494">
                  <c:v>40563</c:v>
                </c:pt>
                <c:pt idx="4495">
                  <c:v>40564</c:v>
                </c:pt>
                <c:pt idx="4496">
                  <c:v>40565</c:v>
                </c:pt>
                <c:pt idx="4497">
                  <c:v>40566</c:v>
                </c:pt>
                <c:pt idx="4498">
                  <c:v>40567</c:v>
                </c:pt>
                <c:pt idx="4499">
                  <c:v>40568</c:v>
                </c:pt>
                <c:pt idx="4500">
                  <c:v>40569</c:v>
                </c:pt>
                <c:pt idx="4501">
                  <c:v>40570</c:v>
                </c:pt>
                <c:pt idx="4502">
                  <c:v>40571</c:v>
                </c:pt>
                <c:pt idx="4503">
                  <c:v>40572</c:v>
                </c:pt>
                <c:pt idx="4504">
                  <c:v>40573</c:v>
                </c:pt>
                <c:pt idx="4505">
                  <c:v>40574</c:v>
                </c:pt>
                <c:pt idx="4506">
                  <c:v>40575</c:v>
                </c:pt>
                <c:pt idx="4507">
                  <c:v>40576</c:v>
                </c:pt>
                <c:pt idx="4508">
                  <c:v>40577</c:v>
                </c:pt>
                <c:pt idx="4509">
                  <c:v>40578</c:v>
                </c:pt>
                <c:pt idx="4510">
                  <c:v>40579</c:v>
                </c:pt>
                <c:pt idx="4511">
                  <c:v>40580</c:v>
                </c:pt>
                <c:pt idx="4512">
                  <c:v>40581</c:v>
                </c:pt>
                <c:pt idx="4513">
                  <c:v>40582</c:v>
                </c:pt>
                <c:pt idx="4514">
                  <c:v>40583</c:v>
                </c:pt>
                <c:pt idx="4515">
                  <c:v>40584</c:v>
                </c:pt>
                <c:pt idx="4516">
                  <c:v>40585</c:v>
                </c:pt>
                <c:pt idx="4517">
                  <c:v>40586</c:v>
                </c:pt>
                <c:pt idx="4518">
                  <c:v>40587</c:v>
                </c:pt>
                <c:pt idx="4519">
                  <c:v>40588</c:v>
                </c:pt>
                <c:pt idx="4520">
                  <c:v>40589</c:v>
                </c:pt>
                <c:pt idx="4521">
                  <c:v>40590</c:v>
                </c:pt>
                <c:pt idx="4522">
                  <c:v>40591</c:v>
                </c:pt>
                <c:pt idx="4523">
                  <c:v>40592</c:v>
                </c:pt>
                <c:pt idx="4524">
                  <c:v>40593</c:v>
                </c:pt>
                <c:pt idx="4525">
                  <c:v>40594</c:v>
                </c:pt>
                <c:pt idx="4526">
                  <c:v>40595</c:v>
                </c:pt>
                <c:pt idx="4527">
                  <c:v>40596</c:v>
                </c:pt>
                <c:pt idx="4528">
                  <c:v>40597</c:v>
                </c:pt>
                <c:pt idx="4529">
                  <c:v>40598</c:v>
                </c:pt>
                <c:pt idx="4530">
                  <c:v>40599</c:v>
                </c:pt>
                <c:pt idx="4531">
                  <c:v>40600</c:v>
                </c:pt>
                <c:pt idx="4532">
                  <c:v>40601</c:v>
                </c:pt>
                <c:pt idx="4533">
                  <c:v>40602</c:v>
                </c:pt>
                <c:pt idx="4534">
                  <c:v>40603</c:v>
                </c:pt>
                <c:pt idx="4535">
                  <c:v>40604</c:v>
                </c:pt>
                <c:pt idx="4536">
                  <c:v>40605</c:v>
                </c:pt>
                <c:pt idx="4537">
                  <c:v>40606</c:v>
                </c:pt>
                <c:pt idx="4538">
                  <c:v>40607</c:v>
                </c:pt>
                <c:pt idx="4539">
                  <c:v>40608</c:v>
                </c:pt>
                <c:pt idx="4540">
                  <c:v>40609</c:v>
                </c:pt>
                <c:pt idx="4541">
                  <c:v>40610</c:v>
                </c:pt>
                <c:pt idx="4542">
                  <c:v>40611</c:v>
                </c:pt>
                <c:pt idx="4543">
                  <c:v>40612</c:v>
                </c:pt>
                <c:pt idx="4544">
                  <c:v>40613</c:v>
                </c:pt>
                <c:pt idx="4545">
                  <c:v>40614</c:v>
                </c:pt>
                <c:pt idx="4546">
                  <c:v>40615</c:v>
                </c:pt>
                <c:pt idx="4547">
                  <c:v>40616</c:v>
                </c:pt>
                <c:pt idx="4548">
                  <c:v>40617</c:v>
                </c:pt>
                <c:pt idx="4549">
                  <c:v>40618</c:v>
                </c:pt>
                <c:pt idx="4550">
                  <c:v>40619</c:v>
                </c:pt>
                <c:pt idx="4551">
                  <c:v>40620</c:v>
                </c:pt>
                <c:pt idx="4552">
                  <c:v>40621</c:v>
                </c:pt>
                <c:pt idx="4553">
                  <c:v>40622</c:v>
                </c:pt>
                <c:pt idx="4554">
                  <c:v>40623</c:v>
                </c:pt>
                <c:pt idx="4555">
                  <c:v>40624</c:v>
                </c:pt>
                <c:pt idx="4556">
                  <c:v>40625</c:v>
                </c:pt>
                <c:pt idx="4557">
                  <c:v>40626</c:v>
                </c:pt>
                <c:pt idx="4558">
                  <c:v>40627</c:v>
                </c:pt>
                <c:pt idx="4559">
                  <c:v>40628</c:v>
                </c:pt>
                <c:pt idx="4560">
                  <c:v>40629</c:v>
                </c:pt>
                <c:pt idx="4561">
                  <c:v>40630</c:v>
                </c:pt>
                <c:pt idx="4562">
                  <c:v>40631</c:v>
                </c:pt>
                <c:pt idx="4563">
                  <c:v>40632</c:v>
                </c:pt>
                <c:pt idx="4564">
                  <c:v>40633</c:v>
                </c:pt>
                <c:pt idx="4565">
                  <c:v>40634</c:v>
                </c:pt>
              </c:numCache>
            </c:numRef>
          </c:cat>
          <c:val>
            <c:numRef>
              <c:f>Sheet1!$D$14:$D$4579</c:f>
              <c:numCache>
                <c:formatCode>General</c:formatCode>
                <c:ptCount val="4566"/>
                <c:pt idx="396" formatCode="0.00">
                  <c:v>7502.2581980111099</c:v>
                </c:pt>
                <c:pt idx="426">
                  <c:v>7500.5383828223903</c:v>
                </c:pt>
                <c:pt idx="457">
                  <c:v>7489.99978062634</c:v>
                </c:pt>
                <c:pt idx="488">
                  <c:v>7485.6367838389897</c:v>
                </c:pt>
                <c:pt idx="517">
                  <c:v>7482.9826635527497</c:v>
                </c:pt>
                <c:pt idx="548">
                  <c:v>7483.0610462593304</c:v>
                </c:pt>
                <c:pt idx="578">
                  <c:v>7485.4343206254898</c:v>
                </c:pt>
                <c:pt idx="609">
                  <c:v>7490.38113746818</c:v>
                </c:pt>
                <c:pt idx="639">
                  <c:v>7507.9264960423998</c:v>
                </c:pt>
                <c:pt idx="670">
                  <c:v>7507.0499498029403</c:v>
                </c:pt>
                <c:pt idx="3470">
                  <c:v>0</c:v>
                </c:pt>
                <c:pt idx="3500">
                  <c:v>0</c:v>
                </c:pt>
                <c:pt idx="3531">
                  <c:v>0</c:v>
                </c:pt>
                <c:pt idx="3561">
                  <c:v>0</c:v>
                </c:pt>
                <c:pt idx="3592">
                  <c:v>0</c:v>
                </c:pt>
                <c:pt idx="3623">
                  <c:v>0</c:v>
                </c:pt>
                <c:pt idx="3653">
                  <c:v>0</c:v>
                </c:pt>
                <c:pt idx="3835">
                  <c:v>0</c:v>
                </c:pt>
                <c:pt idx="3865">
                  <c:v>0</c:v>
                </c:pt>
                <c:pt idx="3896">
                  <c:v>0</c:v>
                </c:pt>
                <c:pt idx="3926">
                  <c:v>#N/A</c:v>
                </c:pt>
                <c:pt idx="3957">
                  <c:v>#N/A</c:v>
                </c:pt>
                <c:pt idx="3988">
                  <c:v>#N/A</c:v>
                </c:pt>
                <c:pt idx="4018">
                  <c:v>#N/A</c:v>
                </c:pt>
                <c:pt idx="4049">
                  <c:v>#N/A</c:v>
                </c:pt>
                <c:pt idx="4079">
                  <c:v>#N/A</c:v>
                </c:pt>
                <c:pt idx="4110">
                  <c:v>#N/A</c:v>
                </c:pt>
                <c:pt idx="4141">
                  <c:v>#N/A</c:v>
                </c:pt>
                <c:pt idx="4169">
                  <c:v>#N/A</c:v>
                </c:pt>
                <c:pt idx="4200">
                  <c:v>#N/A</c:v>
                </c:pt>
                <c:pt idx="4230">
                  <c:v>#N/A</c:v>
                </c:pt>
                <c:pt idx="4261">
                  <c:v>#N/A</c:v>
                </c:pt>
                <c:pt idx="4291">
                  <c:v>#N/A</c:v>
                </c:pt>
                <c:pt idx="4322">
                  <c:v>#N/A</c:v>
                </c:pt>
                <c:pt idx="4353">
                  <c:v>#N/A</c:v>
                </c:pt>
                <c:pt idx="4383">
                  <c:v>#N/A</c:v>
                </c:pt>
                <c:pt idx="4414">
                  <c:v>#N/A</c:v>
                </c:pt>
                <c:pt idx="4444">
                  <c:v>#N/A</c:v>
                </c:pt>
                <c:pt idx="4475">
                  <c:v>#N/A</c:v>
                </c:pt>
                <c:pt idx="4506">
                  <c:v>#N/A</c:v>
                </c:pt>
                <c:pt idx="4534">
                  <c:v>#N/A</c:v>
                </c:pt>
                <c:pt idx="4565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v>Minimum Probable Projected</c:v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Sheet1!$B$14:$B$4579</c:f>
              <c:numCache>
                <c:formatCode>m/d/yyyy\ h:mm</c:formatCode>
                <c:ptCount val="4566"/>
                <c:pt idx="0">
                  <c:v>41913</c:v>
                </c:pt>
                <c:pt idx="1">
                  <c:v>41914</c:v>
                </c:pt>
                <c:pt idx="2">
                  <c:v>41915</c:v>
                </c:pt>
                <c:pt idx="3">
                  <c:v>41916</c:v>
                </c:pt>
                <c:pt idx="4">
                  <c:v>41917</c:v>
                </c:pt>
                <c:pt idx="5">
                  <c:v>41918</c:v>
                </c:pt>
                <c:pt idx="6">
                  <c:v>41919</c:v>
                </c:pt>
                <c:pt idx="7">
                  <c:v>41920</c:v>
                </c:pt>
                <c:pt idx="8">
                  <c:v>41921</c:v>
                </c:pt>
                <c:pt idx="9">
                  <c:v>41922</c:v>
                </c:pt>
                <c:pt idx="10">
                  <c:v>41923</c:v>
                </c:pt>
                <c:pt idx="11">
                  <c:v>41924</c:v>
                </c:pt>
                <c:pt idx="12">
                  <c:v>41925</c:v>
                </c:pt>
                <c:pt idx="13">
                  <c:v>41926</c:v>
                </c:pt>
                <c:pt idx="14">
                  <c:v>41927</c:v>
                </c:pt>
                <c:pt idx="15">
                  <c:v>41928</c:v>
                </c:pt>
                <c:pt idx="16">
                  <c:v>41929</c:v>
                </c:pt>
                <c:pt idx="17">
                  <c:v>41930</c:v>
                </c:pt>
                <c:pt idx="18">
                  <c:v>41931</c:v>
                </c:pt>
                <c:pt idx="19">
                  <c:v>41932</c:v>
                </c:pt>
                <c:pt idx="20">
                  <c:v>41933</c:v>
                </c:pt>
                <c:pt idx="21">
                  <c:v>41934</c:v>
                </c:pt>
                <c:pt idx="22">
                  <c:v>41935</c:v>
                </c:pt>
                <c:pt idx="23">
                  <c:v>41936</c:v>
                </c:pt>
                <c:pt idx="24">
                  <c:v>41937</c:v>
                </c:pt>
                <c:pt idx="25">
                  <c:v>41938</c:v>
                </c:pt>
                <c:pt idx="26">
                  <c:v>41939</c:v>
                </c:pt>
                <c:pt idx="27">
                  <c:v>41940</c:v>
                </c:pt>
                <c:pt idx="28">
                  <c:v>41941</c:v>
                </c:pt>
                <c:pt idx="29">
                  <c:v>41942</c:v>
                </c:pt>
                <c:pt idx="30">
                  <c:v>41943</c:v>
                </c:pt>
                <c:pt idx="31">
                  <c:v>41944</c:v>
                </c:pt>
                <c:pt idx="32">
                  <c:v>41945</c:v>
                </c:pt>
                <c:pt idx="33">
                  <c:v>41946</c:v>
                </c:pt>
                <c:pt idx="34">
                  <c:v>41947</c:v>
                </c:pt>
                <c:pt idx="35">
                  <c:v>41948</c:v>
                </c:pt>
                <c:pt idx="36">
                  <c:v>41949</c:v>
                </c:pt>
                <c:pt idx="37">
                  <c:v>41950</c:v>
                </c:pt>
                <c:pt idx="38">
                  <c:v>41951</c:v>
                </c:pt>
                <c:pt idx="39">
                  <c:v>41952</c:v>
                </c:pt>
                <c:pt idx="40">
                  <c:v>41953</c:v>
                </c:pt>
                <c:pt idx="41">
                  <c:v>41954</c:v>
                </c:pt>
                <c:pt idx="42">
                  <c:v>41955</c:v>
                </c:pt>
                <c:pt idx="43">
                  <c:v>41956</c:v>
                </c:pt>
                <c:pt idx="44">
                  <c:v>41957</c:v>
                </c:pt>
                <c:pt idx="45">
                  <c:v>41958</c:v>
                </c:pt>
                <c:pt idx="46">
                  <c:v>41959</c:v>
                </c:pt>
                <c:pt idx="47">
                  <c:v>41960</c:v>
                </c:pt>
                <c:pt idx="48">
                  <c:v>41961</c:v>
                </c:pt>
                <c:pt idx="49">
                  <c:v>41962</c:v>
                </c:pt>
                <c:pt idx="50">
                  <c:v>41963</c:v>
                </c:pt>
                <c:pt idx="51">
                  <c:v>41964</c:v>
                </c:pt>
                <c:pt idx="52">
                  <c:v>41965</c:v>
                </c:pt>
                <c:pt idx="53">
                  <c:v>41966</c:v>
                </c:pt>
                <c:pt idx="54">
                  <c:v>41967</c:v>
                </c:pt>
                <c:pt idx="55">
                  <c:v>41968</c:v>
                </c:pt>
                <c:pt idx="56">
                  <c:v>41969</c:v>
                </c:pt>
                <c:pt idx="57">
                  <c:v>41970</c:v>
                </c:pt>
                <c:pt idx="58">
                  <c:v>41971</c:v>
                </c:pt>
                <c:pt idx="59">
                  <c:v>41972</c:v>
                </c:pt>
                <c:pt idx="60">
                  <c:v>41973</c:v>
                </c:pt>
                <c:pt idx="61">
                  <c:v>41974</c:v>
                </c:pt>
                <c:pt idx="62">
                  <c:v>41975</c:v>
                </c:pt>
                <c:pt idx="63">
                  <c:v>41976</c:v>
                </c:pt>
                <c:pt idx="64">
                  <c:v>41977</c:v>
                </c:pt>
                <c:pt idx="65">
                  <c:v>41978</c:v>
                </c:pt>
                <c:pt idx="66">
                  <c:v>41979</c:v>
                </c:pt>
                <c:pt idx="67">
                  <c:v>41980</c:v>
                </c:pt>
                <c:pt idx="68">
                  <c:v>41981</c:v>
                </c:pt>
                <c:pt idx="69">
                  <c:v>41982</c:v>
                </c:pt>
                <c:pt idx="70">
                  <c:v>41983</c:v>
                </c:pt>
                <c:pt idx="71">
                  <c:v>41984</c:v>
                </c:pt>
                <c:pt idx="72">
                  <c:v>41985</c:v>
                </c:pt>
                <c:pt idx="73">
                  <c:v>41986</c:v>
                </c:pt>
                <c:pt idx="74">
                  <c:v>41987</c:v>
                </c:pt>
                <c:pt idx="75">
                  <c:v>41988</c:v>
                </c:pt>
                <c:pt idx="76">
                  <c:v>41989</c:v>
                </c:pt>
                <c:pt idx="77">
                  <c:v>41990</c:v>
                </c:pt>
                <c:pt idx="78">
                  <c:v>41991</c:v>
                </c:pt>
                <c:pt idx="79">
                  <c:v>41992</c:v>
                </c:pt>
                <c:pt idx="80">
                  <c:v>41993</c:v>
                </c:pt>
                <c:pt idx="81">
                  <c:v>41994</c:v>
                </c:pt>
                <c:pt idx="82">
                  <c:v>41995</c:v>
                </c:pt>
                <c:pt idx="83">
                  <c:v>41996</c:v>
                </c:pt>
                <c:pt idx="84">
                  <c:v>41997</c:v>
                </c:pt>
                <c:pt idx="85">
                  <c:v>41998</c:v>
                </c:pt>
                <c:pt idx="86">
                  <c:v>41999</c:v>
                </c:pt>
                <c:pt idx="87">
                  <c:v>42000</c:v>
                </c:pt>
                <c:pt idx="88">
                  <c:v>42001</c:v>
                </c:pt>
                <c:pt idx="89">
                  <c:v>42002</c:v>
                </c:pt>
                <c:pt idx="90">
                  <c:v>42003</c:v>
                </c:pt>
                <c:pt idx="91">
                  <c:v>42004</c:v>
                </c:pt>
                <c:pt idx="92">
                  <c:v>42005</c:v>
                </c:pt>
                <c:pt idx="93">
                  <c:v>42006</c:v>
                </c:pt>
                <c:pt idx="94">
                  <c:v>42007</c:v>
                </c:pt>
                <c:pt idx="95">
                  <c:v>42008</c:v>
                </c:pt>
                <c:pt idx="96">
                  <c:v>42009</c:v>
                </c:pt>
                <c:pt idx="97">
                  <c:v>42010</c:v>
                </c:pt>
                <c:pt idx="98">
                  <c:v>42011</c:v>
                </c:pt>
                <c:pt idx="99">
                  <c:v>42012</c:v>
                </c:pt>
                <c:pt idx="100">
                  <c:v>42013</c:v>
                </c:pt>
                <c:pt idx="101">
                  <c:v>42014</c:v>
                </c:pt>
                <c:pt idx="102">
                  <c:v>42015</c:v>
                </c:pt>
                <c:pt idx="103">
                  <c:v>42016</c:v>
                </c:pt>
                <c:pt idx="104">
                  <c:v>42017</c:v>
                </c:pt>
                <c:pt idx="105">
                  <c:v>42018</c:v>
                </c:pt>
                <c:pt idx="106">
                  <c:v>42019</c:v>
                </c:pt>
                <c:pt idx="107">
                  <c:v>42020</c:v>
                </c:pt>
                <c:pt idx="108">
                  <c:v>42021</c:v>
                </c:pt>
                <c:pt idx="109">
                  <c:v>42022</c:v>
                </c:pt>
                <c:pt idx="110">
                  <c:v>42023</c:v>
                </c:pt>
                <c:pt idx="111">
                  <c:v>42024</c:v>
                </c:pt>
                <c:pt idx="112">
                  <c:v>42025</c:v>
                </c:pt>
                <c:pt idx="113">
                  <c:v>42026</c:v>
                </c:pt>
                <c:pt idx="114">
                  <c:v>42027</c:v>
                </c:pt>
                <c:pt idx="115">
                  <c:v>42028</c:v>
                </c:pt>
                <c:pt idx="116">
                  <c:v>42029</c:v>
                </c:pt>
                <c:pt idx="117">
                  <c:v>42030</c:v>
                </c:pt>
                <c:pt idx="118">
                  <c:v>42031</c:v>
                </c:pt>
                <c:pt idx="119">
                  <c:v>42032</c:v>
                </c:pt>
                <c:pt idx="120">
                  <c:v>42033</c:v>
                </c:pt>
                <c:pt idx="121">
                  <c:v>42034</c:v>
                </c:pt>
                <c:pt idx="122">
                  <c:v>42035</c:v>
                </c:pt>
                <c:pt idx="123">
                  <c:v>42036</c:v>
                </c:pt>
                <c:pt idx="124">
                  <c:v>42037</c:v>
                </c:pt>
                <c:pt idx="125">
                  <c:v>42038</c:v>
                </c:pt>
                <c:pt idx="126">
                  <c:v>42039</c:v>
                </c:pt>
                <c:pt idx="127">
                  <c:v>42040</c:v>
                </c:pt>
                <c:pt idx="128">
                  <c:v>42041</c:v>
                </c:pt>
                <c:pt idx="129">
                  <c:v>42042</c:v>
                </c:pt>
                <c:pt idx="130">
                  <c:v>42043</c:v>
                </c:pt>
                <c:pt idx="131">
                  <c:v>42044</c:v>
                </c:pt>
                <c:pt idx="132">
                  <c:v>42045</c:v>
                </c:pt>
                <c:pt idx="133">
                  <c:v>42046</c:v>
                </c:pt>
                <c:pt idx="134">
                  <c:v>42047</c:v>
                </c:pt>
                <c:pt idx="135">
                  <c:v>42048</c:v>
                </c:pt>
                <c:pt idx="136">
                  <c:v>42049</c:v>
                </c:pt>
                <c:pt idx="137">
                  <c:v>42050</c:v>
                </c:pt>
                <c:pt idx="138">
                  <c:v>42051</c:v>
                </c:pt>
                <c:pt idx="139">
                  <c:v>42052</c:v>
                </c:pt>
                <c:pt idx="140">
                  <c:v>42053</c:v>
                </c:pt>
                <c:pt idx="141">
                  <c:v>42054</c:v>
                </c:pt>
                <c:pt idx="142">
                  <c:v>42055</c:v>
                </c:pt>
                <c:pt idx="143">
                  <c:v>42056</c:v>
                </c:pt>
                <c:pt idx="144">
                  <c:v>42057</c:v>
                </c:pt>
                <c:pt idx="145">
                  <c:v>42058</c:v>
                </c:pt>
                <c:pt idx="146">
                  <c:v>42059</c:v>
                </c:pt>
                <c:pt idx="147">
                  <c:v>42060</c:v>
                </c:pt>
                <c:pt idx="148">
                  <c:v>42061</c:v>
                </c:pt>
                <c:pt idx="149">
                  <c:v>42062</c:v>
                </c:pt>
                <c:pt idx="150">
                  <c:v>42063</c:v>
                </c:pt>
                <c:pt idx="151">
                  <c:v>42064</c:v>
                </c:pt>
                <c:pt idx="152">
                  <c:v>42065</c:v>
                </c:pt>
                <c:pt idx="153">
                  <c:v>42066</c:v>
                </c:pt>
                <c:pt idx="154">
                  <c:v>42067</c:v>
                </c:pt>
                <c:pt idx="155">
                  <c:v>42068</c:v>
                </c:pt>
                <c:pt idx="156">
                  <c:v>42069</c:v>
                </c:pt>
                <c:pt idx="157">
                  <c:v>42070</c:v>
                </c:pt>
                <c:pt idx="158">
                  <c:v>42071</c:v>
                </c:pt>
                <c:pt idx="159">
                  <c:v>42072</c:v>
                </c:pt>
                <c:pt idx="160">
                  <c:v>42073</c:v>
                </c:pt>
                <c:pt idx="161">
                  <c:v>42074</c:v>
                </c:pt>
                <c:pt idx="162">
                  <c:v>42075</c:v>
                </c:pt>
                <c:pt idx="163">
                  <c:v>42076</c:v>
                </c:pt>
                <c:pt idx="164">
                  <c:v>42077</c:v>
                </c:pt>
                <c:pt idx="165">
                  <c:v>42078</c:v>
                </c:pt>
                <c:pt idx="166">
                  <c:v>42079</c:v>
                </c:pt>
                <c:pt idx="167">
                  <c:v>42080</c:v>
                </c:pt>
                <c:pt idx="168">
                  <c:v>42081</c:v>
                </c:pt>
                <c:pt idx="169">
                  <c:v>42082</c:v>
                </c:pt>
                <c:pt idx="170">
                  <c:v>42083</c:v>
                </c:pt>
                <c:pt idx="171">
                  <c:v>42084</c:v>
                </c:pt>
                <c:pt idx="172">
                  <c:v>42085</c:v>
                </c:pt>
                <c:pt idx="173">
                  <c:v>42086</c:v>
                </c:pt>
                <c:pt idx="174">
                  <c:v>42087</c:v>
                </c:pt>
                <c:pt idx="175">
                  <c:v>42088</c:v>
                </c:pt>
                <c:pt idx="176">
                  <c:v>42089</c:v>
                </c:pt>
                <c:pt idx="177">
                  <c:v>42090</c:v>
                </c:pt>
                <c:pt idx="178">
                  <c:v>42091</c:v>
                </c:pt>
                <c:pt idx="179">
                  <c:v>42092</c:v>
                </c:pt>
                <c:pt idx="180">
                  <c:v>42093</c:v>
                </c:pt>
                <c:pt idx="181">
                  <c:v>42094</c:v>
                </c:pt>
                <c:pt idx="182">
                  <c:v>42095</c:v>
                </c:pt>
                <c:pt idx="183">
                  <c:v>42096</c:v>
                </c:pt>
                <c:pt idx="184">
                  <c:v>42097</c:v>
                </c:pt>
                <c:pt idx="185">
                  <c:v>42098</c:v>
                </c:pt>
                <c:pt idx="186">
                  <c:v>42099</c:v>
                </c:pt>
                <c:pt idx="187">
                  <c:v>42100</c:v>
                </c:pt>
                <c:pt idx="188">
                  <c:v>42101</c:v>
                </c:pt>
                <c:pt idx="189">
                  <c:v>42102</c:v>
                </c:pt>
                <c:pt idx="190">
                  <c:v>42103</c:v>
                </c:pt>
                <c:pt idx="191">
                  <c:v>42104</c:v>
                </c:pt>
                <c:pt idx="192">
                  <c:v>42105</c:v>
                </c:pt>
                <c:pt idx="193">
                  <c:v>42106</c:v>
                </c:pt>
                <c:pt idx="194">
                  <c:v>42107</c:v>
                </c:pt>
                <c:pt idx="195">
                  <c:v>42108</c:v>
                </c:pt>
                <c:pt idx="196">
                  <c:v>42109</c:v>
                </c:pt>
                <c:pt idx="197">
                  <c:v>42110</c:v>
                </c:pt>
                <c:pt idx="198">
                  <c:v>42111</c:v>
                </c:pt>
                <c:pt idx="199">
                  <c:v>42112</c:v>
                </c:pt>
                <c:pt idx="200">
                  <c:v>42113</c:v>
                </c:pt>
                <c:pt idx="201">
                  <c:v>42114</c:v>
                </c:pt>
                <c:pt idx="202">
                  <c:v>42115</c:v>
                </c:pt>
                <c:pt idx="203">
                  <c:v>42116</c:v>
                </c:pt>
                <c:pt idx="204">
                  <c:v>42117</c:v>
                </c:pt>
                <c:pt idx="205">
                  <c:v>42118</c:v>
                </c:pt>
                <c:pt idx="206">
                  <c:v>42119</c:v>
                </c:pt>
                <c:pt idx="207">
                  <c:v>42120</c:v>
                </c:pt>
                <c:pt idx="208">
                  <c:v>42121</c:v>
                </c:pt>
                <c:pt idx="209">
                  <c:v>42122</c:v>
                </c:pt>
                <c:pt idx="210">
                  <c:v>42123</c:v>
                </c:pt>
                <c:pt idx="211">
                  <c:v>42124</c:v>
                </c:pt>
                <c:pt idx="212">
                  <c:v>42125</c:v>
                </c:pt>
                <c:pt idx="213">
                  <c:v>42126</c:v>
                </c:pt>
                <c:pt idx="214">
                  <c:v>42127</c:v>
                </c:pt>
                <c:pt idx="215">
                  <c:v>42128</c:v>
                </c:pt>
                <c:pt idx="216">
                  <c:v>42129</c:v>
                </c:pt>
                <c:pt idx="217">
                  <c:v>42130</c:v>
                </c:pt>
                <c:pt idx="218">
                  <c:v>42131</c:v>
                </c:pt>
                <c:pt idx="219">
                  <c:v>42132</c:v>
                </c:pt>
                <c:pt idx="220">
                  <c:v>42133</c:v>
                </c:pt>
                <c:pt idx="221">
                  <c:v>42134</c:v>
                </c:pt>
                <c:pt idx="222">
                  <c:v>42135</c:v>
                </c:pt>
                <c:pt idx="223">
                  <c:v>42136</c:v>
                </c:pt>
                <c:pt idx="224">
                  <c:v>42137</c:v>
                </c:pt>
                <c:pt idx="225">
                  <c:v>42138</c:v>
                </c:pt>
                <c:pt idx="226">
                  <c:v>42139</c:v>
                </c:pt>
                <c:pt idx="227">
                  <c:v>42140</c:v>
                </c:pt>
                <c:pt idx="228">
                  <c:v>42141</c:v>
                </c:pt>
                <c:pt idx="229">
                  <c:v>42142</c:v>
                </c:pt>
                <c:pt idx="230">
                  <c:v>42143</c:v>
                </c:pt>
                <c:pt idx="231">
                  <c:v>42144</c:v>
                </c:pt>
                <c:pt idx="232">
                  <c:v>42145</c:v>
                </c:pt>
                <c:pt idx="233">
                  <c:v>42146</c:v>
                </c:pt>
                <c:pt idx="234">
                  <c:v>42147</c:v>
                </c:pt>
                <c:pt idx="235">
                  <c:v>42148</c:v>
                </c:pt>
                <c:pt idx="236">
                  <c:v>42149</c:v>
                </c:pt>
                <c:pt idx="237">
                  <c:v>42150</c:v>
                </c:pt>
                <c:pt idx="238">
                  <c:v>42151</c:v>
                </c:pt>
                <c:pt idx="239">
                  <c:v>42152</c:v>
                </c:pt>
                <c:pt idx="240">
                  <c:v>42153</c:v>
                </c:pt>
                <c:pt idx="241">
                  <c:v>42154</c:v>
                </c:pt>
                <c:pt idx="242">
                  <c:v>42155</c:v>
                </c:pt>
                <c:pt idx="243">
                  <c:v>42156</c:v>
                </c:pt>
                <c:pt idx="244">
                  <c:v>42157</c:v>
                </c:pt>
                <c:pt idx="245">
                  <c:v>42158</c:v>
                </c:pt>
                <c:pt idx="246">
                  <c:v>42159</c:v>
                </c:pt>
                <c:pt idx="247">
                  <c:v>42160</c:v>
                </c:pt>
                <c:pt idx="248">
                  <c:v>42161</c:v>
                </c:pt>
                <c:pt idx="249">
                  <c:v>42162</c:v>
                </c:pt>
                <c:pt idx="250">
                  <c:v>42163</c:v>
                </c:pt>
                <c:pt idx="251">
                  <c:v>42164</c:v>
                </c:pt>
                <c:pt idx="252">
                  <c:v>42165</c:v>
                </c:pt>
                <c:pt idx="253">
                  <c:v>42166</c:v>
                </c:pt>
                <c:pt idx="254">
                  <c:v>42167</c:v>
                </c:pt>
                <c:pt idx="255">
                  <c:v>42168</c:v>
                </c:pt>
                <c:pt idx="256">
                  <c:v>42169</c:v>
                </c:pt>
                <c:pt idx="257">
                  <c:v>42170</c:v>
                </c:pt>
                <c:pt idx="258">
                  <c:v>42171</c:v>
                </c:pt>
                <c:pt idx="259">
                  <c:v>42172</c:v>
                </c:pt>
                <c:pt idx="260">
                  <c:v>42173</c:v>
                </c:pt>
                <c:pt idx="261">
                  <c:v>42174</c:v>
                </c:pt>
                <c:pt idx="262">
                  <c:v>42175</c:v>
                </c:pt>
                <c:pt idx="263">
                  <c:v>42176</c:v>
                </c:pt>
                <c:pt idx="264">
                  <c:v>42177</c:v>
                </c:pt>
                <c:pt idx="265">
                  <c:v>42178</c:v>
                </c:pt>
                <c:pt idx="266">
                  <c:v>42179</c:v>
                </c:pt>
                <c:pt idx="267">
                  <c:v>42180</c:v>
                </c:pt>
                <c:pt idx="268">
                  <c:v>42181</c:v>
                </c:pt>
                <c:pt idx="269">
                  <c:v>42182</c:v>
                </c:pt>
                <c:pt idx="270">
                  <c:v>42183</c:v>
                </c:pt>
                <c:pt idx="271">
                  <c:v>42184</c:v>
                </c:pt>
                <c:pt idx="272">
                  <c:v>42185</c:v>
                </c:pt>
                <c:pt idx="273">
                  <c:v>42186</c:v>
                </c:pt>
                <c:pt idx="274">
                  <c:v>42187</c:v>
                </c:pt>
                <c:pt idx="275">
                  <c:v>42188</c:v>
                </c:pt>
                <c:pt idx="276">
                  <c:v>42189</c:v>
                </c:pt>
                <c:pt idx="277">
                  <c:v>42190</c:v>
                </c:pt>
                <c:pt idx="278">
                  <c:v>42191</c:v>
                </c:pt>
                <c:pt idx="279">
                  <c:v>42192</c:v>
                </c:pt>
                <c:pt idx="280">
                  <c:v>42193</c:v>
                </c:pt>
                <c:pt idx="281">
                  <c:v>42194</c:v>
                </c:pt>
                <c:pt idx="282">
                  <c:v>42195</c:v>
                </c:pt>
                <c:pt idx="283">
                  <c:v>42196</c:v>
                </c:pt>
                <c:pt idx="284">
                  <c:v>42197</c:v>
                </c:pt>
                <c:pt idx="285">
                  <c:v>42198</c:v>
                </c:pt>
                <c:pt idx="286">
                  <c:v>42199</c:v>
                </c:pt>
                <c:pt idx="287">
                  <c:v>42200</c:v>
                </c:pt>
                <c:pt idx="288">
                  <c:v>42201</c:v>
                </c:pt>
                <c:pt idx="289">
                  <c:v>42202</c:v>
                </c:pt>
                <c:pt idx="290">
                  <c:v>42203</c:v>
                </c:pt>
                <c:pt idx="291">
                  <c:v>42204</c:v>
                </c:pt>
                <c:pt idx="292">
                  <c:v>42205</c:v>
                </c:pt>
                <c:pt idx="293">
                  <c:v>42206</c:v>
                </c:pt>
                <c:pt idx="294">
                  <c:v>42207</c:v>
                </c:pt>
                <c:pt idx="295">
                  <c:v>42208</c:v>
                </c:pt>
                <c:pt idx="296">
                  <c:v>42209</c:v>
                </c:pt>
                <c:pt idx="297">
                  <c:v>42210</c:v>
                </c:pt>
                <c:pt idx="298">
                  <c:v>42211</c:v>
                </c:pt>
                <c:pt idx="299">
                  <c:v>42212</c:v>
                </c:pt>
                <c:pt idx="300">
                  <c:v>42213</c:v>
                </c:pt>
                <c:pt idx="301">
                  <c:v>42214</c:v>
                </c:pt>
                <c:pt idx="302">
                  <c:v>42215</c:v>
                </c:pt>
                <c:pt idx="303">
                  <c:v>42216</c:v>
                </c:pt>
                <c:pt idx="304">
                  <c:v>42217</c:v>
                </c:pt>
                <c:pt idx="305">
                  <c:v>42218</c:v>
                </c:pt>
                <c:pt idx="306">
                  <c:v>42219</c:v>
                </c:pt>
                <c:pt idx="307">
                  <c:v>42220</c:v>
                </c:pt>
                <c:pt idx="308">
                  <c:v>42221</c:v>
                </c:pt>
                <c:pt idx="309">
                  <c:v>42222</c:v>
                </c:pt>
                <c:pt idx="310">
                  <c:v>42223</c:v>
                </c:pt>
                <c:pt idx="311">
                  <c:v>42224</c:v>
                </c:pt>
                <c:pt idx="312">
                  <c:v>42225</c:v>
                </c:pt>
                <c:pt idx="313">
                  <c:v>42226</c:v>
                </c:pt>
                <c:pt idx="314">
                  <c:v>42227</c:v>
                </c:pt>
                <c:pt idx="315">
                  <c:v>42228</c:v>
                </c:pt>
                <c:pt idx="316">
                  <c:v>42229</c:v>
                </c:pt>
                <c:pt idx="317">
                  <c:v>42230</c:v>
                </c:pt>
                <c:pt idx="318">
                  <c:v>42231</c:v>
                </c:pt>
                <c:pt idx="319">
                  <c:v>42232</c:v>
                </c:pt>
                <c:pt idx="320">
                  <c:v>42233</c:v>
                </c:pt>
                <c:pt idx="321">
                  <c:v>42234</c:v>
                </c:pt>
                <c:pt idx="322">
                  <c:v>42235</c:v>
                </c:pt>
                <c:pt idx="323">
                  <c:v>42236</c:v>
                </c:pt>
                <c:pt idx="324">
                  <c:v>42237</c:v>
                </c:pt>
                <c:pt idx="325">
                  <c:v>42238</c:v>
                </c:pt>
                <c:pt idx="326">
                  <c:v>42239</c:v>
                </c:pt>
                <c:pt idx="327">
                  <c:v>42240</c:v>
                </c:pt>
                <c:pt idx="328">
                  <c:v>42241</c:v>
                </c:pt>
                <c:pt idx="329">
                  <c:v>42242</c:v>
                </c:pt>
                <c:pt idx="330">
                  <c:v>42243</c:v>
                </c:pt>
                <c:pt idx="331">
                  <c:v>42244</c:v>
                </c:pt>
                <c:pt idx="332">
                  <c:v>42245</c:v>
                </c:pt>
                <c:pt idx="333">
                  <c:v>42246</c:v>
                </c:pt>
                <c:pt idx="334">
                  <c:v>42247</c:v>
                </c:pt>
                <c:pt idx="335">
                  <c:v>42248</c:v>
                </c:pt>
                <c:pt idx="336">
                  <c:v>42249</c:v>
                </c:pt>
                <c:pt idx="337">
                  <c:v>42250</c:v>
                </c:pt>
                <c:pt idx="338">
                  <c:v>42251</c:v>
                </c:pt>
                <c:pt idx="339">
                  <c:v>42252</c:v>
                </c:pt>
                <c:pt idx="340">
                  <c:v>42253</c:v>
                </c:pt>
                <c:pt idx="341">
                  <c:v>42254</c:v>
                </c:pt>
                <c:pt idx="342">
                  <c:v>42255</c:v>
                </c:pt>
                <c:pt idx="343">
                  <c:v>42256</c:v>
                </c:pt>
                <c:pt idx="344">
                  <c:v>42257</c:v>
                </c:pt>
                <c:pt idx="345">
                  <c:v>42258</c:v>
                </c:pt>
                <c:pt idx="346">
                  <c:v>42259</c:v>
                </c:pt>
                <c:pt idx="347">
                  <c:v>42260</c:v>
                </c:pt>
                <c:pt idx="348">
                  <c:v>42261</c:v>
                </c:pt>
                <c:pt idx="349">
                  <c:v>42262</c:v>
                </c:pt>
                <c:pt idx="350">
                  <c:v>42263</c:v>
                </c:pt>
                <c:pt idx="351">
                  <c:v>42264</c:v>
                </c:pt>
                <c:pt idx="352">
                  <c:v>42265</c:v>
                </c:pt>
                <c:pt idx="353">
                  <c:v>42266</c:v>
                </c:pt>
                <c:pt idx="354">
                  <c:v>42267</c:v>
                </c:pt>
                <c:pt idx="355">
                  <c:v>42268</c:v>
                </c:pt>
                <c:pt idx="356">
                  <c:v>42269</c:v>
                </c:pt>
                <c:pt idx="357">
                  <c:v>42270</c:v>
                </c:pt>
                <c:pt idx="358">
                  <c:v>42271</c:v>
                </c:pt>
                <c:pt idx="359">
                  <c:v>42272</c:v>
                </c:pt>
                <c:pt idx="360">
                  <c:v>42273</c:v>
                </c:pt>
                <c:pt idx="361">
                  <c:v>42274</c:v>
                </c:pt>
                <c:pt idx="362">
                  <c:v>42275</c:v>
                </c:pt>
                <c:pt idx="363">
                  <c:v>42276</c:v>
                </c:pt>
                <c:pt idx="364">
                  <c:v>42277</c:v>
                </c:pt>
                <c:pt idx="365">
                  <c:v>42278</c:v>
                </c:pt>
                <c:pt idx="366">
                  <c:v>42279</c:v>
                </c:pt>
                <c:pt idx="367">
                  <c:v>42280</c:v>
                </c:pt>
                <c:pt idx="368">
                  <c:v>42281</c:v>
                </c:pt>
                <c:pt idx="369">
                  <c:v>42282</c:v>
                </c:pt>
                <c:pt idx="370">
                  <c:v>42283</c:v>
                </c:pt>
                <c:pt idx="371">
                  <c:v>42284</c:v>
                </c:pt>
                <c:pt idx="372">
                  <c:v>42285</c:v>
                </c:pt>
                <c:pt idx="373">
                  <c:v>42286</c:v>
                </c:pt>
                <c:pt idx="374">
                  <c:v>42287</c:v>
                </c:pt>
                <c:pt idx="375">
                  <c:v>42288</c:v>
                </c:pt>
                <c:pt idx="376">
                  <c:v>42289</c:v>
                </c:pt>
                <c:pt idx="377">
                  <c:v>42290</c:v>
                </c:pt>
                <c:pt idx="378">
                  <c:v>42291</c:v>
                </c:pt>
                <c:pt idx="379">
                  <c:v>42292</c:v>
                </c:pt>
                <c:pt idx="380">
                  <c:v>42293</c:v>
                </c:pt>
                <c:pt idx="381">
                  <c:v>42294</c:v>
                </c:pt>
                <c:pt idx="382">
                  <c:v>42295</c:v>
                </c:pt>
                <c:pt idx="383">
                  <c:v>42296</c:v>
                </c:pt>
                <c:pt idx="384">
                  <c:v>42297</c:v>
                </c:pt>
                <c:pt idx="385">
                  <c:v>42298</c:v>
                </c:pt>
                <c:pt idx="386">
                  <c:v>42299</c:v>
                </c:pt>
                <c:pt idx="387">
                  <c:v>42300</c:v>
                </c:pt>
                <c:pt idx="388">
                  <c:v>42301</c:v>
                </c:pt>
                <c:pt idx="389">
                  <c:v>42302</c:v>
                </c:pt>
                <c:pt idx="390">
                  <c:v>42303</c:v>
                </c:pt>
                <c:pt idx="391">
                  <c:v>42304</c:v>
                </c:pt>
                <c:pt idx="392">
                  <c:v>42305</c:v>
                </c:pt>
                <c:pt idx="393">
                  <c:v>42306</c:v>
                </c:pt>
                <c:pt idx="394">
                  <c:v>42307</c:v>
                </c:pt>
                <c:pt idx="395">
                  <c:v>42308</c:v>
                </c:pt>
                <c:pt idx="396">
                  <c:v>42309</c:v>
                </c:pt>
                <c:pt idx="397">
                  <c:v>42310</c:v>
                </c:pt>
                <c:pt idx="398">
                  <c:v>42311</c:v>
                </c:pt>
                <c:pt idx="399">
                  <c:v>42312</c:v>
                </c:pt>
                <c:pt idx="400">
                  <c:v>42313</c:v>
                </c:pt>
                <c:pt idx="401">
                  <c:v>42314</c:v>
                </c:pt>
                <c:pt idx="402">
                  <c:v>42315</c:v>
                </c:pt>
                <c:pt idx="403">
                  <c:v>42316</c:v>
                </c:pt>
                <c:pt idx="404">
                  <c:v>42317</c:v>
                </c:pt>
                <c:pt idx="405">
                  <c:v>42318</c:v>
                </c:pt>
                <c:pt idx="406">
                  <c:v>42319</c:v>
                </c:pt>
                <c:pt idx="407">
                  <c:v>42320</c:v>
                </c:pt>
                <c:pt idx="408">
                  <c:v>42321</c:v>
                </c:pt>
                <c:pt idx="409">
                  <c:v>42322</c:v>
                </c:pt>
                <c:pt idx="410">
                  <c:v>42323</c:v>
                </c:pt>
                <c:pt idx="411">
                  <c:v>42324</c:v>
                </c:pt>
                <c:pt idx="412">
                  <c:v>42325</c:v>
                </c:pt>
                <c:pt idx="413">
                  <c:v>42326</c:v>
                </c:pt>
                <c:pt idx="414">
                  <c:v>42327</c:v>
                </c:pt>
                <c:pt idx="415">
                  <c:v>42328</c:v>
                </c:pt>
                <c:pt idx="416">
                  <c:v>42329</c:v>
                </c:pt>
                <c:pt idx="417">
                  <c:v>42330</c:v>
                </c:pt>
                <c:pt idx="418">
                  <c:v>42331</c:v>
                </c:pt>
                <c:pt idx="419">
                  <c:v>42332</c:v>
                </c:pt>
                <c:pt idx="420">
                  <c:v>42333</c:v>
                </c:pt>
                <c:pt idx="421">
                  <c:v>42334</c:v>
                </c:pt>
                <c:pt idx="422">
                  <c:v>42335</c:v>
                </c:pt>
                <c:pt idx="423">
                  <c:v>42336</c:v>
                </c:pt>
                <c:pt idx="424">
                  <c:v>42337</c:v>
                </c:pt>
                <c:pt idx="425">
                  <c:v>42338</c:v>
                </c:pt>
                <c:pt idx="426">
                  <c:v>42339</c:v>
                </c:pt>
                <c:pt idx="427">
                  <c:v>42340</c:v>
                </c:pt>
                <c:pt idx="428">
                  <c:v>42341</c:v>
                </c:pt>
                <c:pt idx="429">
                  <c:v>42342</c:v>
                </c:pt>
                <c:pt idx="430">
                  <c:v>42343</c:v>
                </c:pt>
                <c:pt idx="431">
                  <c:v>42344</c:v>
                </c:pt>
                <c:pt idx="432">
                  <c:v>42345</c:v>
                </c:pt>
                <c:pt idx="433">
                  <c:v>42346</c:v>
                </c:pt>
                <c:pt idx="434">
                  <c:v>42347</c:v>
                </c:pt>
                <c:pt idx="435">
                  <c:v>42348</c:v>
                </c:pt>
                <c:pt idx="436">
                  <c:v>42349</c:v>
                </c:pt>
                <c:pt idx="437">
                  <c:v>42350</c:v>
                </c:pt>
                <c:pt idx="438">
                  <c:v>42351</c:v>
                </c:pt>
                <c:pt idx="439">
                  <c:v>42352</c:v>
                </c:pt>
                <c:pt idx="440">
                  <c:v>42353</c:v>
                </c:pt>
                <c:pt idx="441">
                  <c:v>42354</c:v>
                </c:pt>
                <c:pt idx="442">
                  <c:v>42355</c:v>
                </c:pt>
                <c:pt idx="443">
                  <c:v>42356</c:v>
                </c:pt>
                <c:pt idx="444">
                  <c:v>42357</c:v>
                </c:pt>
                <c:pt idx="445">
                  <c:v>42358</c:v>
                </c:pt>
                <c:pt idx="446">
                  <c:v>42359</c:v>
                </c:pt>
                <c:pt idx="447">
                  <c:v>42360</c:v>
                </c:pt>
                <c:pt idx="448">
                  <c:v>42361</c:v>
                </c:pt>
                <c:pt idx="449">
                  <c:v>42362</c:v>
                </c:pt>
                <c:pt idx="450">
                  <c:v>42363</c:v>
                </c:pt>
                <c:pt idx="451">
                  <c:v>42364</c:v>
                </c:pt>
                <c:pt idx="452">
                  <c:v>42365</c:v>
                </c:pt>
                <c:pt idx="453">
                  <c:v>42366</c:v>
                </c:pt>
                <c:pt idx="454">
                  <c:v>42367</c:v>
                </c:pt>
                <c:pt idx="455">
                  <c:v>42368</c:v>
                </c:pt>
                <c:pt idx="456">
                  <c:v>42369</c:v>
                </c:pt>
                <c:pt idx="457">
                  <c:v>42370</c:v>
                </c:pt>
                <c:pt idx="458">
                  <c:v>42371</c:v>
                </c:pt>
                <c:pt idx="459">
                  <c:v>42372</c:v>
                </c:pt>
                <c:pt idx="460">
                  <c:v>42373</c:v>
                </c:pt>
                <c:pt idx="461">
                  <c:v>42374</c:v>
                </c:pt>
                <c:pt idx="462">
                  <c:v>42375</c:v>
                </c:pt>
                <c:pt idx="463">
                  <c:v>42376</c:v>
                </c:pt>
                <c:pt idx="464">
                  <c:v>42377</c:v>
                </c:pt>
                <c:pt idx="465">
                  <c:v>42378</c:v>
                </c:pt>
                <c:pt idx="466">
                  <c:v>42379</c:v>
                </c:pt>
                <c:pt idx="467">
                  <c:v>42380</c:v>
                </c:pt>
                <c:pt idx="468">
                  <c:v>42381</c:v>
                </c:pt>
                <c:pt idx="469">
                  <c:v>42382</c:v>
                </c:pt>
                <c:pt idx="470">
                  <c:v>42383</c:v>
                </c:pt>
                <c:pt idx="471">
                  <c:v>42384</c:v>
                </c:pt>
                <c:pt idx="472">
                  <c:v>42385</c:v>
                </c:pt>
                <c:pt idx="473">
                  <c:v>42386</c:v>
                </c:pt>
                <c:pt idx="474">
                  <c:v>42387</c:v>
                </c:pt>
                <c:pt idx="475">
                  <c:v>42388</c:v>
                </c:pt>
                <c:pt idx="476">
                  <c:v>42389</c:v>
                </c:pt>
                <c:pt idx="477">
                  <c:v>42390</c:v>
                </c:pt>
                <c:pt idx="478">
                  <c:v>42391</c:v>
                </c:pt>
                <c:pt idx="479">
                  <c:v>42392</c:v>
                </c:pt>
                <c:pt idx="480">
                  <c:v>42393</c:v>
                </c:pt>
                <c:pt idx="481">
                  <c:v>42394</c:v>
                </c:pt>
                <c:pt idx="482">
                  <c:v>42395</c:v>
                </c:pt>
                <c:pt idx="483">
                  <c:v>42396</c:v>
                </c:pt>
                <c:pt idx="484">
                  <c:v>42397</c:v>
                </c:pt>
                <c:pt idx="485">
                  <c:v>42398</c:v>
                </c:pt>
                <c:pt idx="486">
                  <c:v>42399</c:v>
                </c:pt>
                <c:pt idx="487">
                  <c:v>42400</c:v>
                </c:pt>
                <c:pt idx="488">
                  <c:v>42401</c:v>
                </c:pt>
                <c:pt idx="489">
                  <c:v>42402</c:v>
                </c:pt>
                <c:pt idx="490">
                  <c:v>42403</c:v>
                </c:pt>
                <c:pt idx="491">
                  <c:v>42404</c:v>
                </c:pt>
                <c:pt idx="492">
                  <c:v>42405</c:v>
                </c:pt>
                <c:pt idx="493">
                  <c:v>42406</c:v>
                </c:pt>
                <c:pt idx="494">
                  <c:v>42407</c:v>
                </c:pt>
                <c:pt idx="495">
                  <c:v>42408</c:v>
                </c:pt>
                <c:pt idx="496">
                  <c:v>42409</c:v>
                </c:pt>
                <c:pt idx="497">
                  <c:v>42410</c:v>
                </c:pt>
                <c:pt idx="498">
                  <c:v>42411</c:v>
                </c:pt>
                <c:pt idx="499">
                  <c:v>42412</c:v>
                </c:pt>
                <c:pt idx="500">
                  <c:v>42413</c:v>
                </c:pt>
                <c:pt idx="501">
                  <c:v>42414</c:v>
                </c:pt>
                <c:pt idx="502">
                  <c:v>42415</c:v>
                </c:pt>
                <c:pt idx="503">
                  <c:v>42416</c:v>
                </c:pt>
                <c:pt idx="504">
                  <c:v>42417</c:v>
                </c:pt>
                <c:pt idx="505">
                  <c:v>42418</c:v>
                </c:pt>
                <c:pt idx="506">
                  <c:v>42419</c:v>
                </c:pt>
                <c:pt idx="507">
                  <c:v>42420</c:v>
                </c:pt>
                <c:pt idx="508">
                  <c:v>42421</c:v>
                </c:pt>
                <c:pt idx="509">
                  <c:v>42422</c:v>
                </c:pt>
                <c:pt idx="510">
                  <c:v>42423</c:v>
                </c:pt>
                <c:pt idx="511">
                  <c:v>42424</c:v>
                </c:pt>
                <c:pt idx="512">
                  <c:v>42425</c:v>
                </c:pt>
                <c:pt idx="513">
                  <c:v>42426</c:v>
                </c:pt>
                <c:pt idx="514">
                  <c:v>42427</c:v>
                </c:pt>
                <c:pt idx="515">
                  <c:v>42428</c:v>
                </c:pt>
                <c:pt idx="516">
                  <c:v>42429</c:v>
                </c:pt>
                <c:pt idx="517">
                  <c:v>42430</c:v>
                </c:pt>
                <c:pt idx="518">
                  <c:v>42431</c:v>
                </c:pt>
                <c:pt idx="519">
                  <c:v>42432</c:v>
                </c:pt>
                <c:pt idx="520">
                  <c:v>42433</c:v>
                </c:pt>
                <c:pt idx="521">
                  <c:v>42434</c:v>
                </c:pt>
                <c:pt idx="522">
                  <c:v>42435</c:v>
                </c:pt>
                <c:pt idx="523">
                  <c:v>42436</c:v>
                </c:pt>
                <c:pt idx="524">
                  <c:v>42437</c:v>
                </c:pt>
                <c:pt idx="525">
                  <c:v>42438</c:v>
                </c:pt>
                <c:pt idx="526">
                  <c:v>42439</c:v>
                </c:pt>
                <c:pt idx="527">
                  <c:v>42440</c:v>
                </c:pt>
                <c:pt idx="528">
                  <c:v>42441</c:v>
                </c:pt>
                <c:pt idx="529">
                  <c:v>42442</c:v>
                </c:pt>
                <c:pt idx="530">
                  <c:v>42443</c:v>
                </c:pt>
                <c:pt idx="531">
                  <c:v>42444</c:v>
                </c:pt>
                <c:pt idx="532">
                  <c:v>42445</c:v>
                </c:pt>
                <c:pt idx="533">
                  <c:v>42446</c:v>
                </c:pt>
                <c:pt idx="534">
                  <c:v>42447</c:v>
                </c:pt>
                <c:pt idx="535">
                  <c:v>42448</c:v>
                </c:pt>
                <c:pt idx="536">
                  <c:v>42449</c:v>
                </c:pt>
                <c:pt idx="537">
                  <c:v>42450</c:v>
                </c:pt>
                <c:pt idx="538">
                  <c:v>42451</c:v>
                </c:pt>
                <c:pt idx="539">
                  <c:v>42452</c:v>
                </c:pt>
                <c:pt idx="540">
                  <c:v>42453</c:v>
                </c:pt>
                <c:pt idx="541">
                  <c:v>42454</c:v>
                </c:pt>
                <c:pt idx="542">
                  <c:v>42455</c:v>
                </c:pt>
                <c:pt idx="543">
                  <c:v>42456</c:v>
                </c:pt>
                <c:pt idx="544">
                  <c:v>42457</c:v>
                </c:pt>
                <c:pt idx="545">
                  <c:v>42458</c:v>
                </c:pt>
                <c:pt idx="546">
                  <c:v>42459</c:v>
                </c:pt>
                <c:pt idx="547">
                  <c:v>42460</c:v>
                </c:pt>
                <c:pt idx="548">
                  <c:v>42461</c:v>
                </c:pt>
                <c:pt idx="549">
                  <c:v>42462</c:v>
                </c:pt>
                <c:pt idx="550">
                  <c:v>42463</c:v>
                </c:pt>
                <c:pt idx="551">
                  <c:v>42464</c:v>
                </c:pt>
                <c:pt idx="552">
                  <c:v>42465</c:v>
                </c:pt>
                <c:pt idx="553">
                  <c:v>42466</c:v>
                </c:pt>
                <c:pt idx="554">
                  <c:v>42467</c:v>
                </c:pt>
                <c:pt idx="555">
                  <c:v>42468</c:v>
                </c:pt>
                <c:pt idx="556">
                  <c:v>42469</c:v>
                </c:pt>
                <c:pt idx="557">
                  <c:v>42470</c:v>
                </c:pt>
                <c:pt idx="558">
                  <c:v>42471</c:v>
                </c:pt>
                <c:pt idx="559">
                  <c:v>42472</c:v>
                </c:pt>
                <c:pt idx="560">
                  <c:v>42473</c:v>
                </c:pt>
                <c:pt idx="561">
                  <c:v>42474</c:v>
                </c:pt>
                <c:pt idx="562">
                  <c:v>42475</c:v>
                </c:pt>
                <c:pt idx="563">
                  <c:v>42476</c:v>
                </c:pt>
                <c:pt idx="564">
                  <c:v>42477</c:v>
                </c:pt>
                <c:pt idx="565">
                  <c:v>42478</c:v>
                </c:pt>
                <c:pt idx="566">
                  <c:v>42479</c:v>
                </c:pt>
                <c:pt idx="567">
                  <c:v>42480</c:v>
                </c:pt>
                <c:pt idx="568">
                  <c:v>42481</c:v>
                </c:pt>
                <c:pt idx="569">
                  <c:v>42482</c:v>
                </c:pt>
                <c:pt idx="570">
                  <c:v>42483</c:v>
                </c:pt>
                <c:pt idx="571">
                  <c:v>42484</c:v>
                </c:pt>
                <c:pt idx="572">
                  <c:v>42485</c:v>
                </c:pt>
                <c:pt idx="573">
                  <c:v>42486</c:v>
                </c:pt>
                <c:pt idx="574">
                  <c:v>42487</c:v>
                </c:pt>
                <c:pt idx="575">
                  <c:v>42488</c:v>
                </c:pt>
                <c:pt idx="576">
                  <c:v>42489</c:v>
                </c:pt>
                <c:pt idx="577">
                  <c:v>42490</c:v>
                </c:pt>
                <c:pt idx="578">
                  <c:v>42491</c:v>
                </c:pt>
                <c:pt idx="579">
                  <c:v>42492</c:v>
                </c:pt>
                <c:pt idx="580">
                  <c:v>42493</c:v>
                </c:pt>
                <c:pt idx="581">
                  <c:v>42494</c:v>
                </c:pt>
                <c:pt idx="582">
                  <c:v>42495</c:v>
                </c:pt>
                <c:pt idx="583">
                  <c:v>42496</c:v>
                </c:pt>
                <c:pt idx="584">
                  <c:v>42497</c:v>
                </c:pt>
                <c:pt idx="585">
                  <c:v>42498</c:v>
                </c:pt>
                <c:pt idx="586">
                  <c:v>42499</c:v>
                </c:pt>
                <c:pt idx="587">
                  <c:v>42500</c:v>
                </c:pt>
                <c:pt idx="588">
                  <c:v>42501</c:v>
                </c:pt>
                <c:pt idx="589">
                  <c:v>42502</c:v>
                </c:pt>
                <c:pt idx="590">
                  <c:v>42503</c:v>
                </c:pt>
                <c:pt idx="591">
                  <c:v>42504</c:v>
                </c:pt>
                <c:pt idx="592">
                  <c:v>42505</c:v>
                </c:pt>
                <c:pt idx="593">
                  <c:v>42506</c:v>
                </c:pt>
                <c:pt idx="594">
                  <c:v>42507</c:v>
                </c:pt>
                <c:pt idx="595">
                  <c:v>42508</c:v>
                </c:pt>
                <c:pt idx="596">
                  <c:v>42509</c:v>
                </c:pt>
                <c:pt idx="597">
                  <c:v>42510</c:v>
                </c:pt>
                <c:pt idx="598">
                  <c:v>42511</c:v>
                </c:pt>
                <c:pt idx="599">
                  <c:v>42512</c:v>
                </c:pt>
                <c:pt idx="600">
                  <c:v>42513</c:v>
                </c:pt>
                <c:pt idx="601">
                  <c:v>42514</c:v>
                </c:pt>
                <c:pt idx="602">
                  <c:v>42515</c:v>
                </c:pt>
                <c:pt idx="603">
                  <c:v>42516</c:v>
                </c:pt>
                <c:pt idx="604">
                  <c:v>42517</c:v>
                </c:pt>
                <c:pt idx="605">
                  <c:v>42518</c:v>
                </c:pt>
                <c:pt idx="606">
                  <c:v>42519</c:v>
                </c:pt>
                <c:pt idx="607">
                  <c:v>42520</c:v>
                </c:pt>
                <c:pt idx="608">
                  <c:v>42521</c:v>
                </c:pt>
                <c:pt idx="609">
                  <c:v>42522</c:v>
                </c:pt>
                <c:pt idx="610">
                  <c:v>42523</c:v>
                </c:pt>
                <c:pt idx="611">
                  <c:v>42524</c:v>
                </c:pt>
                <c:pt idx="612">
                  <c:v>42525</c:v>
                </c:pt>
                <c:pt idx="613">
                  <c:v>42526</c:v>
                </c:pt>
                <c:pt idx="614">
                  <c:v>42527</c:v>
                </c:pt>
                <c:pt idx="615">
                  <c:v>42528</c:v>
                </c:pt>
                <c:pt idx="616">
                  <c:v>42529</c:v>
                </c:pt>
                <c:pt idx="617">
                  <c:v>42530</c:v>
                </c:pt>
                <c:pt idx="618">
                  <c:v>42531</c:v>
                </c:pt>
                <c:pt idx="619">
                  <c:v>42532</c:v>
                </c:pt>
                <c:pt idx="620">
                  <c:v>42533</c:v>
                </c:pt>
                <c:pt idx="621">
                  <c:v>42534</c:v>
                </c:pt>
                <c:pt idx="622">
                  <c:v>42535</c:v>
                </c:pt>
                <c:pt idx="623">
                  <c:v>42536</c:v>
                </c:pt>
                <c:pt idx="624">
                  <c:v>42537</c:v>
                </c:pt>
                <c:pt idx="625">
                  <c:v>42538</c:v>
                </c:pt>
                <c:pt idx="626">
                  <c:v>42539</c:v>
                </c:pt>
                <c:pt idx="627">
                  <c:v>42540</c:v>
                </c:pt>
                <c:pt idx="628">
                  <c:v>42541</c:v>
                </c:pt>
                <c:pt idx="629">
                  <c:v>42542</c:v>
                </c:pt>
                <c:pt idx="630">
                  <c:v>42543</c:v>
                </c:pt>
                <c:pt idx="631">
                  <c:v>42544</c:v>
                </c:pt>
                <c:pt idx="632">
                  <c:v>42545</c:v>
                </c:pt>
                <c:pt idx="633">
                  <c:v>42546</c:v>
                </c:pt>
                <c:pt idx="634">
                  <c:v>42547</c:v>
                </c:pt>
                <c:pt idx="635">
                  <c:v>42548</c:v>
                </c:pt>
                <c:pt idx="636">
                  <c:v>42549</c:v>
                </c:pt>
                <c:pt idx="637">
                  <c:v>42550</c:v>
                </c:pt>
                <c:pt idx="638">
                  <c:v>42551</c:v>
                </c:pt>
                <c:pt idx="639">
                  <c:v>42552</c:v>
                </c:pt>
                <c:pt idx="640">
                  <c:v>42553</c:v>
                </c:pt>
                <c:pt idx="641">
                  <c:v>42554</c:v>
                </c:pt>
                <c:pt idx="642">
                  <c:v>42555</c:v>
                </c:pt>
                <c:pt idx="643">
                  <c:v>42556</c:v>
                </c:pt>
                <c:pt idx="644">
                  <c:v>42557</c:v>
                </c:pt>
                <c:pt idx="645">
                  <c:v>42558</c:v>
                </c:pt>
                <c:pt idx="646">
                  <c:v>42559</c:v>
                </c:pt>
                <c:pt idx="647">
                  <c:v>42560</c:v>
                </c:pt>
                <c:pt idx="648">
                  <c:v>42561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42567</c:v>
                </c:pt>
                <c:pt idx="655">
                  <c:v>42568</c:v>
                </c:pt>
                <c:pt idx="656">
                  <c:v>42569</c:v>
                </c:pt>
                <c:pt idx="657">
                  <c:v>42570</c:v>
                </c:pt>
                <c:pt idx="658">
                  <c:v>42571</c:v>
                </c:pt>
                <c:pt idx="659">
                  <c:v>42572</c:v>
                </c:pt>
                <c:pt idx="660">
                  <c:v>42573</c:v>
                </c:pt>
                <c:pt idx="661">
                  <c:v>42574</c:v>
                </c:pt>
                <c:pt idx="662">
                  <c:v>42575</c:v>
                </c:pt>
                <c:pt idx="663">
                  <c:v>42576</c:v>
                </c:pt>
                <c:pt idx="664">
                  <c:v>42577</c:v>
                </c:pt>
                <c:pt idx="665">
                  <c:v>42578</c:v>
                </c:pt>
                <c:pt idx="666">
                  <c:v>42579</c:v>
                </c:pt>
                <c:pt idx="667">
                  <c:v>42580</c:v>
                </c:pt>
                <c:pt idx="668">
                  <c:v>42581</c:v>
                </c:pt>
                <c:pt idx="669">
                  <c:v>42582</c:v>
                </c:pt>
                <c:pt idx="670">
                  <c:v>42583</c:v>
                </c:pt>
                <c:pt idx="3897">
                  <c:v>39966</c:v>
                </c:pt>
                <c:pt idx="3898">
                  <c:v>39967</c:v>
                </c:pt>
                <c:pt idx="3899">
                  <c:v>39968</c:v>
                </c:pt>
                <c:pt idx="3900">
                  <c:v>39969</c:v>
                </c:pt>
                <c:pt idx="3901">
                  <c:v>39970</c:v>
                </c:pt>
                <c:pt idx="3902">
                  <c:v>39971</c:v>
                </c:pt>
                <c:pt idx="3903">
                  <c:v>39972</c:v>
                </c:pt>
                <c:pt idx="3904">
                  <c:v>39973</c:v>
                </c:pt>
                <c:pt idx="3905">
                  <c:v>39974</c:v>
                </c:pt>
                <c:pt idx="3906">
                  <c:v>39975</c:v>
                </c:pt>
                <c:pt idx="3907">
                  <c:v>39976</c:v>
                </c:pt>
                <c:pt idx="3908">
                  <c:v>39977</c:v>
                </c:pt>
                <c:pt idx="3909">
                  <c:v>39978</c:v>
                </c:pt>
                <c:pt idx="3910">
                  <c:v>39979</c:v>
                </c:pt>
                <c:pt idx="3911">
                  <c:v>39980</c:v>
                </c:pt>
                <c:pt idx="3912">
                  <c:v>39981</c:v>
                </c:pt>
                <c:pt idx="3913">
                  <c:v>39982</c:v>
                </c:pt>
                <c:pt idx="3914">
                  <c:v>39983</c:v>
                </c:pt>
                <c:pt idx="3915">
                  <c:v>39984</c:v>
                </c:pt>
                <c:pt idx="3916">
                  <c:v>39985</c:v>
                </c:pt>
                <c:pt idx="3917">
                  <c:v>39986</c:v>
                </c:pt>
                <c:pt idx="3918">
                  <c:v>39987</c:v>
                </c:pt>
                <c:pt idx="3919">
                  <c:v>39988</c:v>
                </c:pt>
                <c:pt idx="3920">
                  <c:v>39989</c:v>
                </c:pt>
                <c:pt idx="3921">
                  <c:v>39990</c:v>
                </c:pt>
                <c:pt idx="3922">
                  <c:v>39991</c:v>
                </c:pt>
                <c:pt idx="3923">
                  <c:v>39992</c:v>
                </c:pt>
                <c:pt idx="3924">
                  <c:v>39993</c:v>
                </c:pt>
                <c:pt idx="3925">
                  <c:v>39994</c:v>
                </c:pt>
                <c:pt idx="3926">
                  <c:v>39995</c:v>
                </c:pt>
                <c:pt idx="3927">
                  <c:v>39996</c:v>
                </c:pt>
                <c:pt idx="3928">
                  <c:v>39997</c:v>
                </c:pt>
                <c:pt idx="3929">
                  <c:v>39998</c:v>
                </c:pt>
                <c:pt idx="3930">
                  <c:v>39999</c:v>
                </c:pt>
                <c:pt idx="3931">
                  <c:v>40000</c:v>
                </c:pt>
                <c:pt idx="3932">
                  <c:v>40001</c:v>
                </c:pt>
                <c:pt idx="3933">
                  <c:v>40002</c:v>
                </c:pt>
                <c:pt idx="3934">
                  <c:v>40003</c:v>
                </c:pt>
                <c:pt idx="3935">
                  <c:v>40004</c:v>
                </c:pt>
                <c:pt idx="3936">
                  <c:v>40005</c:v>
                </c:pt>
                <c:pt idx="3937">
                  <c:v>40006</c:v>
                </c:pt>
                <c:pt idx="3938">
                  <c:v>40007</c:v>
                </c:pt>
                <c:pt idx="3939">
                  <c:v>40008</c:v>
                </c:pt>
                <c:pt idx="3940">
                  <c:v>40009</c:v>
                </c:pt>
                <c:pt idx="3941">
                  <c:v>40010</c:v>
                </c:pt>
                <c:pt idx="3942">
                  <c:v>40011</c:v>
                </c:pt>
                <c:pt idx="3943">
                  <c:v>40012</c:v>
                </c:pt>
                <c:pt idx="3944">
                  <c:v>40013</c:v>
                </c:pt>
                <c:pt idx="3945">
                  <c:v>40014</c:v>
                </c:pt>
                <c:pt idx="3946">
                  <c:v>40015</c:v>
                </c:pt>
                <c:pt idx="3947">
                  <c:v>40016</c:v>
                </c:pt>
                <c:pt idx="3948">
                  <c:v>40017</c:v>
                </c:pt>
                <c:pt idx="3949">
                  <c:v>40018</c:v>
                </c:pt>
                <c:pt idx="3950">
                  <c:v>40019</c:v>
                </c:pt>
                <c:pt idx="3951">
                  <c:v>40020</c:v>
                </c:pt>
                <c:pt idx="3952">
                  <c:v>40021</c:v>
                </c:pt>
                <c:pt idx="3953">
                  <c:v>40022</c:v>
                </c:pt>
                <c:pt idx="3954">
                  <c:v>40023</c:v>
                </c:pt>
                <c:pt idx="3955">
                  <c:v>40024</c:v>
                </c:pt>
                <c:pt idx="3956">
                  <c:v>40025</c:v>
                </c:pt>
                <c:pt idx="3957">
                  <c:v>40026</c:v>
                </c:pt>
                <c:pt idx="3958">
                  <c:v>40027</c:v>
                </c:pt>
                <c:pt idx="3959">
                  <c:v>40028</c:v>
                </c:pt>
                <c:pt idx="3960">
                  <c:v>40029</c:v>
                </c:pt>
                <c:pt idx="3961">
                  <c:v>40030</c:v>
                </c:pt>
                <c:pt idx="3962">
                  <c:v>40031</c:v>
                </c:pt>
                <c:pt idx="3963">
                  <c:v>40032</c:v>
                </c:pt>
                <c:pt idx="3964">
                  <c:v>40033</c:v>
                </c:pt>
                <c:pt idx="3965">
                  <c:v>40034</c:v>
                </c:pt>
                <c:pt idx="3966">
                  <c:v>40035</c:v>
                </c:pt>
                <c:pt idx="3967">
                  <c:v>40036</c:v>
                </c:pt>
                <c:pt idx="3968">
                  <c:v>40037</c:v>
                </c:pt>
                <c:pt idx="3969">
                  <c:v>40038</c:v>
                </c:pt>
                <c:pt idx="3970">
                  <c:v>40039</c:v>
                </c:pt>
                <c:pt idx="3971">
                  <c:v>40040</c:v>
                </c:pt>
                <c:pt idx="3972">
                  <c:v>40041</c:v>
                </c:pt>
                <c:pt idx="3973">
                  <c:v>40042</c:v>
                </c:pt>
                <c:pt idx="3974">
                  <c:v>40043</c:v>
                </c:pt>
                <c:pt idx="3975">
                  <c:v>40044</c:v>
                </c:pt>
                <c:pt idx="3976">
                  <c:v>40045</c:v>
                </c:pt>
                <c:pt idx="3977">
                  <c:v>40046</c:v>
                </c:pt>
                <c:pt idx="3978">
                  <c:v>40047</c:v>
                </c:pt>
                <c:pt idx="3979">
                  <c:v>40048</c:v>
                </c:pt>
                <c:pt idx="3980">
                  <c:v>40049</c:v>
                </c:pt>
                <c:pt idx="3981">
                  <c:v>40050</c:v>
                </c:pt>
                <c:pt idx="3982">
                  <c:v>40051</c:v>
                </c:pt>
                <c:pt idx="3983">
                  <c:v>40052</c:v>
                </c:pt>
                <c:pt idx="3984">
                  <c:v>40053</c:v>
                </c:pt>
                <c:pt idx="3985">
                  <c:v>40054</c:v>
                </c:pt>
                <c:pt idx="3986">
                  <c:v>40055</c:v>
                </c:pt>
                <c:pt idx="3987">
                  <c:v>40056</c:v>
                </c:pt>
                <c:pt idx="3988">
                  <c:v>40057</c:v>
                </c:pt>
                <c:pt idx="3989">
                  <c:v>40058</c:v>
                </c:pt>
                <c:pt idx="3990">
                  <c:v>40059</c:v>
                </c:pt>
                <c:pt idx="3991">
                  <c:v>40060</c:v>
                </c:pt>
                <c:pt idx="3992">
                  <c:v>40061</c:v>
                </c:pt>
                <c:pt idx="3993">
                  <c:v>40062</c:v>
                </c:pt>
                <c:pt idx="3994">
                  <c:v>40063</c:v>
                </c:pt>
                <c:pt idx="3995">
                  <c:v>40064</c:v>
                </c:pt>
                <c:pt idx="3996">
                  <c:v>40065</c:v>
                </c:pt>
                <c:pt idx="3997">
                  <c:v>40066</c:v>
                </c:pt>
                <c:pt idx="3998">
                  <c:v>40067</c:v>
                </c:pt>
                <c:pt idx="3999">
                  <c:v>40068</c:v>
                </c:pt>
                <c:pt idx="4000">
                  <c:v>40069</c:v>
                </c:pt>
                <c:pt idx="4001">
                  <c:v>40070</c:v>
                </c:pt>
                <c:pt idx="4002">
                  <c:v>40071</c:v>
                </c:pt>
                <c:pt idx="4003">
                  <c:v>40072</c:v>
                </c:pt>
                <c:pt idx="4004">
                  <c:v>40073</c:v>
                </c:pt>
                <c:pt idx="4005">
                  <c:v>40074</c:v>
                </c:pt>
                <c:pt idx="4006">
                  <c:v>40075</c:v>
                </c:pt>
                <c:pt idx="4007">
                  <c:v>40076</c:v>
                </c:pt>
                <c:pt idx="4008">
                  <c:v>40077</c:v>
                </c:pt>
                <c:pt idx="4009">
                  <c:v>40078</c:v>
                </c:pt>
                <c:pt idx="4010">
                  <c:v>40079</c:v>
                </c:pt>
                <c:pt idx="4011">
                  <c:v>40080</c:v>
                </c:pt>
                <c:pt idx="4012">
                  <c:v>40081</c:v>
                </c:pt>
                <c:pt idx="4013">
                  <c:v>40082</c:v>
                </c:pt>
                <c:pt idx="4014">
                  <c:v>40083</c:v>
                </c:pt>
                <c:pt idx="4015">
                  <c:v>40084</c:v>
                </c:pt>
                <c:pt idx="4016">
                  <c:v>40085</c:v>
                </c:pt>
                <c:pt idx="4017">
                  <c:v>40086</c:v>
                </c:pt>
                <c:pt idx="4018">
                  <c:v>40087</c:v>
                </c:pt>
                <c:pt idx="4019">
                  <c:v>40088</c:v>
                </c:pt>
                <c:pt idx="4020">
                  <c:v>40089</c:v>
                </c:pt>
                <c:pt idx="4021">
                  <c:v>40090</c:v>
                </c:pt>
                <c:pt idx="4022">
                  <c:v>40091</c:v>
                </c:pt>
                <c:pt idx="4023">
                  <c:v>40092</c:v>
                </c:pt>
                <c:pt idx="4024">
                  <c:v>40093</c:v>
                </c:pt>
                <c:pt idx="4025">
                  <c:v>40094</c:v>
                </c:pt>
                <c:pt idx="4026">
                  <c:v>40095</c:v>
                </c:pt>
                <c:pt idx="4027">
                  <c:v>40096</c:v>
                </c:pt>
                <c:pt idx="4028">
                  <c:v>40097</c:v>
                </c:pt>
                <c:pt idx="4029">
                  <c:v>40098</c:v>
                </c:pt>
                <c:pt idx="4030">
                  <c:v>40099</c:v>
                </c:pt>
                <c:pt idx="4031">
                  <c:v>40100</c:v>
                </c:pt>
                <c:pt idx="4032">
                  <c:v>40101</c:v>
                </c:pt>
                <c:pt idx="4033">
                  <c:v>40102</c:v>
                </c:pt>
                <c:pt idx="4034">
                  <c:v>40103</c:v>
                </c:pt>
                <c:pt idx="4035">
                  <c:v>40104</c:v>
                </c:pt>
                <c:pt idx="4036">
                  <c:v>40105</c:v>
                </c:pt>
                <c:pt idx="4037">
                  <c:v>40106</c:v>
                </c:pt>
                <c:pt idx="4038">
                  <c:v>40107</c:v>
                </c:pt>
                <c:pt idx="4039">
                  <c:v>40108</c:v>
                </c:pt>
                <c:pt idx="4040">
                  <c:v>40109</c:v>
                </c:pt>
                <c:pt idx="4041">
                  <c:v>40110</c:v>
                </c:pt>
                <c:pt idx="4042">
                  <c:v>40111</c:v>
                </c:pt>
                <c:pt idx="4043">
                  <c:v>40112</c:v>
                </c:pt>
                <c:pt idx="4044">
                  <c:v>40113</c:v>
                </c:pt>
                <c:pt idx="4045">
                  <c:v>40114</c:v>
                </c:pt>
                <c:pt idx="4046">
                  <c:v>40115</c:v>
                </c:pt>
                <c:pt idx="4047">
                  <c:v>40116</c:v>
                </c:pt>
                <c:pt idx="4048">
                  <c:v>40117</c:v>
                </c:pt>
                <c:pt idx="4049">
                  <c:v>40118</c:v>
                </c:pt>
                <c:pt idx="4050">
                  <c:v>40119</c:v>
                </c:pt>
                <c:pt idx="4051">
                  <c:v>40120</c:v>
                </c:pt>
                <c:pt idx="4052">
                  <c:v>40121</c:v>
                </c:pt>
                <c:pt idx="4053">
                  <c:v>40122</c:v>
                </c:pt>
                <c:pt idx="4054">
                  <c:v>40123</c:v>
                </c:pt>
                <c:pt idx="4055">
                  <c:v>40124</c:v>
                </c:pt>
                <c:pt idx="4056">
                  <c:v>40125</c:v>
                </c:pt>
                <c:pt idx="4057">
                  <c:v>40126</c:v>
                </c:pt>
                <c:pt idx="4058">
                  <c:v>40127</c:v>
                </c:pt>
                <c:pt idx="4059">
                  <c:v>40128</c:v>
                </c:pt>
                <c:pt idx="4060">
                  <c:v>40129</c:v>
                </c:pt>
                <c:pt idx="4061">
                  <c:v>40130</c:v>
                </c:pt>
                <c:pt idx="4062">
                  <c:v>40131</c:v>
                </c:pt>
                <c:pt idx="4063">
                  <c:v>40132</c:v>
                </c:pt>
                <c:pt idx="4064">
                  <c:v>40133</c:v>
                </c:pt>
                <c:pt idx="4065">
                  <c:v>40134</c:v>
                </c:pt>
                <c:pt idx="4066">
                  <c:v>40135</c:v>
                </c:pt>
                <c:pt idx="4067">
                  <c:v>40136</c:v>
                </c:pt>
                <c:pt idx="4068">
                  <c:v>40137</c:v>
                </c:pt>
                <c:pt idx="4069">
                  <c:v>40138</c:v>
                </c:pt>
                <c:pt idx="4070">
                  <c:v>40139</c:v>
                </c:pt>
                <c:pt idx="4071">
                  <c:v>40140</c:v>
                </c:pt>
                <c:pt idx="4072">
                  <c:v>40141</c:v>
                </c:pt>
                <c:pt idx="4073">
                  <c:v>40142</c:v>
                </c:pt>
                <c:pt idx="4074">
                  <c:v>40143</c:v>
                </c:pt>
                <c:pt idx="4075">
                  <c:v>40144</c:v>
                </c:pt>
                <c:pt idx="4076">
                  <c:v>40145</c:v>
                </c:pt>
                <c:pt idx="4077">
                  <c:v>40146</c:v>
                </c:pt>
                <c:pt idx="4078">
                  <c:v>40147</c:v>
                </c:pt>
                <c:pt idx="4079">
                  <c:v>40148</c:v>
                </c:pt>
                <c:pt idx="4080">
                  <c:v>40149</c:v>
                </c:pt>
                <c:pt idx="4081">
                  <c:v>40150</c:v>
                </c:pt>
                <c:pt idx="4082">
                  <c:v>40151</c:v>
                </c:pt>
                <c:pt idx="4083">
                  <c:v>40152</c:v>
                </c:pt>
                <c:pt idx="4084">
                  <c:v>40153</c:v>
                </c:pt>
                <c:pt idx="4085">
                  <c:v>40154</c:v>
                </c:pt>
                <c:pt idx="4086">
                  <c:v>40155</c:v>
                </c:pt>
                <c:pt idx="4087">
                  <c:v>40156</c:v>
                </c:pt>
                <c:pt idx="4088">
                  <c:v>40157</c:v>
                </c:pt>
                <c:pt idx="4089">
                  <c:v>40158</c:v>
                </c:pt>
                <c:pt idx="4090">
                  <c:v>40159</c:v>
                </c:pt>
                <c:pt idx="4091">
                  <c:v>40160</c:v>
                </c:pt>
                <c:pt idx="4092">
                  <c:v>40161</c:v>
                </c:pt>
                <c:pt idx="4093">
                  <c:v>40162</c:v>
                </c:pt>
                <c:pt idx="4094">
                  <c:v>40163</c:v>
                </c:pt>
                <c:pt idx="4095">
                  <c:v>40164</c:v>
                </c:pt>
                <c:pt idx="4096">
                  <c:v>40165</c:v>
                </c:pt>
                <c:pt idx="4097">
                  <c:v>40166</c:v>
                </c:pt>
                <c:pt idx="4098">
                  <c:v>40167</c:v>
                </c:pt>
                <c:pt idx="4099">
                  <c:v>40168</c:v>
                </c:pt>
                <c:pt idx="4100">
                  <c:v>40169</c:v>
                </c:pt>
                <c:pt idx="4101">
                  <c:v>40170</c:v>
                </c:pt>
                <c:pt idx="4102">
                  <c:v>40171</c:v>
                </c:pt>
                <c:pt idx="4103">
                  <c:v>40172</c:v>
                </c:pt>
                <c:pt idx="4104">
                  <c:v>40173</c:v>
                </c:pt>
                <c:pt idx="4105">
                  <c:v>40174</c:v>
                </c:pt>
                <c:pt idx="4106">
                  <c:v>40175</c:v>
                </c:pt>
                <c:pt idx="4107">
                  <c:v>40176</c:v>
                </c:pt>
                <c:pt idx="4108">
                  <c:v>40177</c:v>
                </c:pt>
                <c:pt idx="4109">
                  <c:v>40178</c:v>
                </c:pt>
                <c:pt idx="4110">
                  <c:v>40179</c:v>
                </c:pt>
                <c:pt idx="4111">
                  <c:v>40180</c:v>
                </c:pt>
                <c:pt idx="4112">
                  <c:v>40181</c:v>
                </c:pt>
                <c:pt idx="4113">
                  <c:v>40182</c:v>
                </c:pt>
                <c:pt idx="4114">
                  <c:v>40183</c:v>
                </c:pt>
                <c:pt idx="4115">
                  <c:v>40184</c:v>
                </c:pt>
                <c:pt idx="4116">
                  <c:v>40185</c:v>
                </c:pt>
                <c:pt idx="4117">
                  <c:v>40186</c:v>
                </c:pt>
                <c:pt idx="4118">
                  <c:v>40187</c:v>
                </c:pt>
                <c:pt idx="4119">
                  <c:v>40188</c:v>
                </c:pt>
                <c:pt idx="4120">
                  <c:v>40189</c:v>
                </c:pt>
                <c:pt idx="4121">
                  <c:v>40190</c:v>
                </c:pt>
                <c:pt idx="4122">
                  <c:v>40191</c:v>
                </c:pt>
                <c:pt idx="4123">
                  <c:v>40192</c:v>
                </c:pt>
                <c:pt idx="4124">
                  <c:v>40193</c:v>
                </c:pt>
                <c:pt idx="4125">
                  <c:v>40194</c:v>
                </c:pt>
                <c:pt idx="4126">
                  <c:v>40195</c:v>
                </c:pt>
                <c:pt idx="4127">
                  <c:v>40196</c:v>
                </c:pt>
                <c:pt idx="4128">
                  <c:v>40197</c:v>
                </c:pt>
                <c:pt idx="4129">
                  <c:v>40198</c:v>
                </c:pt>
                <c:pt idx="4130">
                  <c:v>40199</c:v>
                </c:pt>
                <c:pt idx="4131">
                  <c:v>40200</c:v>
                </c:pt>
                <c:pt idx="4132">
                  <c:v>40201</c:v>
                </c:pt>
                <c:pt idx="4133">
                  <c:v>40202</c:v>
                </c:pt>
                <c:pt idx="4134">
                  <c:v>40203</c:v>
                </c:pt>
                <c:pt idx="4135">
                  <c:v>40204</c:v>
                </c:pt>
                <c:pt idx="4136">
                  <c:v>40205</c:v>
                </c:pt>
                <c:pt idx="4137">
                  <c:v>40206</c:v>
                </c:pt>
                <c:pt idx="4138">
                  <c:v>40207</c:v>
                </c:pt>
                <c:pt idx="4139">
                  <c:v>40208</c:v>
                </c:pt>
                <c:pt idx="4140">
                  <c:v>40209</c:v>
                </c:pt>
                <c:pt idx="4141">
                  <c:v>40210</c:v>
                </c:pt>
                <c:pt idx="4142">
                  <c:v>40211</c:v>
                </c:pt>
                <c:pt idx="4143">
                  <c:v>40212</c:v>
                </c:pt>
                <c:pt idx="4144">
                  <c:v>40213</c:v>
                </c:pt>
                <c:pt idx="4145">
                  <c:v>40214</c:v>
                </c:pt>
                <c:pt idx="4146">
                  <c:v>40215</c:v>
                </c:pt>
                <c:pt idx="4147">
                  <c:v>40216</c:v>
                </c:pt>
                <c:pt idx="4148">
                  <c:v>40217</c:v>
                </c:pt>
                <c:pt idx="4149">
                  <c:v>40218</c:v>
                </c:pt>
                <c:pt idx="4150">
                  <c:v>40219</c:v>
                </c:pt>
                <c:pt idx="4151">
                  <c:v>40220</c:v>
                </c:pt>
                <c:pt idx="4152">
                  <c:v>40221</c:v>
                </c:pt>
                <c:pt idx="4153">
                  <c:v>40222</c:v>
                </c:pt>
                <c:pt idx="4154">
                  <c:v>40223</c:v>
                </c:pt>
                <c:pt idx="4155">
                  <c:v>40224</c:v>
                </c:pt>
                <c:pt idx="4156">
                  <c:v>40225</c:v>
                </c:pt>
                <c:pt idx="4157">
                  <c:v>40226</c:v>
                </c:pt>
                <c:pt idx="4158">
                  <c:v>40227</c:v>
                </c:pt>
                <c:pt idx="4159">
                  <c:v>40228</c:v>
                </c:pt>
                <c:pt idx="4160">
                  <c:v>40229</c:v>
                </c:pt>
                <c:pt idx="4161">
                  <c:v>40230</c:v>
                </c:pt>
                <c:pt idx="4162">
                  <c:v>40231</c:v>
                </c:pt>
                <c:pt idx="4163">
                  <c:v>40232</c:v>
                </c:pt>
                <c:pt idx="4164">
                  <c:v>40233</c:v>
                </c:pt>
                <c:pt idx="4165">
                  <c:v>40234</c:v>
                </c:pt>
                <c:pt idx="4166">
                  <c:v>40235</c:v>
                </c:pt>
                <c:pt idx="4167">
                  <c:v>40236</c:v>
                </c:pt>
                <c:pt idx="4168">
                  <c:v>40237</c:v>
                </c:pt>
                <c:pt idx="4169">
                  <c:v>40238</c:v>
                </c:pt>
                <c:pt idx="4170">
                  <c:v>40239</c:v>
                </c:pt>
                <c:pt idx="4171">
                  <c:v>40240</c:v>
                </c:pt>
                <c:pt idx="4172">
                  <c:v>40241</c:v>
                </c:pt>
                <c:pt idx="4173">
                  <c:v>40242</c:v>
                </c:pt>
                <c:pt idx="4174">
                  <c:v>40243</c:v>
                </c:pt>
                <c:pt idx="4175">
                  <c:v>40244</c:v>
                </c:pt>
                <c:pt idx="4176">
                  <c:v>40245</c:v>
                </c:pt>
                <c:pt idx="4177">
                  <c:v>40246</c:v>
                </c:pt>
                <c:pt idx="4178">
                  <c:v>40247</c:v>
                </c:pt>
                <c:pt idx="4179">
                  <c:v>40248</c:v>
                </c:pt>
                <c:pt idx="4180">
                  <c:v>40249</c:v>
                </c:pt>
                <c:pt idx="4181">
                  <c:v>40250</c:v>
                </c:pt>
                <c:pt idx="4182">
                  <c:v>40251</c:v>
                </c:pt>
                <c:pt idx="4183">
                  <c:v>40252</c:v>
                </c:pt>
                <c:pt idx="4184">
                  <c:v>40253</c:v>
                </c:pt>
                <c:pt idx="4185">
                  <c:v>40254</c:v>
                </c:pt>
                <c:pt idx="4186">
                  <c:v>40255</c:v>
                </c:pt>
                <c:pt idx="4187">
                  <c:v>40256</c:v>
                </c:pt>
                <c:pt idx="4188">
                  <c:v>40257</c:v>
                </c:pt>
                <c:pt idx="4189">
                  <c:v>40258</c:v>
                </c:pt>
                <c:pt idx="4190">
                  <c:v>40259</c:v>
                </c:pt>
                <c:pt idx="4191">
                  <c:v>40260</c:v>
                </c:pt>
                <c:pt idx="4192">
                  <c:v>40261</c:v>
                </c:pt>
                <c:pt idx="4193">
                  <c:v>40262</c:v>
                </c:pt>
                <c:pt idx="4194">
                  <c:v>40263</c:v>
                </c:pt>
                <c:pt idx="4195">
                  <c:v>40264</c:v>
                </c:pt>
                <c:pt idx="4196">
                  <c:v>40265</c:v>
                </c:pt>
                <c:pt idx="4197">
                  <c:v>40266</c:v>
                </c:pt>
                <c:pt idx="4198">
                  <c:v>40267</c:v>
                </c:pt>
                <c:pt idx="4199">
                  <c:v>40268</c:v>
                </c:pt>
                <c:pt idx="4200">
                  <c:v>40269</c:v>
                </c:pt>
                <c:pt idx="4201">
                  <c:v>40270</c:v>
                </c:pt>
                <c:pt idx="4202">
                  <c:v>40271</c:v>
                </c:pt>
                <c:pt idx="4203">
                  <c:v>40272</c:v>
                </c:pt>
                <c:pt idx="4204">
                  <c:v>40273</c:v>
                </c:pt>
                <c:pt idx="4205">
                  <c:v>40274</c:v>
                </c:pt>
                <c:pt idx="4206">
                  <c:v>40275</c:v>
                </c:pt>
                <c:pt idx="4207">
                  <c:v>40276</c:v>
                </c:pt>
                <c:pt idx="4208">
                  <c:v>40277</c:v>
                </c:pt>
                <c:pt idx="4209">
                  <c:v>40278</c:v>
                </c:pt>
                <c:pt idx="4210">
                  <c:v>40279</c:v>
                </c:pt>
                <c:pt idx="4211">
                  <c:v>40280</c:v>
                </c:pt>
                <c:pt idx="4212">
                  <c:v>40281</c:v>
                </c:pt>
                <c:pt idx="4213">
                  <c:v>40282</c:v>
                </c:pt>
                <c:pt idx="4214">
                  <c:v>40283</c:v>
                </c:pt>
                <c:pt idx="4215">
                  <c:v>40284</c:v>
                </c:pt>
                <c:pt idx="4216">
                  <c:v>40285</c:v>
                </c:pt>
                <c:pt idx="4217">
                  <c:v>40286</c:v>
                </c:pt>
                <c:pt idx="4218">
                  <c:v>40287</c:v>
                </c:pt>
                <c:pt idx="4219">
                  <c:v>40288</c:v>
                </c:pt>
                <c:pt idx="4220">
                  <c:v>40289</c:v>
                </c:pt>
                <c:pt idx="4221">
                  <c:v>40290</c:v>
                </c:pt>
                <c:pt idx="4222">
                  <c:v>40291</c:v>
                </c:pt>
                <c:pt idx="4223">
                  <c:v>40292</c:v>
                </c:pt>
                <c:pt idx="4224">
                  <c:v>40293</c:v>
                </c:pt>
                <c:pt idx="4225">
                  <c:v>40294</c:v>
                </c:pt>
                <c:pt idx="4226">
                  <c:v>40295</c:v>
                </c:pt>
                <c:pt idx="4227">
                  <c:v>40296</c:v>
                </c:pt>
                <c:pt idx="4228">
                  <c:v>40297</c:v>
                </c:pt>
                <c:pt idx="4229">
                  <c:v>40298</c:v>
                </c:pt>
                <c:pt idx="4230">
                  <c:v>40299</c:v>
                </c:pt>
                <c:pt idx="4231">
                  <c:v>40300</c:v>
                </c:pt>
                <c:pt idx="4232">
                  <c:v>40301</c:v>
                </c:pt>
                <c:pt idx="4233">
                  <c:v>40302</c:v>
                </c:pt>
                <c:pt idx="4234">
                  <c:v>40303</c:v>
                </c:pt>
                <c:pt idx="4235">
                  <c:v>40304</c:v>
                </c:pt>
                <c:pt idx="4236">
                  <c:v>40305</c:v>
                </c:pt>
                <c:pt idx="4237">
                  <c:v>40306</c:v>
                </c:pt>
                <c:pt idx="4238">
                  <c:v>40307</c:v>
                </c:pt>
                <c:pt idx="4239">
                  <c:v>40308</c:v>
                </c:pt>
                <c:pt idx="4240">
                  <c:v>40309</c:v>
                </c:pt>
                <c:pt idx="4241">
                  <c:v>40310</c:v>
                </c:pt>
                <c:pt idx="4242">
                  <c:v>40311</c:v>
                </c:pt>
                <c:pt idx="4243">
                  <c:v>40312</c:v>
                </c:pt>
                <c:pt idx="4244">
                  <c:v>40313</c:v>
                </c:pt>
                <c:pt idx="4245">
                  <c:v>40314</c:v>
                </c:pt>
                <c:pt idx="4246">
                  <c:v>40315</c:v>
                </c:pt>
                <c:pt idx="4247">
                  <c:v>40316</c:v>
                </c:pt>
                <c:pt idx="4248">
                  <c:v>40317</c:v>
                </c:pt>
                <c:pt idx="4249">
                  <c:v>40318</c:v>
                </c:pt>
                <c:pt idx="4250">
                  <c:v>40319</c:v>
                </c:pt>
                <c:pt idx="4251">
                  <c:v>40320</c:v>
                </c:pt>
                <c:pt idx="4252">
                  <c:v>40321</c:v>
                </c:pt>
                <c:pt idx="4253">
                  <c:v>40322</c:v>
                </c:pt>
                <c:pt idx="4254">
                  <c:v>40323</c:v>
                </c:pt>
                <c:pt idx="4255">
                  <c:v>40324</c:v>
                </c:pt>
                <c:pt idx="4256">
                  <c:v>40325</c:v>
                </c:pt>
                <c:pt idx="4257">
                  <c:v>40326</c:v>
                </c:pt>
                <c:pt idx="4258">
                  <c:v>40327</c:v>
                </c:pt>
                <c:pt idx="4259">
                  <c:v>40328</c:v>
                </c:pt>
                <c:pt idx="4260">
                  <c:v>40329</c:v>
                </c:pt>
                <c:pt idx="4261">
                  <c:v>40330</c:v>
                </c:pt>
                <c:pt idx="4262">
                  <c:v>40331</c:v>
                </c:pt>
                <c:pt idx="4263">
                  <c:v>40332</c:v>
                </c:pt>
                <c:pt idx="4264">
                  <c:v>40333</c:v>
                </c:pt>
                <c:pt idx="4265">
                  <c:v>40334</c:v>
                </c:pt>
                <c:pt idx="4266">
                  <c:v>40335</c:v>
                </c:pt>
                <c:pt idx="4267">
                  <c:v>40336</c:v>
                </c:pt>
                <c:pt idx="4268">
                  <c:v>40337</c:v>
                </c:pt>
                <c:pt idx="4269">
                  <c:v>40338</c:v>
                </c:pt>
                <c:pt idx="4270">
                  <c:v>40339</c:v>
                </c:pt>
                <c:pt idx="4271">
                  <c:v>40340</c:v>
                </c:pt>
                <c:pt idx="4272">
                  <c:v>40341</c:v>
                </c:pt>
                <c:pt idx="4273">
                  <c:v>40342</c:v>
                </c:pt>
                <c:pt idx="4274">
                  <c:v>40343</c:v>
                </c:pt>
                <c:pt idx="4275">
                  <c:v>40344</c:v>
                </c:pt>
                <c:pt idx="4276">
                  <c:v>40345</c:v>
                </c:pt>
                <c:pt idx="4277">
                  <c:v>40346</c:v>
                </c:pt>
                <c:pt idx="4278">
                  <c:v>40347</c:v>
                </c:pt>
                <c:pt idx="4279">
                  <c:v>40348</c:v>
                </c:pt>
                <c:pt idx="4280">
                  <c:v>40349</c:v>
                </c:pt>
                <c:pt idx="4281">
                  <c:v>40350</c:v>
                </c:pt>
                <c:pt idx="4282">
                  <c:v>40351</c:v>
                </c:pt>
                <c:pt idx="4283">
                  <c:v>40352</c:v>
                </c:pt>
                <c:pt idx="4284">
                  <c:v>40353</c:v>
                </c:pt>
                <c:pt idx="4285">
                  <c:v>40354</c:v>
                </c:pt>
                <c:pt idx="4286">
                  <c:v>40355</c:v>
                </c:pt>
                <c:pt idx="4287">
                  <c:v>40356</c:v>
                </c:pt>
                <c:pt idx="4288">
                  <c:v>40357</c:v>
                </c:pt>
                <c:pt idx="4289">
                  <c:v>40358</c:v>
                </c:pt>
                <c:pt idx="4290">
                  <c:v>40359</c:v>
                </c:pt>
                <c:pt idx="4291">
                  <c:v>40360</c:v>
                </c:pt>
                <c:pt idx="4292">
                  <c:v>40361</c:v>
                </c:pt>
                <c:pt idx="4293">
                  <c:v>40362</c:v>
                </c:pt>
                <c:pt idx="4294">
                  <c:v>40363</c:v>
                </c:pt>
                <c:pt idx="4295">
                  <c:v>40364</c:v>
                </c:pt>
                <c:pt idx="4296">
                  <c:v>40365</c:v>
                </c:pt>
                <c:pt idx="4297">
                  <c:v>40366</c:v>
                </c:pt>
                <c:pt idx="4298">
                  <c:v>40367</c:v>
                </c:pt>
                <c:pt idx="4299">
                  <c:v>40368</c:v>
                </c:pt>
                <c:pt idx="4300">
                  <c:v>40369</c:v>
                </c:pt>
                <c:pt idx="4301">
                  <c:v>40370</c:v>
                </c:pt>
                <c:pt idx="4302">
                  <c:v>40371</c:v>
                </c:pt>
                <c:pt idx="4303">
                  <c:v>40372</c:v>
                </c:pt>
                <c:pt idx="4304">
                  <c:v>40373</c:v>
                </c:pt>
                <c:pt idx="4305">
                  <c:v>40374</c:v>
                </c:pt>
                <c:pt idx="4306">
                  <c:v>40375</c:v>
                </c:pt>
                <c:pt idx="4307">
                  <c:v>40376</c:v>
                </c:pt>
                <c:pt idx="4308">
                  <c:v>40377</c:v>
                </c:pt>
                <c:pt idx="4309">
                  <c:v>40378</c:v>
                </c:pt>
                <c:pt idx="4310">
                  <c:v>40379</c:v>
                </c:pt>
                <c:pt idx="4311">
                  <c:v>40380</c:v>
                </c:pt>
                <c:pt idx="4312">
                  <c:v>40381</c:v>
                </c:pt>
                <c:pt idx="4313">
                  <c:v>40382</c:v>
                </c:pt>
                <c:pt idx="4314">
                  <c:v>40383</c:v>
                </c:pt>
                <c:pt idx="4315">
                  <c:v>40384</c:v>
                </c:pt>
                <c:pt idx="4316">
                  <c:v>40385</c:v>
                </c:pt>
                <c:pt idx="4317">
                  <c:v>40386</c:v>
                </c:pt>
                <c:pt idx="4318">
                  <c:v>40387</c:v>
                </c:pt>
                <c:pt idx="4319">
                  <c:v>40388</c:v>
                </c:pt>
                <c:pt idx="4320">
                  <c:v>40389</c:v>
                </c:pt>
                <c:pt idx="4321">
                  <c:v>40390</c:v>
                </c:pt>
                <c:pt idx="4322">
                  <c:v>40391</c:v>
                </c:pt>
                <c:pt idx="4323">
                  <c:v>40392</c:v>
                </c:pt>
                <c:pt idx="4324">
                  <c:v>40393</c:v>
                </c:pt>
                <c:pt idx="4325">
                  <c:v>40394</c:v>
                </c:pt>
                <c:pt idx="4326">
                  <c:v>40395</c:v>
                </c:pt>
                <c:pt idx="4327">
                  <c:v>40396</c:v>
                </c:pt>
                <c:pt idx="4328">
                  <c:v>40397</c:v>
                </c:pt>
                <c:pt idx="4329">
                  <c:v>40398</c:v>
                </c:pt>
                <c:pt idx="4330">
                  <c:v>40399</c:v>
                </c:pt>
                <c:pt idx="4331">
                  <c:v>40400</c:v>
                </c:pt>
                <c:pt idx="4332">
                  <c:v>40401</c:v>
                </c:pt>
                <c:pt idx="4333">
                  <c:v>40402</c:v>
                </c:pt>
                <c:pt idx="4334">
                  <c:v>40403</c:v>
                </c:pt>
                <c:pt idx="4335">
                  <c:v>40404</c:v>
                </c:pt>
                <c:pt idx="4336">
                  <c:v>40405</c:v>
                </c:pt>
                <c:pt idx="4337">
                  <c:v>40406</c:v>
                </c:pt>
                <c:pt idx="4338">
                  <c:v>40407</c:v>
                </c:pt>
                <c:pt idx="4339">
                  <c:v>40408</c:v>
                </c:pt>
                <c:pt idx="4340">
                  <c:v>40409</c:v>
                </c:pt>
                <c:pt idx="4341">
                  <c:v>40410</c:v>
                </c:pt>
                <c:pt idx="4342">
                  <c:v>40411</c:v>
                </c:pt>
                <c:pt idx="4343">
                  <c:v>40412</c:v>
                </c:pt>
                <c:pt idx="4344">
                  <c:v>40413</c:v>
                </c:pt>
                <c:pt idx="4345">
                  <c:v>40414</c:v>
                </c:pt>
                <c:pt idx="4346">
                  <c:v>40415</c:v>
                </c:pt>
                <c:pt idx="4347">
                  <c:v>40416</c:v>
                </c:pt>
                <c:pt idx="4348">
                  <c:v>40417</c:v>
                </c:pt>
                <c:pt idx="4349">
                  <c:v>40418</c:v>
                </c:pt>
                <c:pt idx="4350">
                  <c:v>40419</c:v>
                </c:pt>
                <c:pt idx="4351">
                  <c:v>40420</c:v>
                </c:pt>
                <c:pt idx="4352">
                  <c:v>40421</c:v>
                </c:pt>
                <c:pt idx="4353">
                  <c:v>40422</c:v>
                </c:pt>
                <c:pt idx="4354">
                  <c:v>40423</c:v>
                </c:pt>
                <c:pt idx="4355">
                  <c:v>40424</c:v>
                </c:pt>
                <c:pt idx="4356">
                  <c:v>40425</c:v>
                </c:pt>
                <c:pt idx="4357">
                  <c:v>40426</c:v>
                </c:pt>
                <c:pt idx="4358">
                  <c:v>40427</c:v>
                </c:pt>
                <c:pt idx="4359">
                  <c:v>40428</c:v>
                </c:pt>
                <c:pt idx="4360">
                  <c:v>40429</c:v>
                </c:pt>
                <c:pt idx="4361">
                  <c:v>40430</c:v>
                </c:pt>
                <c:pt idx="4362">
                  <c:v>40431</c:v>
                </c:pt>
                <c:pt idx="4363">
                  <c:v>40432</c:v>
                </c:pt>
                <c:pt idx="4364">
                  <c:v>40433</c:v>
                </c:pt>
                <c:pt idx="4365">
                  <c:v>40434</c:v>
                </c:pt>
                <c:pt idx="4366">
                  <c:v>40435</c:v>
                </c:pt>
                <c:pt idx="4367">
                  <c:v>40436</c:v>
                </c:pt>
                <c:pt idx="4368">
                  <c:v>40437</c:v>
                </c:pt>
                <c:pt idx="4369">
                  <c:v>40438</c:v>
                </c:pt>
                <c:pt idx="4370">
                  <c:v>40439</c:v>
                </c:pt>
                <c:pt idx="4371">
                  <c:v>40440</c:v>
                </c:pt>
                <c:pt idx="4372">
                  <c:v>40441</c:v>
                </c:pt>
                <c:pt idx="4373">
                  <c:v>40442</c:v>
                </c:pt>
                <c:pt idx="4374">
                  <c:v>40443</c:v>
                </c:pt>
                <c:pt idx="4375">
                  <c:v>40444</c:v>
                </c:pt>
                <c:pt idx="4376">
                  <c:v>40445</c:v>
                </c:pt>
                <c:pt idx="4377">
                  <c:v>40446</c:v>
                </c:pt>
                <c:pt idx="4378">
                  <c:v>40447</c:v>
                </c:pt>
                <c:pt idx="4379">
                  <c:v>40448</c:v>
                </c:pt>
                <c:pt idx="4380">
                  <c:v>40449</c:v>
                </c:pt>
                <c:pt idx="4381">
                  <c:v>40450</c:v>
                </c:pt>
                <c:pt idx="4382">
                  <c:v>40451</c:v>
                </c:pt>
                <c:pt idx="4383">
                  <c:v>40452</c:v>
                </c:pt>
                <c:pt idx="4384">
                  <c:v>40453</c:v>
                </c:pt>
                <c:pt idx="4385">
                  <c:v>40454</c:v>
                </c:pt>
                <c:pt idx="4386">
                  <c:v>40455</c:v>
                </c:pt>
                <c:pt idx="4387">
                  <c:v>40456</c:v>
                </c:pt>
                <c:pt idx="4388">
                  <c:v>40457</c:v>
                </c:pt>
                <c:pt idx="4389">
                  <c:v>40458</c:v>
                </c:pt>
                <c:pt idx="4390">
                  <c:v>40459</c:v>
                </c:pt>
                <c:pt idx="4391">
                  <c:v>40460</c:v>
                </c:pt>
                <c:pt idx="4392">
                  <c:v>40461</c:v>
                </c:pt>
                <c:pt idx="4393">
                  <c:v>40462</c:v>
                </c:pt>
                <c:pt idx="4394">
                  <c:v>40463</c:v>
                </c:pt>
                <c:pt idx="4395">
                  <c:v>40464</c:v>
                </c:pt>
                <c:pt idx="4396">
                  <c:v>40465</c:v>
                </c:pt>
                <c:pt idx="4397">
                  <c:v>40466</c:v>
                </c:pt>
                <c:pt idx="4398">
                  <c:v>40467</c:v>
                </c:pt>
                <c:pt idx="4399">
                  <c:v>40468</c:v>
                </c:pt>
                <c:pt idx="4400">
                  <c:v>40469</c:v>
                </c:pt>
                <c:pt idx="4401">
                  <c:v>40470</c:v>
                </c:pt>
                <c:pt idx="4402">
                  <c:v>40471</c:v>
                </c:pt>
                <c:pt idx="4403">
                  <c:v>40472</c:v>
                </c:pt>
                <c:pt idx="4404">
                  <c:v>40473</c:v>
                </c:pt>
                <c:pt idx="4405">
                  <c:v>40474</c:v>
                </c:pt>
                <c:pt idx="4406">
                  <c:v>40475</c:v>
                </c:pt>
                <c:pt idx="4407">
                  <c:v>40476</c:v>
                </c:pt>
                <c:pt idx="4408">
                  <c:v>40477</c:v>
                </c:pt>
                <c:pt idx="4409">
                  <c:v>40478</c:v>
                </c:pt>
                <c:pt idx="4410">
                  <c:v>40479</c:v>
                </c:pt>
                <c:pt idx="4411">
                  <c:v>40480</c:v>
                </c:pt>
                <c:pt idx="4412">
                  <c:v>40481</c:v>
                </c:pt>
                <c:pt idx="4413">
                  <c:v>40482</c:v>
                </c:pt>
                <c:pt idx="4414">
                  <c:v>40483</c:v>
                </c:pt>
                <c:pt idx="4415">
                  <c:v>40484</c:v>
                </c:pt>
                <c:pt idx="4416">
                  <c:v>40485</c:v>
                </c:pt>
                <c:pt idx="4417">
                  <c:v>40486</c:v>
                </c:pt>
                <c:pt idx="4418">
                  <c:v>40487</c:v>
                </c:pt>
                <c:pt idx="4419">
                  <c:v>40488</c:v>
                </c:pt>
                <c:pt idx="4420">
                  <c:v>40489</c:v>
                </c:pt>
                <c:pt idx="4421">
                  <c:v>40490</c:v>
                </c:pt>
                <c:pt idx="4422">
                  <c:v>40491</c:v>
                </c:pt>
                <c:pt idx="4423">
                  <c:v>40492</c:v>
                </c:pt>
                <c:pt idx="4424">
                  <c:v>40493</c:v>
                </c:pt>
                <c:pt idx="4425">
                  <c:v>40494</c:v>
                </c:pt>
                <c:pt idx="4426">
                  <c:v>40495</c:v>
                </c:pt>
                <c:pt idx="4427">
                  <c:v>40496</c:v>
                </c:pt>
                <c:pt idx="4428">
                  <c:v>40497</c:v>
                </c:pt>
                <c:pt idx="4429">
                  <c:v>40498</c:v>
                </c:pt>
                <c:pt idx="4430">
                  <c:v>40499</c:v>
                </c:pt>
                <c:pt idx="4431">
                  <c:v>40500</c:v>
                </c:pt>
                <c:pt idx="4432">
                  <c:v>40501</c:v>
                </c:pt>
                <c:pt idx="4433">
                  <c:v>40502</c:v>
                </c:pt>
                <c:pt idx="4434">
                  <c:v>40503</c:v>
                </c:pt>
                <c:pt idx="4435">
                  <c:v>40504</c:v>
                </c:pt>
                <c:pt idx="4436">
                  <c:v>40505</c:v>
                </c:pt>
                <c:pt idx="4437">
                  <c:v>40506</c:v>
                </c:pt>
                <c:pt idx="4438">
                  <c:v>40507</c:v>
                </c:pt>
                <c:pt idx="4439">
                  <c:v>40508</c:v>
                </c:pt>
                <c:pt idx="4440">
                  <c:v>40509</c:v>
                </c:pt>
                <c:pt idx="4441">
                  <c:v>40510</c:v>
                </c:pt>
                <c:pt idx="4442">
                  <c:v>40511</c:v>
                </c:pt>
                <c:pt idx="4443">
                  <c:v>40512</c:v>
                </c:pt>
                <c:pt idx="4444">
                  <c:v>40513</c:v>
                </c:pt>
                <c:pt idx="4445">
                  <c:v>40514</c:v>
                </c:pt>
                <c:pt idx="4446">
                  <c:v>40515</c:v>
                </c:pt>
                <c:pt idx="4447">
                  <c:v>40516</c:v>
                </c:pt>
                <c:pt idx="4448">
                  <c:v>40517</c:v>
                </c:pt>
                <c:pt idx="4449">
                  <c:v>40518</c:v>
                </c:pt>
                <c:pt idx="4450">
                  <c:v>40519</c:v>
                </c:pt>
                <c:pt idx="4451">
                  <c:v>40520</c:v>
                </c:pt>
                <c:pt idx="4452">
                  <c:v>40521</c:v>
                </c:pt>
                <c:pt idx="4453">
                  <c:v>40522</c:v>
                </c:pt>
                <c:pt idx="4454">
                  <c:v>40523</c:v>
                </c:pt>
                <c:pt idx="4455">
                  <c:v>40524</c:v>
                </c:pt>
                <c:pt idx="4456">
                  <c:v>40525</c:v>
                </c:pt>
                <c:pt idx="4457">
                  <c:v>40526</c:v>
                </c:pt>
                <c:pt idx="4458">
                  <c:v>40527</c:v>
                </c:pt>
                <c:pt idx="4459">
                  <c:v>40528</c:v>
                </c:pt>
                <c:pt idx="4460">
                  <c:v>40529</c:v>
                </c:pt>
                <c:pt idx="4461">
                  <c:v>40530</c:v>
                </c:pt>
                <c:pt idx="4462">
                  <c:v>40531</c:v>
                </c:pt>
                <c:pt idx="4463">
                  <c:v>40532</c:v>
                </c:pt>
                <c:pt idx="4464">
                  <c:v>40533</c:v>
                </c:pt>
                <c:pt idx="4465">
                  <c:v>40534</c:v>
                </c:pt>
                <c:pt idx="4466">
                  <c:v>40535</c:v>
                </c:pt>
                <c:pt idx="4467">
                  <c:v>40536</c:v>
                </c:pt>
                <c:pt idx="4468">
                  <c:v>40537</c:v>
                </c:pt>
                <c:pt idx="4469">
                  <c:v>40538</c:v>
                </c:pt>
                <c:pt idx="4470">
                  <c:v>40539</c:v>
                </c:pt>
                <c:pt idx="4471">
                  <c:v>40540</c:v>
                </c:pt>
                <c:pt idx="4472">
                  <c:v>40541</c:v>
                </c:pt>
                <c:pt idx="4473">
                  <c:v>40542</c:v>
                </c:pt>
                <c:pt idx="4474">
                  <c:v>40543</c:v>
                </c:pt>
                <c:pt idx="4475">
                  <c:v>40544</c:v>
                </c:pt>
                <c:pt idx="4476">
                  <c:v>40545</c:v>
                </c:pt>
                <c:pt idx="4477">
                  <c:v>40546</c:v>
                </c:pt>
                <c:pt idx="4478">
                  <c:v>40547</c:v>
                </c:pt>
                <c:pt idx="4479">
                  <c:v>40548</c:v>
                </c:pt>
                <c:pt idx="4480">
                  <c:v>40549</c:v>
                </c:pt>
                <c:pt idx="4481">
                  <c:v>40550</c:v>
                </c:pt>
                <c:pt idx="4482">
                  <c:v>40551</c:v>
                </c:pt>
                <c:pt idx="4483">
                  <c:v>40552</c:v>
                </c:pt>
                <c:pt idx="4484">
                  <c:v>40553</c:v>
                </c:pt>
                <c:pt idx="4485">
                  <c:v>40554</c:v>
                </c:pt>
                <c:pt idx="4486">
                  <c:v>40555</c:v>
                </c:pt>
                <c:pt idx="4487">
                  <c:v>40556</c:v>
                </c:pt>
                <c:pt idx="4488">
                  <c:v>40557</c:v>
                </c:pt>
                <c:pt idx="4489">
                  <c:v>40558</c:v>
                </c:pt>
                <c:pt idx="4490">
                  <c:v>40559</c:v>
                </c:pt>
                <c:pt idx="4491">
                  <c:v>40560</c:v>
                </c:pt>
                <c:pt idx="4492">
                  <c:v>40561</c:v>
                </c:pt>
                <c:pt idx="4493">
                  <c:v>40562</c:v>
                </c:pt>
                <c:pt idx="4494">
                  <c:v>40563</c:v>
                </c:pt>
                <c:pt idx="4495">
                  <c:v>40564</c:v>
                </c:pt>
                <c:pt idx="4496">
                  <c:v>40565</c:v>
                </c:pt>
                <c:pt idx="4497">
                  <c:v>40566</c:v>
                </c:pt>
                <c:pt idx="4498">
                  <c:v>40567</c:v>
                </c:pt>
                <c:pt idx="4499">
                  <c:v>40568</c:v>
                </c:pt>
                <c:pt idx="4500">
                  <c:v>40569</c:v>
                </c:pt>
                <c:pt idx="4501">
                  <c:v>40570</c:v>
                </c:pt>
                <c:pt idx="4502">
                  <c:v>40571</c:v>
                </c:pt>
                <c:pt idx="4503">
                  <c:v>40572</c:v>
                </c:pt>
                <c:pt idx="4504">
                  <c:v>40573</c:v>
                </c:pt>
                <c:pt idx="4505">
                  <c:v>40574</c:v>
                </c:pt>
                <c:pt idx="4506">
                  <c:v>40575</c:v>
                </c:pt>
                <c:pt idx="4507">
                  <c:v>40576</c:v>
                </c:pt>
                <c:pt idx="4508">
                  <c:v>40577</c:v>
                </c:pt>
                <c:pt idx="4509">
                  <c:v>40578</c:v>
                </c:pt>
                <c:pt idx="4510">
                  <c:v>40579</c:v>
                </c:pt>
                <c:pt idx="4511">
                  <c:v>40580</c:v>
                </c:pt>
                <c:pt idx="4512">
                  <c:v>40581</c:v>
                </c:pt>
                <c:pt idx="4513">
                  <c:v>40582</c:v>
                </c:pt>
                <c:pt idx="4514">
                  <c:v>40583</c:v>
                </c:pt>
                <c:pt idx="4515">
                  <c:v>40584</c:v>
                </c:pt>
                <c:pt idx="4516">
                  <c:v>40585</c:v>
                </c:pt>
                <c:pt idx="4517">
                  <c:v>40586</c:v>
                </c:pt>
                <c:pt idx="4518">
                  <c:v>40587</c:v>
                </c:pt>
                <c:pt idx="4519">
                  <c:v>40588</c:v>
                </c:pt>
                <c:pt idx="4520">
                  <c:v>40589</c:v>
                </c:pt>
                <c:pt idx="4521">
                  <c:v>40590</c:v>
                </c:pt>
                <c:pt idx="4522">
                  <c:v>40591</c:v>
                </c:pt>
                <c:pt idx="4523">
                  <c:v>40592</c:v>
                </c:pt>
                <c:pt idx="4524">
                  <c:v>40593</c:v>
                </c:pt>
                <c:pt idx="4525">
                  <c:v>40594</c:v>
                </c:pt>
                <c:pt idx="4526">
                  <c:v>40595</c:v>
                </c:pt>
                <c:pt idx="4527">
                  <c:v>40596</c:v>
                </c:pt>
                <c:pt idx="4528">
                  <c:v>40597</c:v>
                </c:pt>
                <c:pt idx="4529">
                  <c:v>40598</c:v>
                </c:pt>
                <c:pt idx="4530">
                  <c:v>40599</c:v>
                </c:pt>
                <c:pt idx="4531">
                  <c:v>40600</c:v>
                </c:pt>
                <c:pt idx="4532">
                  <c:v>40601</c:v>
                </c:pt>
                <c:pt idx="4533">
                  <c:v>40602</c:v>
                </c:pt>
                <c:pt idx="4534">
                  <c:v>40603</c:v>
                </c:pt>
                <c:pt idx="4535">
                  <c:v>40604</c:v>
                </c:pt>
                <c:pt idx="4536">
                  <c:v>40605</c:v>
                </c:pt>
                <c:pt idx="4537">
                  <c:v>40606</c:v>
                </c:pt>
                <c:pt idx="4538">
                  <c:v>40607</c:v>
                </c:pt>
                <c:pt idx="4539">
                  <c:v>40608</c:v>
                </c:pt>
                <c:pt idx="4540">
                  <c:v>40609</c:v>
                </c:pt>
                <c:pt idx="4541">
                  <c:v>40610</c:v>
                </c:pt>
                <c:pt idx="4542">
                  <c:v>40611</c:v>
                </c:pt>
                <c:pt idx="4543">
                  <c:v>40612</c:v>
                </c:pt>
                <c:pt idx="4544">
                  <c:v>40613</c:v>
                </c:pt>
                <c:pt idx="4545">
                  <c:v>40614</c:v>
                </c:pt>
                <c:pt idx="4546">
                  <c:v>40615</c:v>
                </c:pt>
                <c:pt idx="4547">
                  <c:v>40616</c:v>
                </c:pt>
                <c:pt idx="4548">
                  <c:v>40617</c:v>
                </c:pt>
                <c:pt idx="4549">
                  <c:v>40618</c:v>
                </c:pt>
                <c:pt idx="4550">
                  <c:v>40619</c:v>
                </c:pt>
                <c:pt idx="4551">
                  <c:v>40620</c:v>
                </c:pt>
                <c:pt idx="4552">
                  <c:v>40621</c:v>
                </c:pt>
                <c:pt idx="4553">
                  <c:v>40622</c:v>
                </c:pt>
                <c:pt idx="4554">
                  <c:v>40623</c:v>
                </c:pt>
                <c:pt idx="4555">
                  <c:v>40624</c:v>
                </c:pt>
                <c:pt idx="4556">
                  <c:v>40625</c:v>
                </c:pt>
                <c:pt idx="4557">
                  <c:v>40626</c:v>
                </c:pt>
                <c:pt idx="4558">
                  <c:v>40627</c:v>
                </c:pt>
                <c:pt idx="4559">
                  <c:v>40628</c:v>
                </c:pt>
                <c:pt idx="4560">
                  <c:v>40629</c:v>
                </c:pt>
                <c:pt idx="4561">
                  <c:v>40630</c:v>
                </c:pt>
                <c:pt idx="4562">
                  <c:v>40631</c:v>
                </c:pt>
                <c:pt idx="4563">
                  <c:v>40632</c:v>
                </c:pt>
                <c:pt idx="4564">
                  <c:v>40633</c:v>
                </c:pt>
                <c:pt idx="4565">
                  <c:v>40634</c:v>
                </c:pt>
              </c:numCache>
            </c:numRef>
          </c:cat>
          <c:val>
            <c:numRef>
              <c:f>Sheet1!$E$14:$E$4579</c:f>
              <c:numCache>
                <c:formatCode>General</c:formatCode>
                <c:ptCount val="4566"/>
                <c:pt idx="396" formatCode="0.00">
                  <c:v>7502.4984383955298</c:v>
                </c:pt>
                <c:pt idx="426">
                  <c:v>7500.7805910663401</c:v>
                </c:pt>
                <c:pt idx="457">
                  <c:v>7489.9996750464497</c:v>
                </c:pt>
                <c:pt idx="488">
                  <c:v>7487.2327716330801</c:v>
                </c:pt>
                <c:pt idx="517">
                  <c:v>7486.20862344745</c:v>
                </c:pt>
                <c:pt idx="548">
                  <c:v>7487.4027784711998</c:v>
                </c:pt>
                <c:pt idx="578">
                  <c:v>7489.0622682017902</c:v>
                </c:pt>
                <c:pt idx="609">
                  <c:v>7497.9155042919901</c:v>
                </c:pt>
                <c:pt idx="639">
                  <c:v>7503.44882956938</c:v>
                </c:pt>
                <c:pt idx="670">
                  <c:v>7499.0823681903703</c:v>
                </c:pt>
                <c:pt idx="3470">
                  <c:v>0</c:v>
                </c:pt>
                <c:pt idx="3500">
                  <c:v>0</c:v>
                </c:pt>
                <c:pt idx="3531">
                  <c:v>0</c:v>
                </c:pt>
                <c:pt idx="3561">
                  <c:v>0</c:v>
                </c:pt>
                <c:pt idx="3592">
                  <c:v>0</c:v>
                </c:pt>
                <c:pt idx="3623">
                  <c:v>0</c:v>
                </c:pt>
                <c:pt idx="3653">
                  <c:v>0</c:v>
                </c:pt>
                <c:pt idx="3835">
                  <c:v>0</c:v>
                </c:pt>
                <c:pt idx="3865">
                  <c:v>0</c:v>
                </c:pt>
                <c:pt idx="3896">
                  <c:v>0</c:v>
                </c:pt>
                <c:pt idx="3926">
                  <c:v>#N/A</c:v>
                </c:pt>
                <c:pt idx="3957">
                  <c:v>#N/A</c:v>
                </c:pt>
                <c:pt idx="3988">
                  <c:v>#N/A</c:v>
                </c:pt>
                <c:pt idx="4018">
                  <c:v>#N/A</c:v>
                </c:pt>
                <c:pt idx="4049">
                  <c:v>#N/A</c:v>
                </c:pt>
                <c:pt idx="4079">
                  <c:v>#N/A</c:v>
                </c:pt>
                <c:pt idx="4110">
                  <c:v>#N/A</c:v>
                </c:pt>
                <c:pt idx="4141">
                  <c:v>#N/A</c:v>
                </c:pt>
                <c:pt idx="4169">
                  <c:v>#N/A</c:v>
                </c:pt>
                <c:pt idx="4200">
                  <c:v>#N/A</c:v>
                </c:pt>
                <c:pt idx="4230">
                  <c:v>#N/A</c:v>
                </c:pt>
                <c:pt idx="4261">
                  <c:v>#N/A</c:v>
                </c:pt>
                <c:pt idx="4291">
                  <c:v>#N/A</c:v>
                </c:pt>
                <c:pt idx="4322">
                  <c:v>#N/A</c:v>
                </c:pt>
                <c:pt idx="4353">
                  <c:v>#N/A</c:v>
                </c:pt>
                <c:pt idx="4383">
                  <c:v>#N/A</c:v>
                </c:pt>
                <c:pt idx="4414">
                  <c:v>#N/A</c:v>
                </c:pt>
                <c:pt idx="4444">
                  <c:v>#N/A</c:v>
                </c:pt>
                <c:pt idx="4475">
                  <c:v>#N/A</c:v>
                </c:pt>
                <c:pt idx="4506">
                  <c:v>#N/A</c:v>
                </c:pt>
                <c:pt idx="4534">
                  <c:v>#N/A</c:v>
                </c:pt>
                <c:pt idx="4565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v>Maximum Probable Projected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Sheet1!$B$14:$B$4579</c:f>
              <c:numCache>
                <c:formatCode>m/d/yyyy\ h:mm</c:formatCode>
                <c:ptCount val="4566"/>
                <c:pt idx="0">
                  <c:v>41913</c:v>
                </c:pt>
                <c:pt idx="1">
                  <c:v>41914</c:v>
                </c:pt>
                <c:pt idx="2">
                  <c:v>41915</c:v>
                </c:pt>
                <c:pt idx="3">
                  <c:v>41916</c:v>
                </c:pt>
                <c:pt idx="4">
                  <c:v>41917</c:v>
                </c:pt>
                <c:pt idx="5">
                  <c:v>41918</c:v>
                </c:pt>
                <c:pt idx="6">
                  <c:v>41919</c:v>
                </c:pt>
                <c:pt idx="7">
                  <c:v>41920</c:v>
                </c:pt>
                <c:pt idx="8">
                  <c:v>41921</c:v>
                </c:pt>
                <c:pt idx="9">
                  <c:v>41922</c:v>
                </c:pt>
                <c:pt idx="10">
                  <c:v>41923</c:v>
                </c:pt>
                <c:pt idx="11">
                  <c:v>41924</c:v>
                </c:pt>
                <c:pt idx="12">
                  <c:v>41925</c:v>
                </c:pt>
                <c:pt idx="13">
                  <c:v>41926</c:v>
                </c:pt>
                <c:pt idx="14">
                  <c:v>41927</c:v>
                </c:pt>
                <c:pt idx="15">
                  <c:v>41928</c:v>
                </c:pt>
                <c:pt idx="16">
                  <c:v>41929</c:v>
                </c:pt>
                <c:pt idx="17">
                  <c:v>41930</c:v>
                </c:pt>
                <c:pt idx="18">
                  <c:v>41931</c:v>
                </c:pt>
                <c:pt idx="19">
                  <c:v>41932</c:v>
                </c:pt>
                <c:pt idx="20">
                  <c:v>41933</c:v>
                </c:pt>
                <c:pt idx="21">
                  <c:v>41934</c:v>
                </c:pt>
                <c:pt idx="22">
                  <c:v>41935</c:v>
                </c:pt>
                <c:pt idx="23">
                  <c:v>41936</c:v>
                </c:pt>
                <c:pt idx="24">
                  <c:v>41937</c:v>
                </c:pt>
                <c:pt idx="25">
                  <c:v>41938</c:v>
                </c:pt>
                <c:pt idx="26">
                  <c:v>41939</c:v>
                </c:pt>
                <c:pt idx="27">
                  <c:v>41940</c:v>
                </c:pt>
                <c:pt idx="28">
                  <c:v>41941</c:v>
                </c:pt>
                <c:pt idx="29">
                  <c:v>41942</c:v>
                </c:pt>
                <c:pt idx="30">
                  <c:v>41943</c:v>
                </c:pt>
                <c:pt idx="31">
                  <c:v>41944</c:v>
                </c:pt>
                <c:pt idx="32">
                  <c:v>41945</c:v>
                </c:pt>
                <c:pt idx="33">
                  <c:v>41946</c:v>
                </c:pt>
                <c:pt idx="34">
                  <c:v>41947</c:v>
                </c:pt>
                <c:pt idx="35">
                  <c:v>41948</c:v>
                </c:pt>
                <c:pt idx="36">
                  <c:v>41949</c:v>
                </c:pt>
                <c:pt idx="37">
                  <c:v>41950</c:v>
                </c:pt>
                <c:pt idx="38">
                  <c:v>41951</c:v>
                </c:pt>
                <c:pt idx="39">
                  <c:v>41952</c:v>
                </c:pt>
                <c:pt idx="40">
                  <c:v>41953</c:v>
                </c:pt>
                <c:pt idx="41">
                  <c:v>41954</c:v>
                </c:pt>
                <c:pt idx="42">
                  <c:v>41955</c:v>
                </c:pt>
                <c:pt idx="43">
                  <c:v>41956</c:v>
                </c:pt>
                <c:pt idx="44">
                  <c:v>41957</c:v>
                </c:pt>
                <c:pt idx="45">
                  <c:v>41958</c:v>
                </c:pt>
                <c:pt idx="46">
                  <c:v>41959</c:v>
                </c:pt>
                <c:pt idx="47">
                  <c:v>41960</c:v>
                </c:pt>
                <c:pt idx="48">
                  <c:v>41961</c:v>
                </c:pt>
                <c:pt idx="49">
                  <c:v>41962</c:v>
                </c:pt>
                <c:pt idx="50">
                  <c:v>41963</c:v>
                </c:pt>
                <c:pt idx="51">
                  <c:v>41964</c:v>
                </c:pt>
                <c:pt idx="52">
                  <c:v>41965</c:v>
                </c:pt>
                <c:pt idx="53">
                  <c:v>41966</c:v>
                </c:pt>
                <c:pt idx="54">
                  <c:v>41967</c:v>
                </c:pt>
                <c:pt idx="55">
                  <c:v>41968</c:v>
                </c:pt>
                <c:pt idx="56">
                  <c:v>41969</c:v>
                </c:pt>
                <c:pt idx="57">
                  <c:v>41970</c:v>
                </c:pt>
                <c:pt idx="58">
                  <c:v>41971</c:v>
                </c:pt>
                <c:pt idx="59">
                  <c:v>41972</c:v>
                </c:pt>
                <c:pt idx="60">
                  <c:v>41973</c:v>
                </c:pt>
                <c:pt idx="61">
                  <c:v>41974</c:v>
                </c:pt>
                <c:pt idx="62">
                  <c:v>41975</c:v>
                </c:pt>
                <c:pt idx="63">
                  <c:v>41976</c:v>
                </c:pt>
                <c:pt idx="64">
                  <c:v>41977</c:v>
                </c:pt>
                <c:pt idx="65">
                  <c:v>41978</c:v>
                </c:pt>
                <c:pt idx="66">
                  <c:v>41979</c:v>
                </c:pt>
                <c:pt idx="67">
                  <c:v>41980</c:v>
                </c:pt>
                <c:pt idx="68">
                  <c:v>41981</c:v>
                </c:pt>
                <c:pt idx="69">
                  <c:v>41982</c:v>
                </c:pt>
                <c:pt idx="70">
                  <c:v>41983</c:v>
                </c:pt>
                <c:pt idx="71">
                  <c:v>41984</c:v>
                </c:pt>
                <c:pt idx="72">
                  <c:v>41985</c:v>
                </c:pt>
                <c:pt idx="73">
                  <c:v>41986</c:v>
                </c:pt>
                <c:pt idx="74">
                  <c:v>41987</c:v>
                </c:pt>
                <c:pt idx="75">
                  <c:v>41988</c:v>
                </c:pt>
                <c:pt idx="76">
                  <c:v>41989</c:v>
                </c:pt>
                <c:pt idx="77">
                  <c:v>41990</c:v>
                </c:pt>
                <c:pt idx="78">
                  <c:v>41991</c:v>
                </c:pt>
                <c:pt idx="79">
                  <c:v>41992</c:v>
                </c:pt>
                <c:pt idx="80">
                  <c:v>41993</c:v>
                </c:pt>
                <c:pt idx="81">
                  <c:v>41994</c:v>
                </c:pt>
                <c:pt idx="82">
                  <c:v>41995</c:v>
                </c:pt>
                <c:pt idx="83">
                  <c:v>41996</c:v>
                </c:pt>
                <c:pt idx="84">
                  <c:v>41997</c:v>
                </c:pt>
                <c:pt idx="85">
                  <c:v>41998</c:v>
                </c:pt>
                <c:pt idx="86">
                  <c:v>41999</c:v>
                </c:pt>
                <c:pt idx="87">
                  <c:v>42000</c:v>
                </c:pt>
                <c:pt idx="88">
                  <c:v>42001</c:v>
                </c:pt>
                <c:pt idx="89">
                  <c:v>42002</c:v>
                </c:pt>
                <c:pt idx="90">
                  <c:v>42003</c:v>
                </c:pt>
                <c:pt idx="91">
                  <c:v>42004</c:v>
                </c:pt>
                <c:pt idx="92">
                  <c:v>42005</c:v>
                </c:pt>
                <c:pt idx="93">
                  <c:v>42006</c:v>
                </c:pt>
                <c:pt idx="94">
                  <c:v>42007</c:v>
                </c:pt>
                <c:pt idx="95">
                  <c:v>42008</c:v>
                </c:pt>
                <c:pt idx="96">
                  <c:v>42009</c:v>
                </c:pt>
                <c:pt idx="97">
                  <c:v>42010</c:v>
                </c:pt>
                <c:pt idx="98">
                  <c:v>42011</c:v>
                </c:pt>
                <c:pt idx="99">
                  <c:v>42012</c:v>
                </c:pt>
                <c:pt idx="100">
                  <c:v>42013</c:v>
                </c:pt>
                <c:pt idx="101">
                  <c:v>42014</c:v>
                </c:pt>
                <c:pt idx="102">
                  <c:v>42015</c:v>
                </c:pt>
                <c:pt idx="103">
                  <c:v>42016</c:v>
                </c:pt>
                <c:pt idx="104">
                  <c:v>42017</c:v>
                </c:pt>
                <c:pt idx="105">
                  <c:v>42018</c:v>
                </c:pt>
                <c:pt idx="106">
                  <c:v>42019</c:v>
                </c:pt>
                <c:pt idx="107">
                  <c:v>42020</c:v>
                </c:pt>
                <c:pt idx="108">
                  <c:v>42021</c:v>
                </c:pt>
                <c:pt idx="109">
                  <c:v>42022</c:v>
                </c:pt>
                <c:pt idx="110">
                  <c:v>42023</c:v>
                </c:pt>
                <c:pt idx="111">
                  <c:v>42024</c:v>
                </c:pt>
                <c:pt idx="112">
                  <c:v>42025</c:v>
                </c:pt>
                <c:pt idx="113">
                  <c:v>42026</c:v>
                </c:pt>
                <c:pt idx="114">
                  <c:v>42027</c:v>
                </c:pt>
                <c:pt idx="115">
                  <c:v>42028</c:v>
                </c:pt>
                <c:pt idx="116">
                  <c:v>42029</c:v>
                </c:pt>
                <c:pt idx="117">
                  <c:v>42030</c:v>
                </c:pt>
                <c:pt idx="118">
                  <c:v>42031</c:v>
                </c:pt>
                <c:pt idx="119">
                  <c:v>42032</c:v>
                </c:pt>
                <c:pt idx="120">
                  <c:v>42033</c:v>
                </c:pt>
                <c:pt idx="121">
                  <c:v>42034</c:v>
                </c:pt>
                <c:pt idx="122">
                  <c:v>42035</c:v>
                </c:pt>
                <c:pt idx="123">
                  <c:v>42036</c:v>
                </c:pt>
                <c:pt idx="124">
                  <c:v>42037</c:v>
                </c:pt>
                <c:pt idx="125">
                  <c:v>42038</c:v>
                </c:pt>
                <c:pt idx="126">
                  <c:v>42039</c:v>
                </c:pt>
                <c:pt idx="127">
                  <c:v>42040</c:v>
                </c:pt>
                <c:pt idx="128">
                  <c:v>42041</c:v>
                </c:pt>
                <c:pt idx="129">
                  <c:v>42042</c:v>
                </c:pt>
                <c:pt idx="130">
                  <c:v>42043</c:v>
                </c:pt>
                <c:pt idx="131">
                  <c:v>42044</c:v>
                </c:pt>
                <c:pt idx="132">
                  <c:v>42045</c:v>
                </c:pt>
                <c:pt idx="133">
                  <c:v>42046</c:v>
                </c:pt>
                <c:pt idx="134">
                  <c:v>42047</c:v>
                </c:pt>
                <c:pt idx="135">
                  <c:v>42048</c:v>
                </c:pt>
                <c:pt idx="136">
                  <c:v>42049</c:v>
                </c:pt>
                <c:pt idx="137">
                  <c:v>42050</c:v>
                </c:pt>
                <c:pt idx="138">
                  <c:v>42051</c:v>
                </c:pt>
                <c:pt idx="139">
                  <c:v>42052</c:v>
                </c:pt>
                <c:pt idx="140">
                  <c:v>42053</c:v>
                </c:pt>
                <c:pt idx="141">
                  <c:v>42054</c:v>
                </c:pt>
                <c:pt idx="142">
                  <c:v>42055</c:v>
                </c:pt>
                <c:pt idx="143">
                  <c:v>42056</c:v>
                </c:pt>
                <c:pt idx="144">
                  <c:v>42057</c:v>
                </c:pt>
                <c:pt idx="145">
                  <c:v>42058</c:v>
                </c:pt>
                <c:pt idx="146">
                  <c:v>42059</c:v>
                </c:pt>
                <c:pt idx="147">
                  <c:v>42060</c:v>
                </c:pt>
                <c:pt idx="148">
                  <c:v>42061</c:v>
                </c:pt>
                <c:pt idx="149">
                  <c:v>42062</c:v>
                </c:pt>
                <c:pt idx="150">
                  <c:v>42063</c:v>
                </c:pt>
                <c:pt idx="151">
                  <c:v>42064</c:v>
                </c:pt>
                <c:pt idx="152">
                  <c:v>42065</c:v>
                </c:pt>
                <c:pt idx="153">
                  <c:v>42066</c:v>
                </c:pt>
                <c:pt idx="154">
                  <c:v>42067</c:v>
                </c:pt>
                <c:pt idx="155">
                  <c:v>42068</c:v>
                </c:pt>
                <c:pt idx="156">
                  <c:v>42069</c:v>
                </c:pt>
                <c:pt idx="157">
                  <c:v>42070</c:v>
                </c:pt>
                <c:pt idx="158">
                  <c:v>42071</c:v>
                </c:pt>
                <c:pt idx="159">
                  <c:v>42072</c:v>
                </c:pt>
                <c:pt idx="160">
                  <c:v>42073</c:v>
                </c:pt>
                <c:pt idx="161">
                  <c:v>42074</c:v>
                </c:pt>
                <c:pt idx="162">
                  <c:v>42075</c:v>
                </c:pt>
                <c:pt idx="163">
                  <c:v>42076</c:v>
                </c:pt>
                <c:pt idx="164">
                  <c:v>42077</c:v>
                </c:pt>
                <c:pt idx="165">
                  <c:v>42078</c:v>
                </c:pt>
                <c:pt idx="166">
                  <c:v>42079</c:v>
                </c:pt>
                <c:pt idx="167">
                  <c:v>42080</c:v>
                </c:pt>
                <c:pt idx="168">
                  <c:v>42081</c:v>
                </c:pt>
                <c:pt idx="169">
                  <c:v>42082</c:v>
                </c:pt>
                <c:pt idx="170">
                  <c:v>42083</c:v>
                </c:pt>
                <c:pt idx="171">
                  <c:v>42084</c:v>
                </c:pt>
                <c:pt idx="172">
                  <c:v>42085</c:v>
                </c:pt>
                <c:pt idx="173">
                  <c:v>42086</c:v>
                </c:pt>
                <c:pt idx="174">
                  <c:v>42087</c:v>
                </c:pt>
                <c:pt idx="175">
                  <c:v>42088</c:v>
                </c:pt>
                <c:pt idx="176">
                  <c:v>42089</c:v>
                </c:pt>
                <c:pt idx="177">
                  <c:v>42090</c:v>
                </c:pt>
                <c:pt idx="178">
                  <c:v>42091</c:v>
                </c:pt>
                <c:pt idx="179">
                  <c:v>42092</c:v>
                </c:pt>
                <c:pt idx="180">
                  <c:v>42093</c:v>
                </c:pt>
                <c:pt idx="181">
                  <c:v>42094</c:v>
                </c:pt>
                <c:pt idx="182">
                  <c:v>42095</c:v>
                </c:pt>
                <c:pt idx="183">
                  <c:v>42096</c:v>
                </c:pt>
                <c:pt idx="184">
                  <c:v>42097</c:v>
                </c:pt>
                <c:pt idx="185">
                  <c:v>42098</c:v>
                </c:pt>
                <c:pt idx="186">
                  <c:v>42099</c:v>
                </c:pt>
                <c:pt idx="187">
                  <c:v>42100</c:v>
                </c:pt>
                <c:pt idx="188">
                  <c:v>42101</c:v>
                </c:pt>
                <c:pt idx="189">
                  <c:v>42102</c:v>
                </c:pt>
                <c:pt idx="190">
                  <c:v>42103</c:v>
                </c:pt>
                <c:pt idx="191">
                  <c:v>42104</c:v>
                </c:pt>
                <c:pt idx="192">
                  <c:v>42105</c:v>
                </c:pt>
                <c:pt idx="193">
                  <c:v>42106</c:v>
                </c:pt>
                <c:pt idx="194">
                  <c:v>42107</c:v>
                </c:pt>
                <c:pt idx="195">
                  <c:v>42108</c:v>
                </c:pt>
                <c:pt idx="196">
                  <c:v>42109</c:v>
                </c:pt>
                <c:pt idx="197">
                  <c:v>42110</c:v>
                </c:pt>
                <c:pt idx="198">
                  <c:v>42111</c:v>
                </c:pt>
                <c:pt idx="199">
                  <c:v>42112</c:v>
                </c:pt>
                <c:pt idx="200">
                  <c:v>42113</c:v>
                </c:pt>
                <c:pt idx="201">
                  <c:v>42114</c:v>
                </c:pt>
                <c:pt idx="202">
                  <c:v>42115</c:v>
                </c:pt>
                <c:pt idx="203">
                  <c:v>42116</c:v>
                </c:pt>
                <c:pt idx="204">
                  <c:v>42117</c:v>
                </c:pt>
                <c:pt idx="205">
                  <c:v>42118</c:v>
                </c:pt>
                <c:pt idx="206">
                  <c:v>42119</c:v>
                </c:pt>
                <c:pt idx="207">
                  <c:v>42120</c:v>
                </c:pt>
                <c:pt idx="208">
                  <c:v>42121</c:v>
                </c:pt>
                <c:pt idx="209">
                  <c:v>42122</c:v>
                </c:pt>
                <c:pt idx="210">
                  <c:v>42123</c:v>
                </c:pt>
                <c:pt idx="211">
                  <c:v>42124</c:v>
                </c:pt>
                <c:pt idx="212">
                  <c:v>42125</c:v>
                </c:pt>
                <c:pt idx="213">
                  <c:v>42126</c:v>
                </c:pt>
                <c:pt idx="214">
                  <c:v>42127</c:v>
                </c:pt>
                <c:pt idx="215">
                  <c:v>42128</c:v>
                </c:pt>
                <c:pt idx="216">
                  <c:v>42129</c:v>
                </c:pt>
                <c:pt idx="217">
                  <c:v>42130</c:v>
                </c:pt>
                <c:pt idx="218">
                  <c:v>42131</c:v>
                </c:pt>
                <c:pt idx="219">
                  <c:v>42132</c:v>
                </c:pt>
                <c:pt idx="220">
                  <c:v>42133</c:v>
                </c:pt>
                <c:pt idx="221">
                  <c:v>42134</c:v>
                </c:pt>
                <c:pt idx="222">
                  <c:v>42135</c:v>
                </c:pt>
                <c:pt idx="223">
                  <c:v>42136</c:v>
                </c:pt>
                <c:pt idx="224">
                  <c:v>42137</c:v>
                </c:pt>
                <c:pt idx="225">
                  <c:v>42138</c:v>
                </c:pt>
                <c:pt idx="226">
                  <c:v>42139</c:v>
                </c:pt>
                <c:pt idx="227">
                  <c:v>42140</c:v>
                </c:pt>
                <c:pt idx="228">
                  <c:v>42141</c:v>
                </c:pt>
                <c:pt idx="229">
                  <c:v>42142</c:v>
                </c:pt>
                <c:pt idx="230">
                  <c:v>42143</c:v>
                </c:pt>
                <c:pt idx="231">
                  <c:v>42144</c:v>
                </c:pt>
                <c:pt idx="232">
                  <c:v>42145</c:v>
                </c:pt>
                <c:pt idx="233">
                  <c:v>42146</c:v>
                </c:pt>
                <c:pt idx="234">
                  <c:v>42147</c:v>
                </c:pt>
                <c:pt idx="235">
                  <c:v>42148</c:v>
                </c:pt>
                <c:pt idx="236">
                  <c:v>42149</c:v>
                </c:pt>
                <c:pt idx="237">
                  <c:v>42150</c:v>
                </c:pt>
                <c:pt idx="238">
                  <c:v>42151</c:v>
                </c:pt>
                <c:pt idx="239">
                  <c:v>42152</c:v>
                </c:pt>
                <c:pt idx="240">
                  <c:v>42153</c:v>
                </c:pt>
                <c:pt idx="241">
                  <c:v>42154</c:v>
                </c:pt>
                <c:pt idx="242">
                  <c:v>42155</c:v>
                </c:pt>
                <c:pt idx="243">
                  <c:v>42156</c:v>
                </c:pt>
                <c:pt idx="244">
                  <c:v>42157</c:v>
                </c:pt>
                <c:pt idx="245">
                  <c:v>42158</c:v>
                </c:pt>
                <c:pt idx="246">
                  <c:v>42159</c:v>
                </c:pt>
                <c:pt idx="247">
                  <c:v>42160</c:v>
                </c:pt>
                <c:pt idx="248">
                  <c:v>42161</c:v>
                </c:pt>
                <c:pt idx="249">
                  <c:v>42162</c:v>
                </c:pt>
                <c:pt idx="250">
                  <c:v>42163</c:v>
                </c:pt>
                <c:pt idx="251">
                  <c:v>42164</c:v>
                </c:pt>
                <c:pt idx="252">
                  <c:v>42165</c:v>
                </c:pt>
                <c:pt idx="253">
                  <c:v>42166</c:v>
                </c:pt>
                <c:pt idx="254">
                  <c:v>42167</c:v>
                </c:pt>
                <c:pt idx="255">
                  <c:v>42168</c:v>
                </c:pt>
                <c:pt idx="256">
                  <c:v>42169</c:v>
                </c:pt>
                <c:pt idx="257">
                  <c:v>42170</c:v>
                </c:pt>
                <c:pt idx="258">
                  <c:v>42171</c:v>
                </c:pt>
                <c:pt idx="259">
                  <c:v>42172</c:v>
                </c:pt>
                <c:pt idx="260">
                  <c:v>42173</c:v>
                </c:pt>
                <c:pt idx="261">
                  <c:v>42174</c:v>
                </c:pt>
                <c:pt idx="262">
                  <c:v>42175</c:v>
                </c:pt>
                <c:pt idx="263">
                  <c:v>42176</c:v>
                </c:pt>
                <c:pt idx="264">
                  <c:v>42177</c:v>
                </c:pt>
                <c:pt idx="265">
                  <c:v>42178</c:v>
                </c:pt>
                <c:pt idx="266">
                  <c:v>42179</c:v>
                </c:pt>
                <c:pt idx="267">
                  <c:v>42180</c:v>
                </c:pt>
                <c:pt idx="268">
                  <c:v>42181</c:v>
                </c:pt>
                <c:pt idx="269">
                  <c:v>42182</c:v>
                </c:pt>
                <c:pt idx="270">
                  <c:v>42183</c:v>
                </c:pt>
                <c:pt idx="271">
                  <c:v>42184</c:v>
                </c:pt>
                <c:pt idx="272">
                  <c:v>42185</c:v>
                </c:pt>
                <c:pt idx="273">
                  <c:v>42186</c:v>
                </c:pt>
                <c:pt idx="274">
                  <c:v>42187</c:v>
                </c:pt>
                <c:pt idx="275">
                  <c:v>42188</c:v>
                </c:pt>
                <c:pt idx="276">
                  <c:v>42189</c:v>
                </c:pt>
                <c:pt idx="277">
                  <c:v>42190</c:v>
                </c:pt>
                <c:pt idx="278">
                  <c:v>42191</c:v>
                </c:pt>
                <c:pt idx="279">
                  <c:v>42192</c:v>
                </c:pt>
                <c:pt idx="280">
                  <c:v>42193</c:v>
                </c:pt>
                <c:pt idx="281">
                  <c:v>42194</c:v>
                </c:pt>
                <c:pt idx="282">
                  <c:v>42195</c:v>
                </c:pt>
                <c:pt idx="283">
                  <c:v>42196</c:v>
                </c:pt>
                <c:pt idx="284">
                  <c:v>42197</c:v>
                </c:pt>
                <c:pt idx="285">
                  <c:v>42198</c:v>
                </c:pt>
                <c:pt idx="286">
                  <c:v>42199</c:v>
                </c:pt>
                <c:pt idx="287">
                  <c:v>42200</c:v>
                </c:pt>
                <c:pt idx="288">
                  <c:v>42201</c:v>
                </c:pt>
                <c:pt idx="289">
                  <c:v>42202</c:v>
                </c:pt>
                <c:pt idx="290">
                  <c:v>42203</c:v>
                </c:pt>
                <c:pt idx="291">
                  <c:v>42204</c:v>
                </c:pt>
                <c:pt idx="292">
                  <c:v>42205</c:v>
                </c:pt>
                <c:pt idx="293">
                  <c:v>42206</c:v>
                </c:pt>
                <c:pt idx="294">
                  <c:v>42207</c:v>
                </c:pt>
                <c:pt idx="295">
                  <c:v>42208</c:v>
                </c:pt>
                <c:pt idx="296">
                  <c:v>42209</c:v>
                </c:pt>
                <c:pt idx="297">
                  <c:v>42210</c:v>
                </c:pt>
                <c:pt idx="298">
                  <c:v>42211</c:v>
                </c:pt>
                <c:pt idx="299">
                  <c:v>42212</c:v>
                </c:pt>
                <c:pt idx="300">
                  <c:v>42213</c:v>
                </c:pt>
                <c:pt idx="301">
                  <c:v>42214</c:v>
                </c:pt>
                <c:pt idx="302">
                  <c:v>42215</c:v>
                </c:pt>
                <c:pt idx="303">
                  <c:v>42216</c:v>
                </c:pt>
                <c:pt idx="304">
                  <c:v>42217</c:v>
                </c:pt>
                <c:pt idx="305">
                  <c:v>42218</c:v>
                </c:pt>
                <c:pt idx="306">
                  <c:v>42219</c:v>
                </c:pt>
                <c:pt idx="307">
                  <c:v>42220</c:v>
                </c:pt>
                <c:pt idx="308">
                  <c:v>42221</c:v>
                </c:pt>
                <c:pt idx="309">
                  <c:v>42222</c:v>
                </c:pt>
                <c:pt idx="310">
                  <c:v>42223</c:v>
                </c:pt>
                <c:pt idx="311">
                  <c:v>42224</c:v>
                </c:pt>
                <c:pt idx="312">
                  <c:v>42225</c:v>
                </c:pt>
                <c:pt idx="313">
                  <c:v>42226</c:v>
                </c:pt>
                <c:pt idx="314">
                  <c:v>42227</c:v>
                </c:pt>
                <c:pt idx="315">
                  <c:v>42228</c:v>
                </c:pt>
                <c:pt idx="316">
                  <c:v>42229</c:v>
                </c:pt>
                <c:pt idx="317">
                  <c:v>42230</c:v>
                </c:pt>
                <c:pt idx="318">
                  <c:v>42231</c:v>
                </c:pt>
                <c:pt idx="319">
                  <c:v>42232</c:v>
                </c:pt>
                <c:pt idx="320">
                  <c:v>42233</c:v>
                </c:pt>
                <c:pt idx="321">
                  <c:v>42234</c:v>
                </c:pt>
                <c:pt idx="322">
                  <c:v>42235</c:v>
                </c:pt>
                <c:pt idx="323">
                  <c:v>42236</c:v>
                </c:pt>
                <c:pt idx="324">
                  <c:v>42237</c:v>
                </c:pt>
                <c:pt idx="325">
                  <c:v>42238</c:v>
                </c:pt>
                <c:pt idx="326">
                  <c:v>42239</c:v>
                </c:pt>
                <c:pt idx="327">
                  <c:v>42240</c:v>
                </c:pt>
                <c:pt idx="328">
                  <c:v>42241</c:v>
                </c:pt>
                <c:pt idx="329">
                  <c:v>42242</c:v>
                </c:pt>
                <c:pt idx="330">
                  <c:v>42243</c:v>
                </c:pt>
                <c:pt idx="331">
                  <c:v>42244</c:v>
                </c:pt>
                <c:pt idx="332">
                  <c:v>42245</c:v>
                </c:pt>
                <c:pt idx="333">
                  <c:v>42246</c:v>
                </c:pt>
                <c:pt idx="334">
                  <c:v>42247</c:v>
                </c:pt>
                <c:pt idx="335">
                  <c:v>42248</c:v>
                </c:pt>
                <c:pt idx="336">
                  <c:v>42249</c:v>
                </c:pt>
                <c:pt idx="337">
                  <c:v>42250</c:v>
                </c:pt>
                <c:pt idx="338">
                  <c:v>42251</c:v>
                </c:pt>
                <c:pt idx="339">
                  <c:v>42252</c:v>
                </c:pt>
                <c:pt idx="340">
                  <c:v>42253</c:v>
                </c:pt>
                <c:pt idx="341">
                  <c:v>42254</c:v>
                </c:pt>
                <c:pt idx="342">
                  <c:v>42255</c:v>
                </c:pt>
                <c:pt idx="343">
                  <c:v>42256</c:v>
                </c:pt>
                <c:pt idx="344">
                  <c:v>42257</c:v>
                </c:pt>
                <c:pt idx="345">
                  <c:v>42258</c:v>
                </c:pt>
                <c:pt idx="346">
                  <c:v>42259</c:v>
                </c:pt>
                <c:pt idx="347">
                  <c:v>42260</c:v>
                </c:pt>
                <c:pt idx="348">
                  <c:v>42261</c:v>
                </c:pt>
                <c:pt idx="349">
                  <c:v>42262</c:v>
                </c:pt>
                <c:pt idx="350">
                  <c:v>42263</c:v>
                </c:pt>
                <c:pt idx="351">
                  <c:v>42264</c:v>
                </c:pt>
                <c:pt idx="352">
                  <c:v>42265</c:v>
                </c:pt>
                <c:pt idx="353">
                  <c:v>42266</c:v>
                </c:pt>
                <c:pt idx="354">
                  <c:v>42267</c:v>
                </c:pt>
                <c:pt idx="355">
                  <c:v>42268</c:v>
                </c:pt>
                <c:pt idx="356">
                  <c:v>42269</c:v>
                </c:pt>
                <c:pt idx="357">
                  <c:v>42270</c:v>
                </c:pt>
                <c:pt idx="358">
                  <c:v>42271</c:v>
                </c:pt>
                <c:pt idx="359">
                  <c:v>42272</c:v>
                </c:pt>
                <c:pt idx="360">
                  <c:v>42273</c:v>
                </c:pt>
                <c:pt idx="361">
                  <c:v>42274</c:v>
                </c:pt>
                <c:pt idx="362">
                  <c:v>42275</c:v>
                </c:pt>
                <c:pt idx="363">
                  <c:v>42276</c:v>
                </c:pt>
                <c:pt idx="364">
                  <c:v>42277</c:v>
                </c:pt>
                <c:pt idx="365">
                  <c:v>42278</c:v>
                </c:pt>
                <c:pt idx="366">
                  <c:v>42279</c:v>
                </c:pt>
                <c:pt idx="367">
                  <c:v>42280</c:v>
                </c:pt>
                <c:pt idx="368">
                  <c:v>42281</c:v>
                </c:pt>
                <c:pt idx="369">
                  <c:v>42282</c:v>
                </c:pt>
                <c:pt idx="370">
                  <c:v>42283</c:v>
                </c:pt>
                <c:pt idx="371">
                  <c:v>42284</c:v>
                </c:pt>
                <c:pt idx="372">
                  <c:v>42285</c:v>
                </c:pt>
                <c:pt idx="373">
                  <c:v>42286</c:v>
                </c:pt>
                <c:pt idx="374">
                  <c:v>42287</c:v>
                </c:pt>
                <c:pt idx="375">
                  <c:v>42288</c:v>
                </c:pt>
                <c:pt idx="376">
                  <c:v>42289</c:v>
                </c:pt>
                <c:pt idx="377">
                  <c:v>42290</c:v>
                </c:pt>
                <c:pt idx="378">
                  <c:v>42291</c:v>
                </c:pt>
                <c:pt idx="379">
                  <c:v>42292</c:v>
                </c:pt>
                <c:pt idx="380">
                  <c:v>42293</c:v>
                </c:pt>
                <c:pt idx="381">
                  <c:v>42294</c:v>
                </c:pt>
                <c:pt idx="382">
                  <c:v>42295</c:v>
                </c:pt>
                <c:pt idx="383">
                  <c:v>42296</c:v>
                </c:pt>
                <c:pt idx="384">
                  <c:v>42297</c:v>
                </c:pt>
                <c:pt idx="385">
                  <c:v>42298</c:v>
                </c:pt>
                <c:pt idx="386">
                  <c:v>42299</c:v>
                </c:pt>
                <c:pt idx="387">
                  <c:v>42300</c:v>
                </c:pt>
                <c:pt idx="388">
                  <c:v>42301</c:v>
                </c:pt>
                <c:pt idx="389">
                  <c:v>42302</c:v>
                </c:pt>
                <c:pt idx="390">
                  <c:v>42303</c:v>
                </c:pt>
                <c:pt idx="391">
                  <c:v>42304</c:v>
                </c:pt>
                <c:pt idx="392">
                  <c:v>42305</c:v>
                </c:pt>
                <c:pt idx="393">
                  <c:v>42306</c:v>
                </c:pt>
                <c:pt idx="394">
                  <c:v>42307</c:v>
                </c:pt>
                <c:pt idx="395">
                  <c:v>42308</c:v>
                </c:pt>
                <c:pt idx="396">
                  <c:v>42309</c:v>
                </c:pt>
                <c:pt idx="397">
                  <c:v>42310</c:v>
                </c:pt>
                <c:pt idx="398">
                  <c:v>42311</c:v>
                </c:pt>
                <c:pt idx="399">
                  <c:v>42312</c:v>
                </c:pt>
                <c:pt idx="400">
                  <c:v>42313</c:v>
                </c:pt>
                <c:pt idx="401">
                  <c:v>42314</c:v>
                </c:pt>
                <c:pt idx="402">
                  <c:v>42315</c:v>
                </c:pt>
                <c:pt idx="403">
                  <c:v>42316</c:v>
                </c:pt>
                <c:pt idx="404">
                  <c:v>42317</c:v>
                </c:pt>
                <c:pt idx="405">
                  <c:v>42318</c:v>
                </c:pt>
                <c:pt idx="406">
                  <c:v>42319</c:v>
                </c:pt>
                <c:pt idx="407">
                  <c:v>42320</c:v>
                </c:pt>
                <c:pt idx="408">
                  <c:v>42321</c:v>
                </c:pt>
                <c:pt idx="409">
                  <c:v>42322</c:v>
                </c:pt>
                <c:pt idx="410">
                  <c:v>42323</c:v>
                </c:pt>
                <c:pt idx="411">
                  <c:v>42324</c:v>
                </c:pt>
                <c:pt idx="412">
                  <c:v>42325</c:v>
                </c:pt>
                <c:pt idx="413">
                  <c:v>42326</c:v>
                </c:pt>
                <c:pt idx="414">
                  <c:v>42327</c:v>
                </c:pt>
                <c:pt idx="415">
                  <c:v>42328</c:v>
                </c:pt>
                <c:pt idx="416">
                  <c:v>42329</c:v>
                </c:pt>
                <c:pt idx="417">
                  <c:v>42330</c:v>
                </c:pt>
                <c:pt idx="418">
                  <c:v>42331</c:v>
                </c:pt>
                <c:pt idx="419">
                  <c:v>42332</c:v>
                </c:pt>
                <c:pt idx="420">
                  <c:v>42333</c:v>
                </c:pt>
                <c:pt idx="421">
                  <c:v>42334</c:v>
                </c:pt>
                <c:pt idx="422">
                  <c:v>42335</c:v>
                </c:pt>
                <c:pt idx="423">
                  <c:v>42336</c:v>
                </c:pt>
                <c:pt idx="424">
                  <c:v>42337</c:v>
                </c:pt>
                <c:pt idx="425">
                  <c:v>42338</c:v>
                </c:pt>
                <c:pt idx="426">
                  <c:v>42339</c:v>
                </c:pt>
                <c:pt idx="427">
                  <c:v>42340</c:v>
                </c:pt>
                <c:pt idx="428">
                  <c:v>42341</c:v>
                </c:pt>
                <c:pt idx="429">
                  <c:v>42342</c:v>
                </c:pt>
                <c:pt idx="430">
                  <c:v>42343</c:v>
                </c:pt>
                <c:pt idx="431">
                  <c:v>42344</c:v>
                </c:pt>
                <c:pt idx="432">
                  <c:v>42345</c:v>
                </c:pt>
                <c:pt idx="433">
                  <c:v>42346</c:v>
                </c:pt>
                <c:pt idx="434">
                  <c:v>42347</c:v>
                </c:pt>
                <c:pt idx="435">
                  <c:v>42348</c:v>
                </c:pt>
                <c:pt idx="436">
                  <c:v>42349</c:v>
                </c:pt>
                <c:pt idx="437">
                  <c:v>42350</c:v>
                </c:pt>
                <c:pt idx="438">
                  <c:v>42351</c:v>
                </c:pt>
                <c:pt idx="439">
                  <c:v>42352</c:v>
                </c:pt>
                <c:pt idx="440">
                  <c:v>42353</c:v>
                </c:pt>
                <c:pt idx="441">
                  <c:v>42354</c:v>
                </c:pt>
                <c:pt idx="442">
                  <c:v>42355</c:v>
                </c:pt>
                <c:pt idx="443">
                  <c:v>42356</c:v>
                </c:pt>
                <c:pt idx="444">
                  <c:v>42357</c:v>
                </c:pt>
                <c:pt idx="445">
                  <c:v>42358</c:v>
                </c:pt>
                <c:pt idx="446">
                  <c:v>42359</c:v>
                </c:pt>
                <c:pt idx="447">
                  <c:v>42360</c:v>
                </c:pt>
                <c:pt idx="448">
                  <c:v>42361</c:v>
                </c:pt>
                <c:pt idx="449">
                  <c:v>42362</c:v>
                </c:pt>
                <c:pt idx="450">
                  <c:v>42363</c:v>
                </c:pt>
                <c:pt idx="451">
                  <c:v>42364</c:v>
                </c:pt>
                <c:pt idx="452">
                  <c:v>42365</c:v>
                </c:pt>
                <c:pt idx="453">
                  <c:v>42366</c:v>
                </c:pt>
                <c:pt idx="454">
                  <c:v>42367</c:v>
                </c:pt>
                <c:pt idx="455">
                  <c:v>42368</c:v>
                </c:pt>
                <c:pt idx="456">
                  <c:v>42369</c:v>
                </c:pt>
                <c:pt idx="457">
                  <c:v>42370</c:v>
                </c:pt>
                <c:pt idx="458">
                  <c:v>42371</c:v>
                </c:pt>
                <c:pt idx="459">
                  <c:v>42372</c:v>
                </c:pt>
                <c:pt idx="460">
                  <c:v>42373</c:v>
                </c:pt>
                <c:pt idx="461">
                  <c:v>42374</c:v>
                </c:pt>
                <c:pt idx="462">
                  <c:v>42375</c:v>
                </c:pt>
                <c:pt idx="463">
                  <c:v>42376</c:v>
                </c:pt>
                <c:pt idx="464">
                  <c:v>42377</c:v>
                </c:pt>
                <c:pt idx="465">
                  <c:v>42378</c:v>
                </c:pt>
                <c:pt idx="466">
                  <c:v>42379</c:v>
                </c:pt>
                <c:pt idx="467">
                  <c:v>42380</c:v>
                </c:pt>
                <c:pt idx="468">
                  <c:v>42381</c:v>
                </c:pt>
                <c:pt idx="469">
                  <c:v>42382</c:v>
                </c:pt>
                <c:pt idx="470">
                  <c:v>42383</c:v>
                </c:pt>
                <c:pt idx="471">
                  <c:v>42384</c:v>
                </c:pt>
                <c:pt idx="472">
                  <c:v>42385</c:v>
                </c:pt>
                <c:pt idx="473">
                  <c:v>42386</c:v>
                </c:pt>
                <c:pt idx="474">
                  <c:v>42387</c:v>
                </c:pt>
                <c:pt idx="475">
                  <c:v>42388</c:v>
                </c:pt>
                <c:pt idx="476">
                  <c:v>42389</c:v>
                </c:pt>
                <c:pt idx="477">
                  <c:v>42390</c:v>
                </c:pt>
                <c:pt idx="478">
                  <c:v>42391</c:v>
                </c:pt>
                <c:pt idx="479">
                  <c:v>42392</c:v>
                </c:pt>
                <c:pt idx="480">
                  <c:v>42393</c:v>
                </c:pt>
                <c:pt idx="481">
                  <c:v>42394</c:v>
                </c:pt>
                <c:pt idx="482">
                  <c:v>42395</c:v>
                </c:pt>
                <c:pt idx="483">
                  <c:v>42396</c:v>
                </c:pt>
                <c:pt idx="484">
                  <c:v>42397</c:v>
                </c:pt>
                <c:pt idx="485">
                  <c:v>42398</c:v>
                </c:pt>
                <c:pt idx="486">
                  <c:v>42399</c:v>
                </c:pt>
                <c:pt idx="487">
                  <c:v>42400</c:v>
                </c:pt>
                <c:pt idx="488">
                  <c:v>42401</c:v>
                </c:pt>
                <c:pt idx="489">
                  <c:v>42402</c:v>
                </c:pt>
                <c:pt idx="490">
                  <c:v>42403</c:v>
                </c:pt>
                <c:pt idx="491">
                  <c:v>42404</c:v>
                </c:pt>
                <c:pt idx="492">
                  <c:v>42405</c:v>
                </c:pt>
                <c:pt idx="493">
                  <c:v>42406</c:v>
                </c:pt>
                <c:pt idx="494">
                  <c:v>42407</c:v>
                </c:pt>
                <c:pt idx="495">
                  <c:v>42408</c:v>
                </c:pt>
                <c:pt idx="496">
                  <c:v>42409</c:v>
                </c:pt>
                <c:pt idx="497">
                  <c:v>42410</c:v>
                </c:pt>
                <c:pt idx="498">
                  <c:v>42411</c:v>
                </c:pt>
                <c:pt idx="499">
                  <c:v>42412</c:v>
                </c:pt>
                <c:pt idx="500">
                  <c:v>42413</c:v>
                </c:pt>
                <c:pt idx="501">
                  <c:v>42414</c:v>
                </c:pt>
                <c:pt idx="502">
                  <c:v>42415</c:v>
                </c:pt>
                <c:pt idx="503">
                  <c:v>42416</c:v>
                </c:pt>
                <c:pt idx="504">
                  <c:v>42417</c:v>
                </c:pt>
                <c:pt idx="505">
                  <c:v>42418</c:v>
                </c:pt>
                <c:pt idx="506">
                  <c:v>42419</c:v>
                </c:pt>
                <c:pt idx="507">
                  <c:v>42420</c:v>
                </c:pt>
                <c:pt idx="508">
                  <c:v>42421</c:v>
                </c:pt>
                <c:pt idx="509">
                  <c:v>42422</c:v>
                </c:pt>
                <c:pt idx="510">
                  <c:v>42423</c:v>
                </c:pt>
                <c:pt idx="511">
                  <c:v>42424</c:v>
                </c:pt>
                <c:pt idx="512">
                  <c:v>42425</c:v>
                </c:pt>
                <c:pt idx="513">
                  <c:v>42426</c:v>
                </c:pt>
                <c:pt idx="514">
                  <c:v>42427</c:v>
                </c:pt>
                <c:pt idx="515">
                  <c:v>42428</c:v>
                </c:pt>
                <c:pt idx="516">
                  <c:v>42429</c:v>
                </c:pt>
                <c:pt idx="517">
                  <c:v>42430</c:v>
                </c:pt>
                <c:pt idx="518">
                  <c:v>42431</c:v>
                </c:pt>
                <c:pt idx="519">
                  <c:v>42432</c:v>
                </c:pt>
                <c:pt idx="520">
                  <c:v>42433</c:v>
                </c:pt>
                <c:pt idx="521">
                  <c:v>42434</c:v>
                </c:pt>
                <c:pt idx="522">
                  <c:v>42435</c:v>
                </c:pt>
                <c:pt idx="523">
                  <c:v>42436</c:v>
                </c:pt>
                <c:pt idx="524">
                  <c:v>42437</c:v>
                </c:pt>
                <c:pt idx="525">
                  <c:v>42438</c:v>
                </c:pt>
                <c:pt idx="526">
                  <c:v>42439</c:v>
                </c:pt>
                <c:pt idx="527">
                  <c:v>42440</c:v>
                </c:pt>
                <c:pt idx="528">
                  <c:v>42441</c:v>
                </c:pt>
                <c:pt idx="529">
                  <c:v>42442</c:v>
                </c:pt>
                <c:pt idx="530">
                  <c:v>42443</c:v>
                </c:pt>
                <c:pt idx="531">
                  <c:v>42444</c:v>
                </c:pt>
                <c:pt idx="532">
                  <c:v>42445</c:v>
                </c:pt>
                <c:pt idx="533">
                  <c:v>42446</c:v>
                </c:pt>
                <c:pt idx="534">
                  <c:v>42447</c:v>
                </c:pt>
                <c:pt idx="535">
                  <c:v>42448</c:v>
                </c:pt>
                <c:pt idx="536">
                  <c:v>42449</c:v>
                </c:pt>
                <c:pt idx="537">
                  <c:v>42450</c:v>
                </c:pt>
                <c:pt idx="538">
                  <c:v>42451</c:v>
                </c:pt>
                <c:pt idx="539">
                  <c:v>42452</c:v>
                </c:pt>
                <c:pt idx="540">
                  <c:v>42453</c:v>
                </c:pt>
                <c:pt idx="541">
                  <c:v>42454</c:v>
                </c:pt>
                <c:pt idx="542">
                  <c:v>42455</c:v>
                </c:pt>
                <c:pt idx="543">
                  <c:v>42456</c:v>
                </c:pt>
                <c:pt idx="544">
                  <c:v>42457</c:v>
                </c:pt>
                <c:pt idx="545">
                  <c:v>42458</c:v>
                </c:pt>
                <c:pt idx="546">
                  <c:v>42459</c:v>
                </c:pt>
                <c:pt idx="547">
                  <c:v>42460</c:v>
                </c:pt>
                <c:pt idx="548">
                  <c:v>42461</c:v>
                </c:pt>
                <c:pt idx="549">
                  <c:v>42462</c:v>
                </c:pt>
                <c:pt idx="550">
                  <c:v>42463</c:v>
                </c:pt>
                <c:pt idx="551">
                  <c:v>42464</c:v>
                </c:pt>
                <c:pt idx="552">
                  <c:v>42465</c:v>
                </c:pt>
                <c:pt idx="553">
                  <c:v>42466</c:v>
                </c:pt>
                <c:pt idx="554">
                  <c:v>42467</c:v>
                </c:pt>
                <c:pt idx="555">
                  <c:v>42468</c:v>
                </c:pt>
                <c:pt idx="556">
                  <c:v>42469</c:v>
                </c:pt>
                <c:pt idx="557">
                  <c:v>42470</c:v>
                </c:pt>
                <c:pt idx="558">
                  <c:v>42471</c:v>
                </c:pt>
                <c:pt idx="559">
                  <c:v>42472</c:v>
                </c:pt>
                <c:pt idx="560">
                  <c:v>42473</c:v>
                </c:pt>
                <c:pt idx="561">
                  <c:v>42474</c:v>
                </c:pt>
                <c:pt idx="562">
                  <c:v>42475</c:v>
                </c:pt>
                <c:pt idx="563">
                  <c:v>42476</c:v>
                </c:pt>
                <c:pt idx="564">
                  <c:v>42477</c:v>
                </c:pt>
                <c:pt idx="565">
                  <c:v>42478</c:v>
                </c:pt>
                <c:pt idx="566">
                  <c:v>42479</c:v>
                </c:pt>
                <c:pt idx="567">
                  <c:v>42480</c:v>
                </c:pt>
                <c:pt idx="568">
                  <c:v>42481</c:v>
                </c:pt>
                <c:pt idx="569">
                  <c:v>42482</c:v>
                </c:pt>
                <c:pt idx="570">
                  <c:v>42483</c:v>
                </c:pt>
                <c:pt idx="571">
                  <c:v>42484</c:v>
                </c:pt>
                <c:pt idx="572">
                  <c:v>42485</c:v>
                </c:pt>
                <c:pt idx="573">
                  <c:v>42486</c:v>
                </c:pt>
                <c:pt idx="574">
                  <c:v>42487</c:v>
                </c:pt>
                <c:pt idx="575">
                  <c:v>42488</c:v>
                </c:pt>
                <c:pt idx="576">
                  <c:v>42489</c:v>
                </c:pt>
                <c:pt idx="577">
                  <c:v>42490</c:v>
                </c:pt>
                <c:pt idx="578">
                  <c:v>42491</c:v>
                </c:pt>
                <c:pt idx="579">
                  <c:v>42492</c:v>
                </c:pt>
                <c:pt idx="580">
                  <c:v>42493</c:v>
                </c:pt>
                <c:pt idx="581">
                  <c:v>42494</c:v>
                </c:pt>
                <c:pt idx="582">
                  <c:v>42495</c:v>
                </c:pt>
                <c:pt idx="583">
                  <c:v>42496</c:v>
                </c:pt>
                <c:pt idx="584">
                  <c:v>42497</c:v>
                </c:pt>
                <c:pt idx="585">
                  <c:v>42498</c:v>
                </c:pt>
                <c:pt idx="586">
                  <c:v>42499</c:v>
                </c:pt>
                <c:pt idx="587">
                  <c:v>42500</c:v>
                </c:pt>
                <c:pt idx="588">
                  <c:v>42501</c:v>
                </c:pt>
                <c:pt idx="589">
                  <c:v>42502</c:v>
                </c:pt>
                <c:pt idx="590">
                  <c:v>42503</c:v>
                </c:pt>
                <c:pt idx="591">
                  <c:v>42504</c:v>
                </c:pt>
                <c:pt idx="592">
                  <c:v>42505</c:v>
                </c:pt>
                <c:pt idx="593">
                  <c:v>42506</c:v>
                </c:pt>
                <c:pt idx="594">
                  <c:v>42507</c:v>
                </c:pt>
                <c:pt idx="595">
                  <c:v>42508</c:v>
                </c:pt>
                <c:pt idx="596">
                  <c:v>42509</c:v>
                </c:pt>
                <c:pt idx="597">
                  <c:v>42510</c:v>
                </c:pt>
                <c:pt idx="598">
                  <c:v>42511</c:v>
                </c:pt>
                <c:pt idx="599">
                  <c:v>42512</c:v>
                </c:pt>
                <c:pt idx="600">
                  <c:v>42513</c:v>
                </c:pt>
                <c:pt idx="601">
                  <c:v>42514</c:v>
                </c:pt>
                <c:pt idx="602">
                  <c:v>42515</c:v>
                </c:pt>
                <c:pt idx="603">
                  <c:v>42516</c:v>
                </c:pt>
                <c:pt idx="604">
                  <c:v>42517</c:v>
                </c:pt>
                <c:pt idx="605">
                  <c:v>42518</c:v>
                </c:pt>
                <c:pt idx="606">
                  <c:v>42519</c:v>
                </c:pt>
                <c:pt idx="607">
                  <c:v>42520</c:v>
                </c:pt>
                <c:pt idx="608">
                  <c:v>42521</c:v>
                </c:pt>
                <c:pt idx="609">
                  <c:v>42522</c:v>
                </c:pt>
                <c:pt idx="610">
                  <c:v>42523</c:v>
                </c:pt>
                <c:pt idx="611">
                  <c:v>42524</c:v>
                </c:pt>
                <c:pt idx="612">
                  <c:v>42525</c:v>
                </c:pt>
                <c:pt idx="613">
                  <c:v>42526</c:v>
                </c:pt>
                <c:pt idx="614">
                  <c:v>42527</c:v>
                </c:pt>
                <c:pt idx="615">
                  <c:v>42528</c:v>
                </c:pt>
                <c:pt idx="616">
                  <c:v>42529</c:v>
                </c:pt>
                <c:pt idx="617">
                  <c:v>42530</c:v>
                </c:pt>
                <c:pt idx="618">
                  <c:v>42531</c:v>
                </c:pt>
                <c:pt idx="619">
                  <c:v>42532</c:v>
                </c:pt>
                <c:pt idx="620">
                  <c:v>42533</c:v>
                </c:pt>
                <c:pt idx="621">
                  <c:v>42534</c:v>
                </c:pt>
                <c:pt idx="622">
                  <c:v>42535</c:v>
                </c:pt>
                <c:pt idx="623">
                  <c:v>42536</c:v>
                </c:pt>
                <c:pt idx="624">
                  <c:v>42537</c:v>
                </c:pt>
                <c:pt idx="625">
                  <c:v>42538</c:v>
                </c:pt>
                <c:pt idx="626">
                  <c:v>42539</c:v>
                </c:pt>
                <c:pt idx="627">
                  <c:v>42540</c:v>
                </c:pt>
                <c:pt idx="628">
                  <c:v>42541</c:v>
                </c:pt>
                <c:pt idx="629">
                  <c:v>42542</c:v>
                </c:pt>
                <c:pt idx="630">
                  <c:v>42543</c:v>
                </c:pt>
                <c:pt idx="631">
                  <c:v>42544</c:v>
                </c:pt>
                <c:pt idx="632">
                  <c:v>42545</c:v>
                </c:pt>
                <c:pt idx="633">
                  <c:v>42546</c:v>
                </c:pt>
                <c:pt idx="634">
                  <c:v>42547</c:v>
                </c:pt>
                <c:pt idx="635">
                  <c:v>42548</c:v>
                </c:pt>
                <c:pt idx="636">
                  <c:v>42549</c:v>
                </c:pt>
                <c:pt idx="637">
                  <c:v>42550</c:v>
                </c:pt>
                <c:pt idx="638">
                  <c:v>42551</c:v>
                </c:pt>
                <c:pt idx="639">
                  <c:v>42552</c:v>
                </c:pt>
                <c:pt idx="640">
                  <c:v>42553</c:v>
                </c:pt>
                <c:pt idx="641">
                  <c:v>42554</c:v>
                </c:pt>
                <c:pt idx="642">
                  <c:v>42555</c:v>
                </c:pt>
                <c:pt idx="643">
                  <c:v>42556</c:v>
                </c:pt>
                <c:pt idx="644">
                  <c:v>42557</c:v>
                </c:pt>
                <c:pt idx="645">
                  <c:v>42558</c:v>
                </c:pt>
                <c:pt idx="646">
                  <c:v>42559</c:v>
                </c:pt>
                <c:pt idx="647">
                  <c:v>42560</c:v>
                </c:pt>
                <c:pt idx="648">
                  <c:v>42561</c:v>
                </c:pt>
                <c:pt idx="649">
                  <c:v>42562</c:v>
                </c:pt>
                <c:pt idx="650">
                  <c:v>42563</c:v>
                </c:pt>
                <c:pt idx="651">
                  <c:v>42564</c:v>
                </c:pt>
                <c:pt idx="652">
                  <c:v>42565</c:v>
                </c:pt>
                <c:pt idx="653">
                  <c:v>42566</c:v>
                </c:pt>
                <c:pt idx="654">
                  <c:v>42567</c:v>
                </c:pt>
                <c:pt idx="655">
                  <c:v>42568</c:v>
                </c:pt>
                <c:pt idx="656">
                  <c:v>42569</c:v>
                </c:pt>
                <c:pt idx="657">
                  <c:v>42570</c:v>
                </c:pt>
                <c:pt idx="658">
                  <c:v>42571</c:v>
                </c:pt>
                <c:pt idx="659">
                  <c:v>42572</c:v>
                </c:pt>
                <c:pt idx="660">
                  <c:v>42573</c:v>
                </c:pt>
                <c:pt idx="661">
                  <c:v>42574</c:v>
                </c:pt>
                <c:pt idx="662">
                  <c:v>42575</c:v>
                </c:pt>
                <c:pt idx="663">
                  <c:v>42576</c:v>
                </c:pt>
                <c:pt idx="664">
                  <c:v>42577</c:v>
                </c:pt>
                <c:pt idx="665">
                  <c:v>42578</c:v>
                </c:pt>
                <c:pt idx="666">
                  <c:v>42579</c:v>
                </c:pt>
                <c:pt idx="667">
                  <c:v>42580</c:v>
                </c:pt>
                <c:pt idx="668">
                  <c:v>42581</c:v>
                </c:pt>
                <c:pt idx="669">
                  <c:v>42582</c:v>
                </c:pt>
                <c:pt idx="670">
                  <c:v>42583</c:v>
                </c:pt>
                <c:pt idx="3897">
                  <c:v>39966</c:v>
                </c:pt>
                <c:pt idx="3898">
                  <c:v>39967</c:v>
                </c:pt>
                <c:pt idx="3899">
                  <c:v>39968</c:v>
                </c:pt>
                <c:pt idx="3900">
                  <c:v>39969</c:v>
                </c:pt>
                <c:pt idx="3901">
                  <c:v>39970</c:v>
                </c:pt>
                <c:pt idx="3902">
                  <c:v>39971</c:v>
                </c:pt>
                <c:pt idx="3903">
                  <c:v>39972</c:v>
                </c:pt>
                <c:pt idx="3904">
                  <c:v>39973</c:v>
                </c:pt>
                <c:pt idx="3905">
                  <c:v>39974</c:v>
                </c:pt>
                <c:pt idx="3906">
                  <c:v>39975</c:v>
                </c:pt>
                <c:pt idx="3907">
                  <c:v>39976</c:v>
                </c:pt>
                <c:pt idx="3908">
                  <c:v>39977</c:v>
                </c:pt>
                <c:pt idx="3909">
                  <c:v>39978</c:v>
                </c:pt>
                <c:pt idx="3910">
                  <c:v>39979</c:v>
                </c:pt>
                <c:pt idx="3911">
                  <c:v>39980</c:v>
                </c:pt>
                <c:pt idx="3912">
                  <c:v>39981</c:v>
                </c:pt>
                <c:pt idx="3913">
                  <c:v>39982</c:v>
                </c:pt>
                <c:pt idx="3914">
                  <c:v>39983</c:v>
                </c:pt>
                <c:pt idx="3915">
                  <c:v>39984</c:v>
                </c:pt>
                <c:pt idx="3916">
                  <c:v>39985</c:v>
                </c:pt>
                <c:pt idx="3917">
                  <c:v>39986</c:v>
                </c:pt>
                <c:pt idx="3918">
                  <c:v>39987</c:v>
                </c:pt>
                <c:pt idx="3919">
                  <c:v>39988</c:v>
                </c:pt>
                <c:pt idx="3920">
                  <c:v>39989</c:v>
                </c:pt>
                <c:pt idx="3921">
                  <c:v>39990</c:v>
                </c:pt>
                <c:pt idx="3922">
                  <c:v>39991</c:v>
                </c:pt>
                <c:pt idx="3923">
                  <c:v>39992</c:v>
                </c:pt>
                <c:pt idx="3924">
                  <c:v>39993</c:v>
                </c:pt>
                <c:pt idx="3925">
                  <c:v>39994</c:v>
                </c:pt>
                <c:pt idx="3926">
                  <c:v>39995</c:v>
                </c:pt>
                <c:pt idx="3927">
                  <c:v>39996</c:v>
                </c:pt>
                <c:pt idx="3928">
                  <c:v>39997</c:v>
                </c:pt>
                <c:pt idx="3929">
                  <c:v>39998</c:v>
                </c:pt>
                <c:pt idx="3930">
                  <c:v>39999</c:v>
                </c:pt>
                <c:pt idx="3931">
                  <c:v>40000</c:v>
                </c:pt>
                <c:pt idx="3932">
                  <c:v>40001</c:v>
                </c:pt>
                <c:pt idx="3933">
                  <c:v>40002</c:v>
                </c:pt>
                <c:pt idx="3934">
                  <c:v>40003</c:v>
                </c:pt>
                <c:pt idx="3935">
                  <c:v>40004</c:v>
                </c:pt>
                <c:pt idx="3936">
                  <c:v>40005</c:v>
                </c:pt>
                <c:pt idx="3937">
                  <c:v>40006</c:v>
                </c:pt>
                <c:pt idx="3938">
                  <c:v>40007</c:v>
                </c:pt>
                <c:pt idx="3939">
                  <c:v>40008</c:v>
                </c:pt>
                <c:pt idx="3940">
                  <c:v>40009</c:v>
                </c:pt>
                <c:pt idx="3941">
                  <c:v>40010</c:v>
                </c:pt>
                <c:pt idx="3942">
                  <c:v>40011</c:v>
                </c:pt>
                <c:pt idx="3943">
                  <c:v>40012</c:v>
                </c:pt>
                <c:pt idx="3944">
                  <c:v>40013</c:v>
                </c:pt>
                <c:pt idx="3945">
                  <c:v>40014</c:v>
                </c:pt>
                <c:pt idx="3946">
                  <c:v>40015</c:v>
                </c:pt>
                <c:pt idx="3947">
                  <c:v>40016</c:v>
                </c:pt>
                <c:pt idx="3948">
                  <c:v>40017</c:v>
                </c:pt>
                <c:pt idx="3949">
                  <c:v>40018</c:v>
                </c:pt>
                <c:pt idx="3950">
                  <c:v>40019</c:v>
                </c:pt>
                <c:pt idx="3951">
                  <c:v>40020</c:v>
                </c:pt>
                <c:pt idx="3952">
                  <c:v>40021</c:v>
                </c:pt>
                <c:pt idx="3953">
                  <c:v>40022</c:v>
                </c:pt>
                <c:pt idx="3954">
                  <c:v>40023</c:v>
                </c:pt>
                <c:pt idx="3955">
                  <c:v>40024</c:v>
                </c:pt>
                <c:pt idx="3956">
                  <c:v>40025</c:v>
                </c:pt>
                <c:pt idx="3957">
                  <c:v>40026</c:v>
                </c:pt>
                <c:pt idx="3958">
                  <c:v>40027</c:v>
                </c:pt>
                <c:pt idx="3959">
                  <c:v>40028</c:v>
                </c:pt>
                <c:pt idx="3960">
                  <c:v>40029</c:v>
                </c:pt>
                <c:pt idx="3961">
                  <c:v>40030</c:v>
                </c:pt>
                <c:pt idx="3962">
                  <c:v>40031</c:v>
                </c:pt>
                <c:pt idx="3963">
                  <c:v>40032</c:v>
                </c:pt>
                <c:pt idx="3964">
                  <c:v>40033</c:v>
                </c:pt>
                <c:pt idx="3965">
                  <c:v>40034</c:v>
                </c:pt>
                <c:pt idx="3966">
                  <c:v>40035</c:v>
                </c:pt>
                <c:pt idx="3967">
                  <c:v>40036</c:v>
                </c:pt>
                <c:pt idx="3968">
                  <c:v>40037</c:v>
                </c:pt>
                <c:pt idx="3969">
                  <c:v>40038</c:v>
                </c:pt>
                <c:pt idx="3970">
                  <c:v>40039</c:v>
                </c:pt>
                <c:pt idx="3971">
                  <c:v>40040</c:v>
                </c:pt>
                <c:pt idx="3972">
                  <c:v>40041</c:v>
                </c:pt>
                <c:pt idx="3973">
                  <c:v>40042</c:v>
                </c:pt>
                <c:pt idx="3974">
                  <c:v>40043</c:v>
                </c:pt>
                <c:pt idx="3975">
                  <c:v>40044</c:v>
                </c:pt>
                <c:pt idx="3976">
                  <c:v>40045</c:v>
                </c:pt>
                <c:pt idx="3977">
                  <c:v>40046</c:v>
                </c:pt>
                <c:pt idx="3978">
                  <c:v>40047</c:v>
                </c:pt>
                <c:pt idx="3979">
                  <c:v>40048</c:v>
                </c:pt>
                <c:pt idx="3980">
                  <c:v>40049</c:v>
                </c:pt>
                <c:pt idx="3981">
                  <c:v>40050</c:v>
                </c:pt>
                <c:pt idx="3982">
                  <c:v>40051</c:v>
                </c:pt>
                <c:pt idx="3983">
                  <c:v>40052</c:v>
                </c:pt>
                <c:pt idx="3984">
                  <c:v>40053</c:v>
                </c:pt>
                <c:pt idx="3985">
                  <c:v>40054</c:v>
                </c:pt>
                <c:pt idx="3986">
                  <c:v>40055</c:v>
                </c:pt>
                <c:pt idx="3987">
                  <c:v>40056</c:v>
                </c:pt>
                <c:pt idx="3988">
                  <c:v>40057</c:v>
                </c:pt>
                <c:pt idx="3989">
                  <c:v>40058</c:v>
                </c:pt>
                <c:pt idx="3990">
                  <c:v>40059</c:v>
                </c:pt>
                <c:pt idx="3991">
                  <c:v>40060</c:v>
                </c:pt>
                <c:pt idx="3992">
                  <c:v>40061</c:v>
                </c:pt>
                <c:pt idx="3993">
                  <c:v>40062</c:v>
                </c:pt>
                <c:pt idx="3994">
                  <c:v>40063</c:v>
                </c:pt>
                <c:pt idx="3995">
                  <c:v>40064</c:v>
                </c:pt>
                <c:pt idx="3996">
                  <c:v>40065</c:v>
                </c:pt>
                <c:pt idx="3997">
                  <c:v>40066</c:v>
                </c:pt>
                <c:pt idx="3998">
                  <c:v>40067</c:v>
                </c:pt>
                <c:pt idx="3999">
                  <c:v>40068</c:v>
                </c:pt>
                <c:pt idx="4000">
                  <c:v>40069</c:v>
                </c:pt>
                <c:pt idx="4001">
                  <c:v>40070</c:v>
                </c:pt>
                <c:pt idx="4002">
                  <c:v>40071</c:v>
                </c:pt>
                <c:pt idx="4003">
                  <c:v>40072</c:v>
                </c:pt>
                <c:pt idx="4004">
                  <c:v>40073</c:v>
                </c:pt>
                <c:pt idx="4005">
                  <c:v>40074</c:v>
                </c:pt>
                <c:pt idx="4006">
                  <c:v>40075</c:v>
                </c:pt>
                <c:pt idx="4007">
                  <c:v>40076</c:v>
                </c:pt>
                <c:pt idx="4008">
                  <c:v>40077</c:v>
                </c:pt>
                <c:pt idx="4009">
                  <c:v>40078</c:v>
                </c:pt>
                <c:pt idx="4010">
                  <c:v>40079</c:v>
                </c:pt>
                <c:pt idx="4011">
                  <c:v>40080</c:v>
                </c:pt>
                <c:pt idx="4012">
                  <c:v>40081</c:v>
                </c:pt>
                <c:pt idx="4013">
                  <c:v>40082</c:v>
                </c:pt>
                <c:pt idx="4014">
                  <c:v>40083</c:v>
                </c:pt>
                <c:pt idx="4015">
                  <c:v>40084</c:v>
                </c:pt>
                <c:pt idx="4016">
                  <c:v>40085</c:v>
                </c:pt>
                <c:pt idx="4017">
                  <c:v>40086</c:v>
                </c:pt>
                <c:pt idx="4018">
                  <c:v>40087</c:v>
                </c:pt>
                <c:pt idx="4019">
                  <c:v>40088</c:v>
                </c:pt>
                <c:pt idx="4020">
                  <c:v>40089</c:v>
                </c:pt>
                <c:pt idx="4021">
                  <c:v>40090</c:v>
                </c:pt>
                <c:pt idx="4022">
                  <c:v>40091</c:v>
                </c:pt>
                <c:pt idx="4023">
                  <c:v>40092</c:v>
                </c:pt>
                <c:pt idx="4024">
                  <c:v>40093</c:v>
                </c:pt>
                <c:pt idx="4025">
                  <c:v>40094</c:v>
                </c:pt>
                <c:pt idx="4026">
                  <c:v>40095</c:v>
                </c:pt>
                <c:pt idx="4027">
                  <c:v>40096</c:v>
                </c:pt>
                <c:pt idx="4028">
                  <c:v>40097</c:v>
                </c:pt>
                <c:pt idx="4029">
                  <c:v>40098</c:v>
                </c:pt>
                <c:pt idx="4030">
                  <c:v>40099</c:v>
                </c:pt>
                <c:pt idx="4031">
                  <c:v>40100</c:v>
                </c:pt>
                <c:pt idx="4032">
                  <c:v>40101</c:v>
                </c:pt>
                <c:pt idx="4033">
                  <c:v>40102</c:v>
                </c:pt>
                <c:pt idx="4034">
                  <c:v>40103</c:v>
                </c:pt>
                <c:pt idx="4035">
                  <c:v>40104</c:v>
                </c:pt>
                <c:pt idx="4036">
                  <c:v>40105</c:v>
                </c:pt>
                <c:pt idx="4037">
                  <c:v>40106</c:v>
                </c:pt>
                <c:pt idx="4038">
                  <c:v>40107</c:v>
                </c:pt>
                <c:pt idx="4039">
                  <c:v>40108</c:v>
                </c:pt>
                <c:pt idx="4040">
                  <c:v>40109</c:v>
                </c:pt>
                <c:pt idx="4041">
                  <c:v>40110</c:v>
                </c:pt>
                <c:pt idx="4042">
                  <c:v>40111</c:v>
                </c:pt>
                <c:pt idx="4043">
                  <c:v>40112</c:v>
                </c:pt>
                <c:pt idx="4044">
                  <c:v>40113</c:v>
                </c:pt>
                <c:pt idx="4045">
                  <c:v>40114</c:v>
                </c:pt>
                <c:pt idx="4046">
                  <c:v>40115</c:v>
                </c:pt>
                <c:pt idx="4047">
                  <c:v>40116</c:v>
                </c:pt>
                <c:pt idx="4048">
                  <c:v>40117</c:v>
                </c:pt>
                <c:pt idx="4049">
                  <c:v>40118</c:v>
                </c:pt>
                <c:pt idx="4050">
                  <c:v>40119</c:v>
                </c:pt>
                <c:pt idx="4051">
                  <c:v>40120</c:v>
                </c:pt>
                <c:pt idx="4052">
                  <c:v>40121</c:v>
                </c:pt>
                <c:pt idx="4053">
                  <c:v>40122</c:v>
                </c:pt>
                <c:pt idx="4054">
                  <c:v>40123</c:v>
                </c:pt>
                <c:pt idx="4055">
                  <c:v>40124</c:v>
                </c:pt>
                <c:pt idx="4056">
                  <c:v>40125</c:v>
                </c:pt>
                <c:pt idx="4057">
                  <c:v>40126</c:v>
                </c:pt>
                <c:pt idx="4058">
                  <c:v>40127</c:v>
                </c:pt>
                <c:pt idx="4059">
                  <c:v>40128</c:v>
                </c:pt>
                <c:pt idx="4060">
                  <c:v>40129</c:v>
                </c:pt>
                <c:pt idx="4061">
                  <c:v>40130</c:v>
                </c:pt>
                <c:pt idx="4062">
                  <c:v>40131</c:v>
                </c:pt>
                <c:pt idx="4063">
                  <c:v>40132</c:v>
                </c:pt>
                <c:pt idx="4064">
                  <c:v>40133</c:v>
                </c:pt>
                <c:pt idx="4065">
                  <c:v>40134</c:v>
                </c:pt>
                <c:pt idx="4066">
                  <c:v>40135</c:v>
                </c:pt>
                <c:pt idx="4067">
                  <c:v>40136</c:v>
                </c:pt>
                <c:pt idx="4068">
                  <c:v>40137</c:v>
                </c:pt>
                <c:pt idx="4069">
                  <c:v>40138</c:v>
                </c:pt>
                <c:pt idx="4070">
                  <c:v>40139</c:v>
                </c:pt>
                <c:pt idx="4071">
                  <c:v>40140</c:v>
                </c:pt>
                <c:pt idx="4072">
                  <c:v>40141</c:v>
                </c:pt>
                <c:pt idx="4073">
                  <c:v>40142</c:v>
                </c:pt>
                <c:pt idx="4074">
                  <c:v>40143</c:v>
                </c:pt>
                <c:pt idx="4075">
                  <c:v>40144</c:v>
                </c:pt>
                <c:pt idx="4076">
                  <c:v>40145</c:v>
                </c:pt>
                <c:pt idx="4077">
                  <c:v>40146</c:v>
                </c:pt>
                <c:pt idx="4078">
                  <c:v>40147</c:v>
                </c:pt>
                <c:pt idx="4079">
                  <c:v>40148</c:v>
                </c:pt>
                <c:pt idx="4080">
                  <c:v>40149</c:v>
                </c:pt>
                <c:pt idx="4081">
                  <c:v>40150</c:v>
                </c:pt>
                <c:pt idx="4082">
                  <c:v>40151</c:v>
                </c:pt>
                <c:pt idx="4083">
                  <c:v>40152</c:v>
                </c:pt>
                <c:pt idx="4084">
                  <c:v>40153</c:v>
                </c:pt>
                <c:pt idx="4085">
                  <c:v>40154</c:v>
                </c:pt>
                <c:pt idx="4086">
                  <c:v>40155</c:v>
                </c:pt>
                <c:pt idx="4087">
                  <c:v>40156</c:v>
                </c:pt>
                <c:pt idx="4088">
                  <c:v>40157</c:v>
                </c:pt>
                <c:pt idx="4089">
                  <c:v>40158</c:v>
                </c:pt>
                <c:pt idx="4090">
                  <c:v>40159</c:v>
                </c:pt>
                <c:pt idx="4091">
                  <c:v>40160</c:v>
                </c:pt>
                <c:pt idx="4092">
                  <c:v>40161</c:v>
                </c:pt>
                <c:pt idx="4093">
                  <c:v>40162</c:v>
                </c:pt>
                <c:pt idx="4094">
                  <c:v>40163</c:v>
                </c:pt>
                <c:pt idx="4095">
                  <c:v>40164</c:v>
                </c:pt>
                <c:pt idx="4096">
                  <c:v>40165</c:v>
                </c:pt>
                <c:pt idx="4097">
                  <c:v>40166</c:v>
                </c:pt>
                <c:pt idx="4098">
                  <c:v>40167</c:v>
                </c:pt>
                <c:pt idx="4099">
                  <c:v>40168</c:v>
                </c:pt>
                <c:pt idx="4100">
                  <c:v>40169</c:v>
                </c:pt>
                <c:pt idx="4101">
                  <c:v>40170</c:v>
                </c:pt>
                <c:pt idx="4102">
                  <c:v>40171</c:v>
                </c:pt>
                <c:pt idx="4103">
                  <c:v>40172</c:v>
                </c:pt>
                <c:pt idx="4104">
                  <c:v>40173</c:v>
                </c:pt>
                <c:pt idx="4105">
                  <c:v>40174</c:v>
                </c:pt>
                <c:pt idx="4106">
                  <c:v>40175</c:v>
                </c:pt>
                <c:pt idx="4107">
                  <c:v>40176</c:v>
                </c:pt>
                <c:pt idx="4108">
                  <c:v>40177</c:v>
                </c:pt>
                <c:pt idx="4109">
                  <c:v>40178</c:v>
                </c:pt>
                <c:pt idx="4110">
                  <c:v>40179</c:v>
                </c:pt>
                <c:pt idx="4111">
                  <c:v>40180</c:v>
                </c:pt>
                <c:pt idx="4112">
                  <c:v>40181</c:v>
                </c:pt>
                <c:pt idx="4113">
                  <c:v>40182</c:v>
                </c:pt>
                <c:pt idx="4114">
                  <c:v>40183</c:v>
                </c:pt>
                <c:pt idx="4115">
                  <c:v>40184</c:v>
                </c:pt>
                <c:pt idx="4116">
                  <c:v>40185</c:v>
                </c:pt>
                <c:pt idx="4117">
                  <c:v>40186</c:v>
                </c:pt>
                <c:pt idx="4118">
                  <c:v>40187</c:v>
                </c:pt>
                <c:pt idx="4119">
                  <c:v>40188</c:v>
                </c:pt>
                <c:pt idx="4120">
                  <c:v>40189</c:v>
                </c:pt>
                <c:pt idx="4121">
                  <c:v>40190</c:v>
                </c:pt>
                <c:pt idx="4122">
                  <c:v>40191</c:v>
                </c:pt>
                <c:pt idx="4123">
                  <c:v>40192</c:v>
                </c:pt>
                <c:pt idx="4124">
                  <c:v>40193</c:v>
                </c:pt>
                <c:pt idx="4125">
                  <c:v>40194</c:v>
                </c:pt>
                <c:pt idx="4126">
                  <c:v>40195</c:v>
                </c:pt>
                <c:pt idx="4127">
                  <c:v>40196</c:v>
                </c:pt>
                <c:pt idx="4128">
                  <c:v>40197</c:v>
                </c:pt>
                <c:pt idx="4129">
                  <c:v>40198</c:v>
                </c:pt>
                <c:pt idx="4130">
                  <c:v>40199</c:v>
                </c:pt>
                <c:pt idx="4131">
                  <c:v>40200</c:v>
                </c:pt>
                <c:pt idx="4132">
                  <c:v>40201</c:v>
                </c:pt>
                <c:pt idx="4133">
                  <c:v>40202</c:v>
                </c:pt>
                <c:pt idx="4134">
                  <c:v>40203</c:v>
                </c:pt>
                <c:pt idx="4135">
                  <c:v>40204</c:v>
                </c:pt>
                <c:pt idx="4136">
                  <c:v>40205</c:v>
                </c:pt>
                <c:pt idx="4137">
                  <c:v>40206</c:v>
                </c:pt>
                <c:pt idx="4138">
                  <c:v>40207</c:v>
                </c:pt>
                <c:pt idx="4139">
                  <c:v>40208</c:v>
                </c:pt>
                <c:pt idx="4140">
                  <c:v>40209</c:v>
                </c:pt>
                <c:pt idx="4141">
                  <c:v>40210</c:v>
                </c:pt>
                <c:pt idx="4142">
                  <c:v>40211</c:v>
                </c:pt>
                <c:pt idx="4143">
                  <c:v>40212</c:v>
                </c:pt>
                <c:pt idx="4144">
                  <c:v>40213</c:v>
                </c:pt>
                <c:pt idx="4145">
                  <c:v>40214</c:v>
                </c:pt>
                <c:pt idx="4146">
                  <c:v>40215</c:v>
                </c:pt>
                <c:pt idx="4147">
                  <c:v>40216</c:v>
                </c:pt>
                <c:pt idx="4148">
                  <c:v>40217</c:v>
                </c:pt>
                <c:pt idx="4149">
                  <c:v>40218</c:v>
                </c:pt>
                <c:pt idx="4150">
                  <c:v>40219</c:v>
                </c:pt>
                <c:pt idx="4151">
                  <c:v>40220</c:v>
                </c:pt>
                <c:pt idx="4152">
                  <c:v>40221</c:v>
                </c:pt>
                <c:pt idx="4153">
                  <c:v>40222</c:v>
                </c:pt>
                <c:pt idx="4154">
                  <c:v>40223</c:v>
                </c:pt>
                <c:pt idx="4155">
                  <c:v>40224</c:v>
                </c:pt>
                <c:pt idx="4156">
                  <c:v>40225</c:v>
                </c:pt>
                <c:pt idx="4157">
                  <c:v>40226</c:v>
                </c:pt>
                <c:pt idx="4158">
                  <c:v>40227</c:v>
                </c:pt>
                <c:pt idx="4159">
                  <c:v>40228</c:v>
                </c:pt>
                <c:pt idx="4160">
                  <c:v>40229</c:v>
                </c:pt>
                <c:pt idx="4161">
                  <c:v>40230</c:v>
                </c:pt>
                <c:pt idx="4162">
                  <c:v>40231</c:v>
                </c:pt>
                <c:pt idx="4163">
                  <c:v>40232</c:v>
                </c:pt>
                <c:pt idx="4164">
                  <c:v>40233</c:v>
                </c:pt>
                <c:pt idx="4165">
                  <c:v>40234</c:v>
                </c:pt>
                <c:pt idx="4166">
                  <c:v>40235</c:v>
                </c:pt>
                <c:pt idx="4167">
                  <c:v>40236</c:v>
                </c:pt>
                <c:pt idx="4168">
                  <c:v>40237</c:v>
                </c:pt>
                <c:pt idx="4169">
                  <c:v>40238</c:v>
                </c:pt>
                <c:pt idx="4170">
                  <c:v>40239</c:v>
                </c:pt>
                <c:pt idx="4171">
                  <c:v>40240</c:v>
                </c:pt>
                <c:pt idx="4172">
                  <c:v>40241</c:v>
                </c:pt>
                <c:pt idx="4173">
                  <c:v>40242</c:v>
                </c:pt>
                <c:pt idx="4174">
                  <c:v>40243</c:v>
                </c:pt>
                <c:pt idx="4175">
                  <c:v>40244</c:v>
                </c:pt>
                <c:pt idx="4176">
                  <c:v>40245</c:v>
                </c:pt>
                <c:pt idx="4177">
                  <c:v>40246</c:v>
                </c:pt>
                <c:pt idx="4178">
                  <c:v>40247</c:v>
                </c:pt>
                <c:pt idx="4179">
                  <c:v>40248</c:v>
                </c:pt>
                <c:pt idx="4180">
                  <c:v>40249</c:v>
                </c:pt>
                <c:pt idx="4181">
                  <c:v>40250</c:v>
                </c:pt>
                <c:pt idx="4182">
                  <c:v>40251</c:v>
                </c:pt>
                <c:pt idx="4183">
                  <c:v>40252</c:v>
                </c:pt>
                <c:pt idx="4184">
                  <c:v>40253</c:v>
                </c:pt>
                <c:pt idx="4185">
                  <c:v>40254</c:v>
                </c:pt>
                <c:pt idx="4186">
                  <c:v>40255</c:v>
                </c:pt>
                <c:pt idx="4187">
                  <c:v>40256</c:v>
                </c:pt>
                <c:pt idx="4188">
                  <c:v>40257</c:v>
                </c:pt>
                <c:pt idx="4189">
                  <c:v>40258</c:v>
                </c:pt>
                <c:pt idx="4190">
                  <c:v>40259</c:v>
                </c:pt>
                <c:pt idx="4191">
                  <c:v>40260</c:v>
                </c:pt>
                <c:pt idx="4192">
                  <c:v>40261</c:v>
                </c:pt>
                <c:pt idx="4193">
                  <c:v>40262</c:v>
                </c:pt>
                <c:pt idx="4194">
                  <c:v>40263</c:v>
                </c:pt>
                <c:pt idx="4195">
                  <c:v>40264</c:v>
                </c:pt>
                <c:pt idx="4196">
                  <c:v>40265</c:v>
                </c:pt>
                <c:pt idx="4197">
                  <c:v>40266</c:v>
                </c:pt>
                <c:pt idx="4198">
                  <c:v>40267</c:v>
                </c:pt>
                <c:pt idx="4199">
                  <c:v>40268</c:v>
                </c:pt>
                <c:pt idx="4200">
                  <c:v>40269</c:v>
                </c:pt>
                <c:pt idx="4201">
                  <c:v>40270</c:v>
                </c:pt>
                <c:pt idx="4202">
                  <c:v>40271</c:v>
                </c:pt>
                <c:pt idx="4203">
                  <c:v>40272</c:v>
                </c:pt>
                <c:pt idx="4204">
                  <c:v>40273</c:v>
                </c:pt>
                <c:pt idx="4205">
                  <c:v>40274</c:v>
                </c:pt>
                <c:pt idx="4206">
                  <c:v>40275</c:v>
                </c:pt>
                <c:pt idx="4207">
                  <c:v>40276</c:v>
                </c:pt>
                <c:pt idx="4208">
                  <c:v>40277</c:v>
                </c:pt>
                <c:pt idx="4209">
                  <c:v>40278</c:v>
                </c:pt>
                <c:pt idx="4210">
                  <c:v>40279</c:v>
                </c:pt>
                <c:pt idx="4211">
                  <c:v>40280</c:v>
                </c:pt>
                <c:pt idx="4212">
                  <c:v>40281</c:v>
                </c:pt>
                <c:pt idx="4213">
                  <c:v>40282</c:v>
                </c:pt>
                <c:pt idx="4214">
                  <c:v>40283</c:v>
                </c:pt>
                <c:pt idx="4215">
                  <c:v>40284</c:v>
                </c:pt>
                <c:pt idx="4216">
                  <c:v>40285</c:v>
                </c:pt>
                <c:pt idx="4217">
                  <c:v>40286</c:v>
                </c:pt>
                <c:pt idx="4218">
                  <c:v>40287</c:v>
                </c:pt>
                <c:pt idx="4219">
                  <c:v>40288</c:v>
                </c:pt>
                <c:pt idx="4220">
                  <c:v>40289</c:v>
                </c:pt>
                <c:pt idx="4221">
                  <c:v>40290</c:v>
                </c:pt>
                <c:pt idx="4222">
                  <c:v>40291</c:v>
                </c:pt>
                <c:pt idx="4223">
                  <c:v>40292</c:v>
                </c:pt>
                <c:pt idx="4224">
                  <c:v>40293</c:v>
                </c:pt>
                <c:pt idx="4225">
                  <c:v>40294</c:v>
                </c:pt>
                <c:pt idx="4226">
                  <c:v>40295</c:v>
                </c:pt>
                <c:pt idx="4227">
                  <c:v>40296</c:v>
                </c:pt>
                <c:pt idx="4228">
                  <c:v>40297</c:v>
                </c:pt>
                <c:pt idx="4229">
                  <c:v>40298</c:v>
                </c:pt>
                <c:pt idx="4230">
                  <c:v>40299</c:v>
                </c:pt>
                <c:pt idx="4231">
                  <c:v>40300</c:v>
                </c:pt>
                <c:pt idx="4232">
                  <c:v>40301</c:v>
                </c:pt>
                <c:pt idx="4233">
                  <c:v>40302</c:v>
                </c:pt>
                <c:pt idx="4234">
                  <c:v>40303</c:v>
                </c:pt>
                <c:pt idx="4235">
                  <c:v>40304</c:v>
                </c:pt>
                <c:pt idx="4236">
                  <c:v>40305</c:v>
                </c:pt>
                <c:pt idx="4237">
                  <c:v>40306</c:v>
                </c:pt>
                <c:pt idx="4238">
                  <c:v>40307</c:v>
                </c:pt>
                <c:pt idx="4239">
                  <c:v>40308</c:v>
                </c:pt>
                <c:pt idx="4240">
                  <c:v>40309</c:v>
                </c:pt>
                <c:pt idx="4241">
                  <c:v>40310</c:v>
                </c:pt>
                <c:pt idx="4242">
                  <c:v>40311</c:v>
                </c:pt>
                <c:pt idx="4243">
                  <c:v>40312</c:v>
                </c:pt>
                <c:pt idx="4244">
                  <c:v>40313</c:v>
                </c:pt>
                <c:pt idx="4245">
                  <c:v>40314</c:v>
                </c:pt>
                <c:pt idx="4246">
                  <c:v>40315</c:v>
                </c:pt>
                <c:pt idx="4247">
                  <c:v>40316</c:v>
                </c:pt>
                <c:pt idx="4248">
                  <c:v>40317</c:v>
                </c:pt>
                <c:pt idx="4249">
                  <c:v>40318</c:v>
                </c:pt>
                <c:pt idx="4250">
                  <c:v>40319</c:v>
                </c:pt>
                <c:pt idx="4251">
                  <c:v>40320</c:v>
                </c:pt>
                <c:pt idx="4252">
                  <c:v>40321</c:v>
                </c:pt>
                <c:pt idx="4253">
                  <c:v>40322</c:v>
                </c:pt>
                <c:pt idx="4254">
                  <c:v>40323</c:v>
                </c:pt>
                <c:pt idx="4255">
                  <c:v>40324</c:v>
                </c:pt>
                <c:pt idx="4256">
                  <c:v>40325</c:v>
                </c:pt>
                <c:pt idx="4257">
                  <c:v>40326</c:v>
                </c:pt>
                <c:pt idx="4258">
                  <c:v>40327</c:v>
                </c:pt>
                <c:pt idx="4259">
                  <c:v>40328</c:v>
                </c:pt>
                <c:pt idx="4260">
                  <c:v>40329</c:v>
                </c:pt>
                <c:pt idx="4261">
                  <c:v>40330</c:v>
                </c:pt>
                <c:pt idx="4262">
                  <c:v>40331</c:v>
                </c:pt>
                <c:pt idx="4263">
                  <c:v>40332</c:v>
                </c:pt>
                <c:pt idx="4264">
                  <c:v>40333</c:v>
                </c:pt>
                <c:pt idx="4265">
                  <c:v>40334</c:v>
                </c:pt>
                <c:pt idx="4266">
                  <c:v>40335</c:v>
                </c:pt>
                <c:pt idx="4267">
                  <c:v>40336</c:v>
                </c:pt>
                <c:pt idx="4268">
                  <c:v>40337</c:v>
                </c:pt>
                <c:pt idx="4269">
                  <c:v>40338</c:v>
                </c:pt>
                <c:pt idx="4270">
                  <c:v>40339</c:v>
                </c:pt>
                <c:pt idx="4271">
                  <c:v>40340</c:v>
                </c:pt>
                <c:pt idx="4272">
                  <c:v>40341</c:v>
                </c:pt>
                <c:pt idx="4273">
                  <c:v>40342</c:v>
                </c:pt>
                <c:pt idx="4274">
                  <c:v>40343</c:v>
                </c:pt>
                <c:pt idx="4275">
                  <c:v>40344</c:v>
                </c:pt>
                <c:pt idx="4276">
                  <c:v>40345</c:v>
                </c:pt>
                <c:pt idx="4277">
                  <c:v>40346</c:v>
                </c:pt>
                <c:pt idx="4278">
                  <c:v>40347</c:v>
                </c:pt>
                <c:pt idx="4279">
                  <c:v>40348</c:v>
                </c:pt>
                <c:pt idx="4280">
                  <c:v>40349</c:v>
                </c:pt>
                <c:pt idx="4281">
                  <c:v>40350</c:v>
                </c:pt>
                <c:pt idx="4282">
                  <c:v>40351</c:v>
                </c:pt>
                <c:pt idx="4283">
                  <c:v>40352</c:v>
                </c:pt>
                <c:pt idx="4284">
                  <c:v>40353</c:v>
                </c:pt>
                <c:pt idx="4285">
                  <c:v>40354</c:v>
                </c:pt>
                <c:pt idx="4286">
                  <c:v>40355</c:v>
                </c:pt>
                <c:pt idx="4287">
                  <c:v>40356</c:v>
                </c:pt>
                <c:pt idx="4288">
                  <c:v>40357</c:v>
                </c:pt>
                <c:pt idx="4289">
                  <c:v>40358</c:v>
                </c:pt>
                <c:pt idx="4290">
                  <c:v>40359</c:v>
                </c:pt>
                <c:pt idx="4291">
                  <c:v>40360</c:v>
                </c:pt>
                <c:pt idx="4292">
                  <c:v>40361</c:v>
                </c:pt>
                <c:pt idx="4293">
                  <c:v>40362</c:v>
                </c:pt>
                <c:pt idx="4294">
                  <c:v>40363</c:v>
                </c:pt>
                <c:pt idx="4295">
                  <c:v>40364</c:v>
                </c:pt>
                <c:pt idx="4296">
                  <c:v>40365</c:v>
                </c:pt>
                <c:pt idx="4297">
                  <c:v>40366</c:v>
                </c:pt>
                <c:pt idx="4298">
                  <c:v>40367</c:v>
                </c:pt>
                <c:pt idx="4299">
                  <c:v>40368</c:v>
                </c:pt>
                <c:pt idx="4300">
                  <c:v>40369</c:v>
                </c:pt>
                <c:pt idx="4301">
                  <c:v>40370</c:v>
                </c:pt>
                <c:pt idx="4302">
                  <c:v>40371</c:v>
                </c:pt>
                <c:pt idx="4303">
                  <c:v>40372</c:v>
                </c:pt>
                <c:pt idx="4304">
                  <c:v>40373</c:v>
                </c:pt>
                <c:pt idx="4305">
                  <c:v>40374</c:v>
                </c:pt>
                <c:pt idx="4306">
                  <c:v>40375</c:v>
                </c:pt>
                <c:pt idx="4307">
                  <c:v>40376</c:v>
                </c:pt>
                <c:pt idx="4308">
                  <c:v>40377</c:v>
                </c:pt>
                <c:pt idx="4309">
                  <c:v>40378</c:v>
                </c:pt>
                <c:pt idx="4310">
                  <c:v>40379</c:v>
                </c:pt>
                <c:pt idx="4311">
                  <c:v>40380</c:v>
                </c:pt>
                <c:pt idx="4312">
                  <c:v>40381</c:v>
                </c:pt>
                <c:pt idx="4313">
                  <c:v>40382</c:v>
                </c:pt>
                <c:pt idx="4314">
                  <c:v>40383</c:v>
                </c:pt>
                <c:pt idx="4315">
                  <c:v>40384</c:v>
                </c:pt>
                <c:pt idx="4316">
                  <c:v>40385</c:v>
                </c:pt>
                <c:pt idx="4317">
                  <c:v>40386</c:v>
                </c:pt>
                <c:pt idx="4318">
                  <c:v>40387</c:v>
                </c:pt>
                <c:pt idx="4319">
                  <c:v>40388</c:v>
                </c:pt>
                <c:pt idx="4320">
                  <c:v>40389</c:v>
                </c:pt>
                <c:pt idx="4321">
                  <c:v>40390</c:v>
                </c:pt>
                <c:pt idx="4322">
                  <c:v>40391</c:v>
                </c:pt>
                <c:pt idx="4323">
                  <c:v>40392</c:v>
                </c:pt>
                <c:pt idx="4324">
                  <c:v>40393</c:v>
                </c:pt>
                <c:pt idx="4325">
                  <c:v>40394</c:v>
                </c:pt>
                <c:pt idx="4326">
                  <c:v>40395</c:v>
                </c:pt>
                <c:pt idx="4327">
                  <c:v>40396</c:v>
                </c:pt>
                <c:pt idx="4328">
                  <c:v>40397</c:v>
                </c:pt>
                <c:pt idx="4329">
                  <c:v>40398</c:v>
                </c:pt>
                <c:pt idx="4330">
                  <c:v>40399</c:v>
                </c:pt>
                <c:pt idx="4331">
                  <c:v>40400</c:v>
                </c:pt>
                <c:pt idx="4332">
                  <c:v>40401</c:v>
                </c:pt>
                <c:pt idx="4333">
                  <c:v>40402</c:v>
                </c:pt>
                <c:pt idx="4334">
                  <c:v>40403</c:v>
                </c:pt>
                <c:pt idx="4335">
                  <c:v>40404</c:v>
                </c:pt>
                <c:pt idx="4336">
                  <c:v>40405</c:v>
                </c:pt>
                <c:pt idx="4337">
                  <c:v>40406</c:v>
                </c:pt>
                <c:pt idx="4338">
                  <c:v>40407</c:v>
                </c:pt>
                <c:pt idx="4339">
                  <c:v>40408</c:v>
                </c:pt>
                <c:pt idx="4340">
                  <c:v>40409</c:v>
                </c:pt>
                <c:pt idx="4341">
                  <c:v>40410</c:v>
                </c:pt>
                <c:pt idx="4342">
                  <c:v>40411</c:v>
                </c:pt>
                <c:pt idx="4343">
                  <c:v>40412</c:v>
                </c:pt>
                <c:pt idx="4344">
                  <c:v>40413</c:v>
                </c:pt>
                <c:pt idx="4345">
                  <c:v>40414</c:v>
                </c:pt>
                <c:pt idx="4346">
                  <c:v>40415</c:v>
                </c:pt>
                <c:pt idx="4347">
                  <c:v>40416</c:v>
                </c:pt>
                <c:pt idx="4348">
                  <c:v>40417</c:v>
                </c:pt>
                <c:pt idx="4349">
                  <c:v>40418</c:v>
                </c:pt>
                <c:pt idx="4350">
                  <c:v>40419</c:v>
                </c:pt>
                <c:pt idx="4351">
                  <c:v>40420</c:v>
                </c:pt>
                <c:pt idx="4352">
                  <c:v>40421</c:v>
                </c:pt>
                <c:pt idx="4353">
                  <c:v>40422</c:v>
                </c:pt>
                <c:pt idx="4354">
                  <c:v>40423</c:v>
                </c:pt>
                <c:pt idx="4355">
                  <c:v>40424</c:v>
                </c:pt>
                <c:pt idx="4356">
                  <c:v>40425</c:v>
                </c:pt>
                <c:pt idx="4357">
                  <c:v>40426</c:v>
                </c:pt>
                <c:pt idx="4358">
                  <c:v>40427</c:v>
                </c:pt>
                <c:pt idx="4359">
                  <c:v>40428</c:v>
                </c:pt>
                <c:pt idx="4360">
                  <c:v>40429</c:v>
                </c:pt>
                <c:pt idx="4361">
                  <c:v>40430</c:v>
                </c:pt>
                <c:pt idx="4362">
                  <c:v>40431</c:v>
                </c:pt>
                <c:pt idx="4363">
                  <c:v>40432</c:v>
                </c:pt>
                <c:pt idx="4364">
                  <c:v>40433</c:v>
                </c:pt>
                <c:pt idx="4365">
                  <c:v>40434</c:v>
                </c:pt>
                <c:pt idx="4366">
                  <c:v>40435</c:v>
                </c:pt>
                <c:pt idx="4367">
                  <c:v>40436</c:v>
                </c:pt>
                <c:pt idx="4368">
                  <c:v>40437</c:v>
                </c:pt>
                <c:pt idx="4369">
                  <c:v>40438</c:v>
                </c:pt>
                <c:pt idx="4370">
                  <c:v>40439</c:v>
                </c:pt>
                <c:pt idx="4371">
                  <c:v>40440</c:v>
                </c:pt>
                <c:pt idx="4372">
                  <c:v>40441</c:v>
                </c:pt>
                <c:pt idx="4373">
                  <c:v>40442</c:v>
                </c:pt>
                <c:pt idx="4374">
                  <c:v>40443</c:v>
                </c:pt>
                <c:pt idx="4375">
                  <c:v>40444</c:v>
                </c:pt>
                <c:pt idx="4376">
                  <c:v>40445</c:v>
                </c:pt>
                <c:pt idx="4377">
                  <c:v>40446</c:v>
                </c:pt>
                <c:pt idx="4378">
                  <c:v>40447</c:v>
                </c:pt>
                <c:pt idx="4379">
                  <c:v>40448</c:v>
                </c:pt>
                <c:pt idx="4380">
                  <c:v>40449</c:v>
                </c:pt>
                <c:pt idx="4381">
                  <c:v>40450</c:v>
                </c:pt>
                <c:pt idx="4382">
                  <c:v>40451</c:v>
                </c:pt>
                <c:pt idx="4383">
                  <c:v>40452</c:v>
                </c:pt>
                <c:pt idx="4384">
                  <c:v>40453</c:v>
                </c:pt>
                <c:pt idx="4385">
                  <c:v>40454</c:v>
                </c:pt>
                <c:pt idx="4386">
                  <c:v>40455</c:v>
                </c:pt>
                <c:pt idx="4387">
                  <c:v>40456</c:v>
                </c:pt>
                <c:pt idx="4388">
                  <c:v>40457</c:v>
                </c:pt>
                <c:pt idx="4389">
                  <c:v>40458</c:v>
                </c:pt>
                <c:pt idx="4390">
                  <c:v>40459</c:v>
                </c:pt>
                <c:pt idx="4391">
                  <c:v>40460</c:v>
                </c:pt>
                <c:pt idx="4392">
                  <c:v>40461</c:v>
                </c:pt>
                <c:pt idx="4393">
                  <c:v>40462</c:v>
                </c:pt>
                <c:pt idx="4394">
                  <c:v>40463</c:v>
                </c:pt>
                <c:pt idx="4395">
                  <c:v>40464</c:v>
                </c:pt>
                <c:pt idx="4396">
                  <c:v>40465</c:v>
                </c:pt>
                <c:pt idx="4397">
                  <c:v>40466</c:v>
                </c:pt>
                <c:pt idx="4398">
                  <c:v>40467</c:v>
                </c:pt>
                <c:pt idx="4399">
                  <c:v>40468</c:v>
                </c:pt>
                <c:pt idx="4400">
                  <c:v>40469</c:v>
                </c:pt>
                <c:pt idx="4401">
                  <c:v>40470</c:v>
                </c:pt>
                <c:pt idx="4402">
                  <c:v>40471</c:v>
                </c:pt>
                <c:pt idx="4403">
                  <c:v>40472</c:v>
                </c:pt>
                <c:pt idx="4404">
                  <c:v>40473</c:v>
                </c:pt>
                <c:pt idx="4405">
                  <c:v>40474</c:v>
                </c:pt>
                <c:pt idx="4406">
                  <c:v>40475</c:v>
                </c:pt>
                <c:pt idx="4407">
                  <c:v>40476</c:v>
                </c:pt>
                <c:pt idx="4408">
                  <c:v>40477</c:v>
                </c:pt>
                <c:pt idx="4409">
                  <c:v>40478</c:v>
                </c:pt>
                <c:pt idx="4410">
                  <c:v>40479</c:v>
                </c:pt>
                <c:pt idx="4411">
                  <c:v>40480</c:v>
                </c:pt>
                <c:pt idx="4412">
                  <c:v>40481</c:v>
                </c:pt>
                <c:pt idx="4413">
                  <c:v>40482</c:v>
                </c:pt>
                <c:pt idx="4414">
                  <c:v>40483</c:v>
                </c:pt>
                <c:pt idx="4415">
                  <c:v>40484</c:v>
                </c:pt>
                <c:pt idx="4416">
                  <c:v>40485</c:v>
                </c:pt>
                <c:pt idx="4417">
                  <c:v>40486</c:v>
                </c:pt>
                <c:pt idx="4418">
                  <c:v>40487</c:v>
                </c:pt>
                <c:pt idx="4419">
                  <c:v>40488</c:v>
                </c:pt>
                <c:pt idx="4420">
                  <c:v>40489</c:v>
                </c:pt>
                <c:pt idx="4421">
                  <c:v>40490</c:v>
                </c:pt>
                <c:pt idx="4422">
                  <c:v>40491</c:v>
                </c:pt>
                <c:pt idx="4423">
                  <c:v>40492</c:v>
                </c:pt>
                <c:pt idx="4424">
                  <c:v>40493</c:v>
                </c:pt>
                <c:pt idx="4425">
                  <c:v>40494</c:v>
                </c:pt>
                <c:pt idx="4426">
                  <c:v>40495</c:v>
                </c:pt>
                <c:pt idx="4427">
                  <c:v>40496</c:v>
                </c:pt>
                <c:pt idx="4428">
                  <c:v>40497</c:v>
                </c:pt>
                <c:pt idx="4429">
                  <c:v>40498</c:v>
                </c:pt>
                <c:pt idx="4430">
                  <c:v>40499</c:v>
                </c:pt>
                <c:pt idx="4431">
                  <c:v>40500</c:v>
                </c:pt>
                <c:pt idx="4432">
                  <c:v>40501</c:v>
                </c:pt>
                <c:pt idx="4433">
                  <c:v>40502</c:v>
                </c:pt>
                <c:pt idx="4434">
                  <c:v>40503</c:v>
                </c:pt>
                <c:pt idx="4435">
                  <c:v>40504</c:v>
                </c:pt>
                <c:pt idx="4436">
                  <c:v>40505</c:v>
                </c:pt>
                <c:pt idx="4437">
                  <c:v>40506</c:v>
                </c:pt>
                <c:pt idx="4438">
                  <c:v>40507</c:v>
                </c:pt>
                <c:pt idx="4439">
                  <c:v>40508</c:v>
                </c:pt>
                <c:pt idx="4440">
                  <c:v>40509</c:v>
                </c:pt>
                <c:pt idx="4441">
                  <c:v>40510</c:v>
                </c:pt>
                <c:pt idx="4442">
                  <c:v>40511</c:v>
                </c:pt>
                <c:pt idx="4443">
                  <c:v>40512</c:v>
                </c:pt>
                <c:pt idx="4444">
                  <c:v>40513</c:v>
                </c:pt>
                <c:pt idx="4445">
                  <c:v>40514</c:v>
                </c:pt>
                <c:pt idx="4446">
                  <c:v>40515</c:v>
                </c:pt>
                <c:pt idx="4447">
                  <c:v>40516</c:v>
                </c:pt>
                <c:pt idx="4448">
                  <c:v>40517</c:v>
                </c:pt>
                <c:pt idx="4449">
                  <c:v>40518</c:v>
                </c:pt>
                <c:pt idx="4450">
                  <c:v>40519</c:v>
                </c:pt>
                <c:pt idx="4451">
                  <c:v>40520</c:v>
                </c:pt>
                <c:pt idx="4452">
                  <c:v>40521</c:v>
                </c:pt>
                <c:pt idx="4453">
                  <c:v>40522</c:v>
                </c:pt>
                <c:pt idx="4454">
                  <c:v>40523</c:v>
                </c:pt>
                <c:pt idx="4455">
                  <c:v>40524</c:v>
                </c:pt>
                <c:pt idx="4456">
                  <c:v>40525</c:v>
                </c:pt>
                <c:pt idx="4457">
                  <c:v>40526</c:v>
                </c:pt>
                <c:pt idx="4458">
                  <c:v>40527</c:v>
                </c:pt>
                <c:pt idx="4459">
                  <c:v>40528</c:v>
                </c:pt>
                <c:pt idx="4460">
                  <c:v>40529</c:v>
                </c:pt>
                <c:pt idx="4461">
                  <c:v>40530</c:v>
                </c:pt>
                <c:pt idx="4462">
                  <c:v>40531</c:v>
                </c:pt>
                <c:pt idx="4463">
                  <c:v>40532</c:v>
                </c:pt>
                <c:pt idx="4464">
                  <c:v>40533</c:v>
                </c:pt>
                <c:pt idx="4465">
                  <c:v>40534</c:v>
                </c:pt>
                <c:pt idx="4466">
                  <c:v>40535</c:v>
                </c:pt>
                <c:pt idx="4467">
                  <c:v>40536</c:v>
                </c:pt>
                <c:pt idx="4468">
                  <c:v>40537</c:v>
                </c:pt>
                <c:pt idx="4469">
                  <c:v>40538</c:v>
                </c:pt>
                <c:pt idx="4470">
                  <c:v>40539</c:v>
                </c:pt>
                <c:pt idx="4471">
                  <c:v>40540</c:v>
                </c:pt>
                <c:pt idx="4472">
                  <c:v>40541</c:v>
                </c:pt>
                <c:pt idx="4473">
                  <c:v>40542</c:v>
                </c:pt>
                <c:pt idx="4474">
                  <c:v>40543</c:v>
                </c:pt>
                <c:pt idx="4475">
                  <c:v>40544</c:v>
                </c:pt>
                <c:pt idx="4476">
                  <c:v>40545</c:v>
                </c:pt>
                <c:pt idx="4477">
                  <c:v>40546</c:v>
                </c:pt>
                <c:pt idx="4478">
                  <c:v>40547</c:v>
                </c:pt>
                <c:pt idx="4479">
                  <c:v>40548</c:v>
                </c:pt>
                <c:pt idx="4480">
                  <c:v>40549</c:v>
                </c:pt>
                <c:pt idx="4481">
                  <c:v>40550</c:v>
                </c:pt>
                <c:pt idx="4482">
                  <c:v>40551</c:v>
                </c:pt>
                <c:pt idx="4483">
                  <c:v>40552</c:v>
                </c:pt>
                <c:pt idx="4484">
                  <c:v>40553</c:v>
                </c:pt>
                <c:pt idx="4485">
                  <c:v>40554</c:v>
                </c:pt>
                <c:pt idx="4486">
                  <c:v>40555</c:v>
                </c:pt>
                <c:pt idx="4487">
                  <c:v>40556</c:v>
                </c:pt>
                <c:pt idx="4488">
                  <c:v>40557</c:v>
                </c:pt>
                <c:pt idx="4489">
                  <c:v>40558</c:v>
                </c:pt>
                <c:pt idx="4490">
                  <c:v>40559</c:v>
                </c:pt>
                <c:pt idx="4491">
                  <c:v>40560</c:v>
                </c:pt>
                <c:pt idx="4492">
                  <c:v>40561</c:v>
                </c:pt>
                <c:pt idx="4493">
                  <c:v>40562</c:v>
                </c:pt>
                <c:pt idx="4494">
                  <c:v>40563</c:v>
                </c:pt>
                <c:pt idx="4495">
                  <c:v>40564</c:v>
                </c:pt>
                <c:pt idx="4496">
                  <c:v>40565</c:v>
                </c:pt>
                <c:pt idx="4497">
                  <c:v>40566</c:v>
                </c:pt>
                <c:pt idx="4498">
                  <c:v>40567</c:v>
                </c:pt>
                <c:pt idx="4499">
                  <c:v>40568</c:v>
                </c:pt>
                <c:pt idx="4500">
                  <c:v>40569</c:v>
                </c:pt>
                <c:pt idx="4501">
                  <c:v>40570</c:v>
                </c:pt>
                <c:pt idx="4502">
                  <c:v>40571</c:v>
                </c:pt>
                <c:pt idx="4503">
                  <c:v>40572</c:v>
                </c:pt>
                <c:pt idx="4504">
                  <c:v>40573</c:v>
                </c:pt>
                <c:pt idx="4505">
                  <c:v>40574</c:v>
                </c:pt>
                <c:pt idx="4506">
                  <c:v>40575</c:v>
                </c:pt>
                <c:pt idx="4507">
                  <c:v>40576</c:v>
                </c:pt>
                <c:pt idx="4508">
                  <c:v>40577</c:v>
                </c:pt>
                <c:pt idx="4509">
                  <c:v>40578</c:v>
                </c:pt>
                <c:pt idx="4510">
                  <c:v>40579</c:v>
                </c:pt>
                <c:pt idx="4511">
                  <c:v>40580</c:v>
                </c:pt>
                <c:pt idx="4512">
                  <c:v>40581</c:v>
                </c:pt>
                <c:pt idx="4513">
                  <c:v>40582</c:v>
                </c:pt>
                <c:pt idx="4514">
                  <c:v>40583</c:v>
                </c:pt>
                <c:pt idx="4515">
                  <c:v>40584</c:v>
                </c:pt>
                <c:pt idx="4516">
                  <c:v>40585</c:v>
                </c:pt>
                <c:pt idx="4517">
                  <c:v>40586</c:v>
                </c:pt>
                <c:pt idx="4518">
                  <c:v>40587</c:v>
                </c:pt>
                <c:pt idx="4519">
                  <c:v>40588</c:v>
                </c:pt>
                <c:pt idx="4520">
                  <c:v>40589</c:v>
                </c:pt>
                <c:pt idx="4521">
                  <c:v>40590</c:v>
                </c:pt>
                <c:pt idx="4522">
                  <c:v>40591</c:v>
                </c:pt>
                <c:pt idx="4523">
                  <c:v>40592</c:v>
                </c:pt>
                <c:pt idx="4524">
                  <c:v>40593</c:v>
                </c:pt>
                <c:pt idx="4525">
                  <c:v>40594</c:v>
                </c:pt>
                <c:pt idx="4526">
                  <c:v>40595</c:v>
                </c:pt>
                <c:pt idx="4527">
                  <c:v>40596</c:v>
                </c:pt>
                <c:pt idx="4528">
                  <c:v>40597</c:v>
                </c:pt>
                <c:pt idx="4529">
                  <c:v>40598</c:v>
                </c:pt>
                <c:pt idx="4530">
                  <c:v>40599</c:v>
                </c:pt>
                <c:pt idx="4531">
                  <c:v>40600</c:v>
                </c:pt>
                <c:pt idx="4532">
                  <c:v>40601</c:v>
                </c:pt>
                <c:pt idx="4533">
                  <c:v>40602</c:v>
                </c:pt>
                <c:pt idx="4534">
                  <c:v>40603</c:v>
                </c:pt>
                <c:pt idx="4535">
                  <c:v>40604</c:v>
                </c:pt>
                <c:pt idx="4536">
                  <c:v>40605</c:v>
                </c:pt>
                <c:pt idx="4537">
                  <c:v>40606</c:v>
                </c:pt>
                <c:pt idx="4538">
                  <c:v>40607</c:v>
                </c:pt>
                <c:pt idx="4539">
                  <c:v>40608</c:v>
                </c:pt>
                <c:pt idx="4540">
                  <c:v>40609</c:v>
                </c:pt>
                <c:pt idx="4541">
                  <c:v>40610</c:v>
                </c:pt>
                <c:pt idx="4542">
                  <c:v>40611</c:v>
                </c:pt>
                <c:pt idx="4543">
                  <c:v>40612</c:v>
                </c:pt>
                <c:pt idx="4544">
                  <c:v>40613</c:v>
                </c:pt>
                <c:pt idx="4545">
                  <c:v>40614</c:v>
                </c:pt>
                <c:pt idx="4546">
                  <c:v>40615</c:v>
                </c:pt>
                <c:pt idx="4547">
                  <c:v>40616</c:v>
                </c:pt>
                <c:pt idx="4548">
                  <c:v>40617</c:v>
                </c:pt>
                <c:pt idx="4549">
                  <c:v>40618</c:v>
                </c:pt>
                <c:pt idx="4550">
                  <c:v>40619</c:v>
                </c:pt>
                <c:pt idx="4551">
                  <c:v>40620</c:v>
                </c:pt>
                <c:pt idx="4552">
                  <c:v>40621</c:v>
                </c:pt>
                <c:pt idx="4553">
                  <c:v>40622</c:v>
                </c:pt>
                <c:pt idx="4554">
                  <c:v>40623</c:v>
                </c:pt>
                <c:pt idx="4555">
                  <c:v>40624</c:v>
                </c:pt>
                <c:pt idx="4556">
                  <c:v>40625</c:v>
                </c:pt>
                <c:pt idx="4557">
                  <c:v>40626</c:v>
                </c:pt>
                <c:pt idx="4558">
                  <c:v>40627</c:v>
                </c:pt>
                <c:pt idx="4559">
                  <c:v>40628</c:v>
                </c:pt>
                <c:pt idx="4560">
                  <c:v>40629</c:v>
                </c:pt>
                <c:pt idx="4561">
                  <c:v>40630</c:v>
                </c:pt>
                <c:pt idx="4562">
                  <c:v>40631</c:v>
                </c:pt>
                <c:pt idx="4563">
                  <c:v>40632</c:v>
                </c:pt>
                <c:pt idx="4564">
                  <c:v>40633</c:v>
                </c:pt>
                <c:pt idx="4565">
                  <c:v>40634</c:v>
                </c:pt>
              </c:numCache>
            </c:numRef>
          </c:cat>
          <c:val>
            <c:numRef>
              <c:f>Sheet1!$F$14:$F$4579</c:f>
              <c:numCache>
                <c:formatCode>General</c:formatCode>
                <c:ptCount val="4566"/>
                <c:pt idx="396" formatCode="0.00">
                  <c:v>7501.7771014259797</c:v>
                </c:pt>
                <c:pt idx="426">
                  <c:v>7499.6874418295802</c:v>
                </c:pt>
                <c:pt idx="457">
                  <c:v>7490.0000472008896</c:v>
                </c:pt>
                <c:pt idx="488">
                  <c:v>7482.7057194704903</c:v>
                </c:pt>
                <c:pt idx="517">
                  <c:v>7478.0226608340399</c:v>
                </c:pt>
                <c:pt idx="548">
                  <c:v>7474.4802852328903</c:v>
                </c:pt>
                <c:pt idx="578">
                  <c:v>7476.0015585948204</c:v>
                </c:pt>
                <c:pt idx="609">
                  <c:v>7483.1794777299201</c:v>
                </c:pt>
                <c:pt idx="639">
                  <c:v>7505.7806791917201</c:v>
                </c:pt>
                <c:pt idx="670">
                  <c:v>7516.4015732513199</c:v>
                </c:pt>
                <c:pt idx="3470">
                  <c:v>0</c:v>
                </c:pt>
                <c:pt idx="3500">
                  <c:v>0</c:v>
                </c:pt>
                <c:pt idx="3531">
                  <c:v>0</c:v>
                </c:pt>
                <c:pt idx="3561">
                  <c:v>0</c:v>
                </c:pt>
                <c:pt idx="3592">
                  <c:v>0</c:v>
                </c:pt>
                <c:pt idx="3623">
                  <c:v>0</c:v>
                </c:pt>
                <c:pt idx="3653">
                  <c:v>0</c:v>
                </c:pt>
                <c:pt idx="3835">
                  <c:v>0</c:v>
                </c:pt>
                <c:pt idx="3865">
                  <c:v>0</c:v>
                </c:pt>
                <c:pt idx="3896">
                  <c:v>0</c:v>
                </c:pt>
                <c:pt idx="3926">
                  <c:v>#N/A</c:v>
                </c:pt>
                <c:pt idx="3957">
                  <c:v>#N/A</c:v>
                </c:pt>
                <c:pt idx="3988">
                  <c:v>#N/A</c:v>
                </c:pt>
                <c:pt idx="4018">
                  <c:v>#N/A</c:v>
                </c:pt>
                <c:pt idx="4049">
                  <c:v>#N/A</c:v>
                </c:pt>
                <c:pt idx="4079">
                  <c:v>#N/A</c:v>
                </c:pt>
                <c:pt idx="4110">
                  <c:v>#N/A</c:v>
                </c:pt>
                <c:pt idx="4141">
                  <c:v>#N/A</c:v>
                </c:pt>
                <c:pt idx="4169">
                  <c:v>#N/A</c:v>
                </c:pt>
                <c:pt idx="4200">
                  <c:v>#N/A</c:v>
                </c:pt>
                <c:pt idx="4230">
                  <c:v>#N/A</c:v>
                </c:pt>
                <c:pt idx="4261">
                  <c:v>#N/A</c:v>
                </c:pt>
                <c:pt idx="4291">
                  <c:v>#N/A</c:v>
                </c:pt>
                <c:pt idx="4322">
                  <c:v>#N/A</c:v>
                </c:pt>
                <c:pt idx="4353">
                  <c:v>#N/A</c:v>
                </c:pt>
                <c:pt idx="4383">
                  <c:v>#N/A</c:v>
                </c:pt>
                <c:pt idx="4414">
                  <c:v>#N/A</c:v>
                </c:pt>
                <c:pt idx="4444">
                  <c:v>#N/A</c:v>
                </c:pt>
                <c:pt idx="4475">
                  <c:v>#N/A</c:v>
                </c:pt>
                <c:pt idx="4506">
                  <c:v>#N/A</c:v>
                </c:pt>
                <c:pt idx="4534">
                  <c:v>#N/A</c:v>
                </c:pt>
                <c:pt idx="456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01504"/>
        <c:axId val="50505600"/>
      </c:lineChart>
      <c:dateAx>
        <c:axId val="50501504"/>
        <c:scaling>
          <c:orientation val="minMax"/>
          <c:max val="42583"/>
          <c:min val="4191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Month-Year</a:t>
                </a:r>
              </a:p>
            </c:rich>
          </c:tx>
          <c:layout>
            <c:manualLayout>
              <c:xMode val="edge"/>
              <c:yMode val="edge"/>
              <c:x val="0.47724746462193385"/>
              <c:y val="0.91353998077430243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505600"/>
        <c:crosses val="autoZero"/>
        <c:auto val="1"/>
        <c:lblOffset val="100"/>
        <c:baseTimeUnit val="days"/>
        <c:majorUnit val="2"/>
        <c:majorTimeUnit val="months"/>
        <c:minorUnit val="1"/>
        <c:minorTimeUnit val="months"/>
      </c:dateAx>
      <c:valAx>
        <c:axId val="50505600"/>
        <c:scaling>
          <c:orientation val="minMax"/>
          <c:max val="7520"/>
          <c:min val="744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Elevation (feet above sea level)</a:t>
                </a:r>
              </a:p>
            </c:rich>
          </c:tx>
          <c:layout>
            <c:manualLayout>
              <c:xMode val="edge"/>
              <c:yMode val="edge"/>
              <c:x val="1.1098786376853242E-2"/>
              <c:y val="0.290375120160610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501504"/>
        <c:crosses val="autoZero"/>
        <c:crossBetween val="between"/>
        <c:majorUnit val="10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318531999465372"/>
          <c:y val="0.955954258789801"/>
          <c:w val="0.81465040733965322"/>
          <c:h val="3.915169390307160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0.14125</cdr:x>
      <cdr:y>0.173</cdr:y>
    </cdr:from>
    <cdr:to>
      <cdr:x>0.3195</cdr:x>
      <cdr:y>0.23825</cdr:y>
    </cdr:to>
    <cdr:sp macro="" textlink="">
      <cdr:nvSpPr>
        <cdr:cNvPr id="4813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14902" y="1011765"/>
          <a:ext cx="1533141" cy="3816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 algn="ctr">
          <a:solidFill>
            <a:srgbClr val="000000"/>
          </a:solidFill>
          <a:miter lim="800000"/>
          <a:headEnd/>
          <a:tailEnd type="none" w="lg" len="lg"/>
        </a:ln>
        <a:effectLst xmlns:a="http://schemas.openxmlformats.org/drawingml/2006/main"/>
      </cdr:spPr>
      <cdr:txBody>
        <a:bodyPr xmlns:a="http://schemas.openxmlformats.org/drawingml/2006/main" wrap="none" lIns="27432" tIns="22860" rIns="27432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Bar labels are forecast</a:t>
          </a:r>
        </a:p>
        <a:p xmlns:a="http://schemas.openxmlformats.org/drawingml/2006/main">
          <a:pPr algn="ctr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in 1000 ac-ft</a:t>
          </a:r>
        </a:p>
      </cdr:txBody>
    </cdr:sp>
  </cdr:relSizeAnchor>
  <cdr:relSizeAnchor xmlns:cdr="http://schemas.openxmlformats.org/drawingml/2006/chartDrawing">
    <cdr:from>
      <cdr:x>0.81405</cdr:x>
      <cdr:y>0.173</cdr:y>
    </cdr:from>
    <cdr:to>
      <cdr:x>0.9757</cdr:x>
      <cdr:y>0.23749</cdr:y>
    </cdr:to>
    <cdr:sp macro="" textlink="">
      <cdr:nvSpPr>
        <cdr:cNvPr id="4813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01697" y="1011765"/>
          <a:ext cx="1390381" cy="37715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2700" algn="ctr">
          <a:solidFill>
            <a:srgbClr val="000000"/>
          </a:solidFill>
          <a:miter lim="800000"/>
          <a:headEnd/>
          <a:tailEnd type="none" w="lg" len="lg"/>
        </a:ln>
        <a:effectLst xmlns:a="http://schemas.openxmlformats.org/drawingml/2006/main"/>
      </cdr:spPr>
      <cdr:txBody>
        <a:bodyPr xmlns:a="http://schemas.openxmlformats.org/drawingml/2006/main" wrap="none" lIns="27432" tIns="22860" rIns="27432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Lines indicate</a:t>
          </a:r>
        </a:p>
        <a:p xmlns:a="http://schemas.openxmlformats.org/drawingml/2006/main">
          <a:pPr algn="ctr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1981-2010 average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0.56418</cdr:x>
      <cdr:y>0.25399</cdr:y>
    </cdr:from>
    <cdr:to>
      <cdr:x>0.57612</cdr:x>
      <cdr:y>0.53856</cdr:y>
    </cdr:to>
    <cdr:sp macro="" textlink="">
      <cdr:nvSpPr>
        <cdr:cNvPr id="13" name="Curved Connector 12"/>
        <cdr:cNvSpPr/>
      </cdr:nvSpPr>
      <cdr:spPr bwMode="auto">
        <a:xfrm xmlns:a="http://schemas.openxmlformats.org/drawingml/2006/main" rot="5400000" flipV="1">
          <a:off x="4438658" y="2781306"/>
          <a:ext cx="2038344" cy="114291"/>
        </a:xfrm>
        <a:prstGeom xmlns:a="http://schemas.openxmlformats.org/drawingml/2006/main" prst="curvedConnector3">
          <a:avLst>
            <a:gd name="adj1" fmla="val 44015"/>
          </a:avLst>
        </a:prstGeom>
        <a:solidFill xmlns:a="http://schemas.openxmlformats.org/drawingml/2006/main">
          <a:srgbClr val="FFFFFF"/>
        </a:solidFill>
        <a:ln xmlns:a="http://schemas.openxmlformats.org/drawingml/2006/main" w="1587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0.10432</cdr:x>
      <cdr:y>0.65366</cdr:y>
    </cdr:from>
    <cdr:to>
      <cdr:x>0.20796</cdr:x>
      <cdr:y>0.70542</cdr:y>
    </cdr:to>
    <cdr:sp macro="" textlink="">
      <cdr:nvSpPr>
        <cdr:cNvPr id="5" name="Right Brace 4"/>
        <cdr:cNvSpPr/>
      </cdr:nvSpPr>
      <cdr:spPr bwMode="auto">
        <a:xfrm xmlns:a="http://schemas.openxmlformats.org/drawingml/2006/main" rot="16200000">
          <a:off x="1309300" y="4371350"/>
          <a:ext cx="370746" cy="992106"/>
        </a:xfrm>
        <a:prstGeom xmlns:a="http://schemas.openxmlformats.org/drawingml/2006/main" prst="rightBrace">
          <a:avLst>
            <a:gd name="adj1" fmla="val 8333"/>
            <a:gd name="adj2" fmla="val 50000"/>
          </a:avLst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50">
              <a:solidFill>
                <a:schemeClr val="bg1"/>
              </a:solidFill>
            </a:rPr>
            <a:t>Dry &gt;90%</a:t>
          </a:r>
        </a:p>
      </cdr:txBody>
    </cdr:sp>
  </cdr:relSizeAnchor>
  <cdr:relSizeAnchor xmlns:cdr="http://schemas.openxmlformats.org/drawingml/2006/chartDrawing">
    <cdr:from>
      <cdr:x>0.36219</cdr:x>
      <cdr:y>0.5359</cdr:y>
    </cdr:from>
    <cdr:to>
      <cdr:x>0.52438</cdr:x>
      <cdr:y>0.59042</cdr:y>
    </cdr:to>
    <cdr:sp macro="" textlink="">
      <cdr:nvSpPr>
        <cdr:cNvPr id="7" name="Right Brace 6"/>
        <cdr:cNvSpPr/>
      </cdr:nvSpPr>
      <cdr:spPr bwMode="auto">
        <a:xfrm xmlns:a="http://schemas.openxmlformats.org/drawingml/2006/main" rot="16200000">
          <a:off x="4048135" y="3257529"/>
          <a:ext cx="390516" cy="1552565"/>
        </a:xfrm>
        <a:prstGeom xmlns:a="http://schemas.openxmlformats.org/drawingml/2006/main" prst="rightBrace">
          <a:avLst>
            <a:gd name="adj1" fmla="val 8333"/>
            <a:gd name="adj2" fmla="val 50000"/>
          </a:avLst>
        </a:prstGeom>
        <a:solidFill xmlns:a="http://schemas.openxmlformats.org/drawingml/2006/main">
          <a:srgbClr val="FFFF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/>
            <a:t>Average Dry 50-70%</a:t>
          </a:r>
        </a:p>
      </cdr:txBody>
    </cdr:sp>
  </cdr:relSizeAnchor>
  <cdr:relSizeAnchor xmlns:cdr="http://schemas.openxmlformats.org/drawingml/2006/chartDrawing">
    <cdr:from>
      <cdr:x>0.52835</cdr:x>
      <cdr:y>0.42691</cdr:y>
    </cdr:from>
    <cdr:to>
      <cdr:x>0.69336</cdr:x>
      <cdr:y>0.48537</cdr:y>
    </cdr:to>
    <cdr:sp macro="" textlink="">
      <cdr:nvSpPr>
        <cdr:cNvPr id="8" name="Right Brace 7"/>
        <cdr:cNvSpPr/>
      </cdr:nvSpPr>
      <cdr:spPr bwMode="auto">
        <a:xfrm xmlns:a="http://schemas.openxmlformats.org/drawingml/2006/main" rot="16200000">
          <a:off x="5638163" y="2477445"/>
          <a:ext cx="418738" cy="1579579"/>
        </a:xfrm>
        <a:prstGeom xmlns:a="http://schemas.openxmlformats.org/drawingml/2006/main" prst="rightBrace">
          <a:avLst>
            <a:gd name="adj1" fmla="val 8333"/>
            <a:gd name="adj2" fmla="val 50000"/>
          </a:avLst>
        </a:prstGeom>
        <a:solidFill xmlns:a="http://schemas.openxmlformats.org/drawingml/2006/main">
          <a:srgbClr val="00FF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/>
            <a:t>Average</a:t>
          </a:r>
          <a:r>
            <a:rPr lang="en-US" sz="1050" baseline="0"/>
            <a:t> Wet</a:t>
          </a:r>
          <a:r>
            <a:rPr lang="en-US" sz="1050"/>
            <a:t> 30-50%</a:t>
          </a:r>
        </a:p>
      </cdr:txBody>
    </cdr:sp>
  </cdr:relSizeAnchor>
  <cdr:relSizeAnchor xmlns:cdr="http://schemas.openxmlformats.org/drawingml/2006/chartDrawing">
    <cdr:from>
      <cdr:x>0.69552</cdr:x>
      <cdr:y>0.32041</cdr:y>
    </cdr:from>
    <cdr:to>
      <cdr:x>0.87761</cdr:x>
      <cdr:y>0.3883</cdr:y>
    </cdr:to>
    <cdr:sp macro="" textlink="">
      <cdr:nvSpPr>
        <cdr:cNvPr id="9" name="Right Brace 8"/>
        <cdr:cNvSpPr/>
      </cdr:nvSpPr>
      <cdr:spPr bwMode="auto">
        <a:xfrm xmlns:a="http://schemas.openxmlformats.org/drawingml/2006/main" rot="16200000">
          <a:off x="7286383" y="1666651"/>
          <a:ext cx="486282" cy="1743052"/>
        </a:xfrm>
        <a:prstGeom xmlns:a="http://schemas.openxmlformats.org/drawingml/2006/main" prst="rightBrace">
          <a:avLst>
            <a:gd name="adj1" fmla="val 8333"/>
            <a:gd name="adj2" fmla="val 50000"/>
          </a:avLst>
        </a:prstGeom>
        <a:solidFill xmlns:a="http://schemas.openxmlformats.org/drawingml/2006/main">
          <a:srgbClr val="00B0F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/>
            <a:t>Moderately Wet 10-30%</a:t>
          </a:r>
        </a:p>
      </cdr:txBody>
    </cdr:sp>
  </cdr:relSizeAnchor>
  <cdr:relSizeAnchor xmlns:cdr="http://schemas.openxmlformats.org/drawingml/2006/chartDrawing">
    <cdr:from>
      <cdr:x>0.87263</cdr:x>
      <cdr:y>0.10379</cdr:y>
    </cdr:from>
    <cdr:to>
      <cdr:x>0.96845</cdr:x>
      <cdr:y>0.16356</cdr:y>
    </cdr:to>
    <cdr:sp macro="" textlink="">
      <cdr:nvSpPr>
        <cdr:cNvPr id="10" name="Right Brace 9"/>
        <cdr:cNvSpPr/>
      </cdr:nvSpPr>
      <cdr:spPr bwMode="auto">
        <a:xfrm xmlns:a="http://schemas.openxmlformats.org/drawingml/2006/main" rot="16200000">
          <a:off x="8597972" y="498867"/>
          <a:ext cx="428120" cy="917249"/>
        </a:xfrm>
        <a:prstGeom xmlns:a="http://schemas.openxmlformats.org/drawingml/2006/main" prst="rightBrace">
          <a:avLst>
            <a:gd name="adj1" fmla="val 8333"/>
            <a:gd name="adj2" fmla="val 50000"/>
          </a:avLst>
        </a:prstGeom>
        <a:solidFill xmlns:a="http://schemas.openxmlformats.org/drawingml/2006/main">
          <a:srgbClr val="7030A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>
              <a:solidFill>
                <a:schemeClr val="bg1"/>
              </a:solidFill>
            </a:rPr>
            <a:t>Wet</a:t>
          </a:r>
          <a:r>
            <a:rPr lang="en-US" sz="1050" baseline="0">
              <a:solidFill>
                <a:schemeClr val="bg1"/>
              </a:solidFill>
            </a:rPr>
            <a:t> &lt;</a:t>
          </a:r>
          <a:r>
            <a:rPr lang="en-US" sz="1050">
              <a:solidFill>
                <a:schemeClr val="bg1"/>
              </a:solidFill>
            </a:rPr>
            <a:t> 10%</a:t>
          </a:r>
        </a:p>
      </cdr:txBody>
    </cdr:sp>
  </cdr:relSizeAnchor>
  <cdr:relSizeAnchor xmlns:cdr="http://schemas.openxmlformats.org/drawingml/2006/chartDrawing">
    <cdr:from>
      <cdr:x>0.41393</cdr:x>
      <cdr:y>0.1742</cdr:y>
    </cdr:from>
    <cdr:to>
      <cdr:x>0.70149</cdr:x>
      <cdr:y>0.25266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62400" y="1247774"/>
          <a:ext cx="2752725" cy="5619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50" baseline="0" dirty="0"/>
            <a:t>2015 Final Runoff Volume</a:t>
          </a:r>
        </a:p>
        <a:p xmlns:a="http://schemas.openxmlformats.org/drawingml/2006/main">
          <a:pPr algn="ctr"/>
          <a:r>
            <a:rPr lang="en-US" sz="1050" baseline="0" dirty="0"/>
            <a:t>(708,000 Acre-Feet,  </a:t>
          </a:r>
          <a:r>
            <a:rPr lang="en-US" sz="1050" dirty="0" smtClean="0"/>
            <a:t>52</a:t>
          </a:r>
          <a:r>
            <a:rPr lang="en-US" sz="1050" baseline="0" dirty="0" smtClean="0"/>
            <a:t>% </a:t>
          </a:r>
          <a:r>
            <a:rPr lang="en-US" sz="1050" baseline="0" dirty="0"/>
            <a:t>exceedance)</a:t>
          </a:r>
          <a:endParaRPr lang="en-US" sz="1050" dirty="0"/>
        </a:p>
      </cdr:txBody>
    </cdr:sp>
  </cdr:relSizeAnchor>
  <cdr:relSizeAnchor xmlns:cdr="http://schemas.openxmlformats.org/drawingml/2006/chartDrawing">
    <cdr:from>
      <cdr:x>0.20697</cdr:x>
      <cdr:y>0.58718</cdr:y>
    </cdr:from>
    <cdr:to>
      <cdr:x>0.35721</cdr:x>
      <cdr:y>0.64627</cdr:y>
    </cdr:to>
    <cdr:sp macro="" textlink="">
      <cdr:nvSpPr>
        <cdr:cNvPr id="4" name="Right Brace 3"/>
        <cdr:cNvSpPr/>
      </cdr:nvSpPr>
      <cdr:spPr bwMode="auto">
        <a:xfrm xmlns:a="http://schemas.openxmlformats.org/drawingml/2006/main" rot="16200000">
          <a:off x="2488716" y="3698355"/>
          <a:ext cx="423249" cy="1438270"/>
        </a:xfrm>
        <a:prstGeom xmlns:a="http://schemas.openxmlformats.org/drawingml/2006/main" prst="rightBrace">
          <a:avLst>
            <a:gd name="adj1" fmla="val 8333"/>
            <a:gd name="adj2" fmla="val 50000"/>
          </a:avLst>
        </a:prstGeom>
        <a:solidFill xmlns:a="http://schemas.openxmlformats.org/drawingml/2006/main">
          <a:srgbClr val="FF99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/>
          <a:r>
            <a:rPr lang="en-US" sz="1050" dirty="0"/>
            <a:t>Moderately Dry 70-90%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0.71575</cdr:x>
      <cdr:y>0.26875</cdr:y>
    </cdr:from>
    <cdr:to>
      <cdr:x>0.93798</cdr:x>
      <cdr:y>0.33225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56220" y="1571744"/>
          <a:ext cx="1911456" cy="37137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38100" cmpd="dbl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>
              <a:solidFill>
                <a:srgbClr val="000000"/>
              </a:solidFill>
              <a:latin typeface="Arial"/>
              <a:cs typeface="Arial"/>
            </a:rPr>
            <a:t> Based on 1937-2011</a:t>
          </a:r>
        </a:p>
      </cdr:txBody>
    </cdr:sp>
  </cdr:relSizeAnchor>
  <cdr:relSizeAnchor xmlns:cdr="http://schemas.openxmlformats.org/drawingml/2006/chartDrawing">
    <cdr:from>
      <cdr:x>0.43175</cdr:x>
      <cdr:y>0.184</cdr:y>
    </cdr:from>
    <cdr:to>
      <cdr:x>0.4715</cdr:x>
      <cdr:y>0.21825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13514" y="1076096"/>
          <a:ext cx="341893" cy="20030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DRY</a:t>
          </a:r>
        </a:p>
      </cdr:txBody>
    </cdr:sp>
  </cdr:relSizeAnchor>
  <cdr:relSizeAnchor xmlns:cdr="http://schemas.openxmlformats.org/drawingml/2006/chartDrawing">
    <cdr:from>
      <cdr:x>0.48575</cdr:x>
      <cdr:y>0.27875</cdr:y>
    </cdr:from>
    <cdr:to>
      <cdr:x>0.6695</cdr:x>
      <cdr:y>0.31625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7972" y="1630228"/>
          <a:ext cx="1580448" cy="2193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MODERATELY DRY</a:t>
          </a:r>
        </a:p>
      </cdr:txBody>
    </cdr:sp>
  </cdr:relSizeAnchor>
  <cdr:relSizeAnchor xmlns:cdr="http://schemas.openxmlformats.org/drawingml/2006/chartDrawing">
    <cdr:from>
      <cdr:x>0.58625</cdr:x>
      <cdr:y>0.42925</cdr:y>
    </cdr:from>
    <cdr:to>
      <cdr:x>0.727</cdr:x>
      <cdr:y>0.46675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2380" y="2510404"/>
          <a:ext cx="1210602" cy="2193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AVERAGE DRY</a:t>
          </a:r>
        </a:p>
      </cdr:txBody>
    </cdr:sp>
  </cdr:relSizeAnchor>
  <cdr:relSizeAnchor xmlns:cdr="http://schemas.openxmlformats.org/drawingml/2006/chartDrawing">
    <cdr:from>
      <cdr:x>0.34596</cdr:x>
      <cdr:y>0.55776</cdr:y>
    </cdr:from>
    <cdr:to>
      <cdr:x>0.47121</cdr:x>
      <cdr:y>0.59201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5634" y="3261960"/>
          <a:ext cx="1077284" cy="20030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AVERAGE WET</a:t>
          </a:r>
        </a:p>
      </cdr:txBody>
    </cdr:sp>
  </cdr:relSizeAnchor>
  <cdr:relSizeAnchor xmlns:cdr="http://schemas.openxmlformats.org/drawingml/2006/chartDrawing">
    <cdr:from>
      <cdr:x>0.31495</cdr:x>
      <cdr:y>0.69089</cdr:y>
    </cdr:from>
    <cdr:to>
      <cdr:x>0.49995</cdr:x>
      <cdr:y>0.73489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8934" y="4040543"/>
          <a:ext cx="1591199" cy="25732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MODERATELY WET</a:t>
          </a:r>
        </a:p>
      </cdr:txBody>
    </cdr:sp>
  </cdr:relSizeAnchor>
  <cdr:relSizeAnchor xmlns:cdr="http://schemas.openxmlformats.org/drawingml/2006/chartDrawing">
    <cdr:from>
      <cdr:x>0.41396</cdr:x>
      <cdr:y>0.79101</cdr:y>
    </cdr:from>
    <cdr:to>
      <cdr:x>0.47271</cdr:x>
      <cdr:y>0.82676</cdr:y>
    </cdr:to>
    <cdr:sp macro="" textlink="">
      <cdr:nvSpPr>
        <cdr:cNvPr id="103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60507" y="4626088"/>
          <a:ext cx="505313" cy="20907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WET</a:t>
          </a:r>
        </a:p>
      </cdr:txBody>
    </cdr:sp>
  </cdr:relSizeAnchor>
  <cdr:relSizeAnchor xmlns:cdr="http://schemas.openxmlformats.org/drawingml/2006/chartDrawing">
    <cdr:from>
      <cdr:x>0.3635</cdr:x>
      <cdr:y>0.19825</cdr:y>
    </cdr:from>
    <cdr:to>
      <cdr:x>0.39658</cdr:x>
      <cdr:y>0.23326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26491" y="1159435"/>
          <a:ext cx="284501" cy="204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408</a:t>
          </a:r>
        </a:p>
      </cdr:txBody>
    </cdr:sp>
  </cdr:relSizeAnchor>
  <cdr:relSizeAnchor xmlns:cdr="http://schemas.openxmlformats.org/drawingml/2006/chartDrawing">
    <cdr:from>
      <cdr:x>0.4225</cdr:x>
      <cdr:y>0.33035</cdr:y>
    </cdr:from>
    <cdr:to>
      <cdr:x>0.45558</cdr:x>
      <cdr:y>0.36536</cdr:y>
    </cdr:to>
    <cdr:sp macro="" textlink="">
      <cdr:nvSpPr>
        <cdr:cNvPr id="103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33954" y="1932002"/>
          <a:ext cx="284501" cy="204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519</a:t>
          </a:r>
        </a:p>
      </cdr:txBody>
    </cdr:sp>
  </cdr:relSizeAnchor>
  <cdr:relSizeAnchor xmlns:cdr="http://schemas.openxmlformats.org/drawingml/2006/chartDrawing">
    <cdr:from>
      <cdr:x>0.47825</cdr:x>
      <cdr:y>0.46949</cdr:y>
    </cdr:from>
    <cdr:to>
      <cdr:x>0.51133</cdr:x>
      <cdr:y>0.5045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3464" y="2745742"/>
          <a:ext cx="284501" cy="204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647</a:t>
          </a:r>
        </a:p>
      </cdr:txBody>
    </cdr:sp>
  </cdr:relSizeAnchor>
  <cdr:relSizeAnchor xmlns:cdr="http://schemas.openxmlformats.org/drawingml/2006/chartDrawing">
    <cdr:from>
      <cdr:x>0.5916</cdr:x>
      <cdr:y>0.59698</cdr:y>
    </cdr:from>
    <cdr:to>
      <cdr:x>0.62468</cdr:x>
      <cdr:y>0.63199</cdr:y>
    </cdr:to>
    <cdr:sp macro="" textlink="">
      <cdr:nvSpPr>
        <cdr:cNvPr id="103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8396" y="3491348"/>
          <a:ext cx="284501" cy="204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879</a:t>
          </a:r>
        </a:p>
      </cdr:txBody>
    </cdr:sp>
  </cdr:relSizeAnchor>
  <cdr:relSizeAnchor xmlns:cdr="http://schemas.openxmlformats.org/drawingml/2006/chartDrawing">
    <cdr:from>
      <cdr:x>0.67807</cdr:x>
      <cdr:y>0.73747</cdr:y>
    </cdr:from>
    <cdr:to>
      <cdr:x>0.73332</cdr:x>
      <cdr:y>0.78472</cdr:y>
    </cdr:to>
    <cdr:sp macro="" textlink="">
      <cdr:nvSpPr>
        <cdr:cNvPr id="103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2134" y="4312987"/>
          <a:ext cx="475209" cy="2763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1037</a:t>
          </a:r>
        </a:p>
      </cdr:txBody>
    </cdr:sp>
  </cdr:relSizeAnchor>
  <cdr:relSizeAnchor xmlns:cdr="http://schemas.openxmlformats.org/drawingml/2006/chartDrawing">
    <cdr:from>
      <cdr:x>0.24474</cdr:x>
      <cdr:y>0.20358</cdr:y>
    </cdr:from>
    <cdr:to>
      <cdr:x>0.2451</cdr:x>
      <cdr:y>0.84357</cdr:y>
    </cdr:to>
    <cdr:sp macro="" textlink="">
      <cdr:nvSpPr>
        <cdr:cNvPr id="1038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105025" y="1190625"/>
          <a:ext cx="3128" cy="3742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round/>
          <a:headEnd/>
          <a:tailEnd type="stealth" w="lg" len="lg"/>
        </a:ln>
      </cdr:spPr>
    </cdr:sp>
  </cdr:relSizeAnchor>
  <cdr:relSizeAnchor xmlns:cdr="http://schemas.openxmlformats.org/drawingml/2006/chartDrawing">
    <cdr:from>
      <cdr:x>0.26246</cdr:x>
      <cdr:y>0.25408</cdr:y>
    </cdr:from>
    <cdr:to>
      <cdr:x>0.30549</cdr:x>
      <cdr:y>0.29995</cdr:y>
    </cdr:to>
    <cdr:sp macro="" textlink="">
      <cdr:nvSpPr>
        <cdr:cNvPr id="17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7479" y="1485940"/>
          <a:ext cx="370101" cy="2682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44450" algn="ctr">
          <a:noFill/>
          <a:miter lim="800000"/>
          <a:headEnd/>
          <a:tailEnd type="none" w="lg" len="lg"/>
        </a:ln>
        <a:effectLst xmlns:a="http://schemas.openxmlformats.org/drawingml/2006/main"/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600" b="1" i="0" u="none" strike="noStrike" baseline="0">
              <a:solidFill>
                <a:srgbClr val="FF0000"/>
              </a:solidFill>
              <a:latin typeface="Arial"/>
              <a:cs typeface="Arial"/>
            </a:rPr>
            <a:t>206</a:t>
          </a:r>
        </a:p>
      </cdr:txBody>
    </cdr:sp>
  </cdr:relSizeAnchor>
  <cdr:relSizeAnchor xmlns:cdr="http://schemas.openxmlformats.org/drawingml/2006/chartDrawing">
    <cdr:from>
      <cdr:x>0.14175</cdr:x>
      <cdr:y>0.10423</cdr:y>
    </cdr:from>
    <cdr:to>
      <cdr:x>0.28904</cdr:x>
      <cdr:y>0.15147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219199" y="609600"/>
          <a:ext cx="12668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FF0000"/>
              </a:solidFill>
            </a:rPr>
            <a:t>2002 = 156 Kaf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0.52164</cdr:x>
      <cdr:y>0.10125</cdr:y>
    </cdr:from>
    <cdr:to>
      <cdr:x>0.71625</cdr:x>
      <cdr:y>0.888</cdr:y>
    </cdr:to>
    <cdr:sp macro="" textlink="">
      <cdr:nvSpPr>
        <cdr:cNvPr id="41993" name="Rectangl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76750" y="591181"/>
          <a:ext cx="1670125" cy="4593696"/>
        </a:xfrm>
        <a:prstGeom xmlns:a="http://schemas.openxmlformats.org/drawingml/2006/main" prst="rect">
          <a:avLst/>
        </a:prstGeom>
        <a:solidFill xmlns:a="http://schemas.openxmlformats.org/drawingml/2006/main">
          <a:srgbClr val="C0C0C0">
            <a:alpha val="20000"/>
          </a:srgbClr>
        </a:solidFill>
        <a:ln xmlns:a="http://schemas.openxmlformats.org/drawingml/2006/main" w="9525">
          <a:solidFill>
            <a:srgbClr val="80808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0.31299</cdr:x>
      <cdr:y>0.10125</cdr:y>
    </cdr:from>
    <cdr:to>
      <cdr:x>0.438</cdr:x>
      <cdr:y>0.888</cdr:y>
    </cdr:to>
    <cdr:sp macro="" textlink="">
      <cdr:nvSpPr>
        <cdr:cNvPr id="41992" name="Rectangl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86050" y="591181"/>
          <a:ext cx="1072877" cy="4593696"/>
        </a:xfrm>
        <a:prstGeom xmlns:a="http://schemas.openxmlformats.org/drawingml/2006/main" prst="rect">
          <a:avLst/>
        </a:prstGeom>
        <a:solidFill xmlns:a="http://schemas.openxmlformats.org/drawingml/2006/main">
          <a:srgbClr val="C0C0C0">
            <a:alpha val="20000"/>
          </a:srgbClr>
        </a:solidFill>
        <a:ln xmlns:a="http://schemas.openxmlformats.org/drawingml/2006/main" w="9525">
          <a:solidFill>
            <a:srgbClr val="80808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0.09675</cdr:x>
      <cdr:y>0.10125</cdr:y>
    </cdr:from>
    <cdr:to>
      <cdr:x>0.21725</cdr:x>
      <cdr:y>0.888</cdr:y>
    </cdr:to>
    <cdr:sp macro="" textlink="">
      <cdr:nvSpPr>
        <cdr:cNvPr id="41991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0311" y="591181"/>
          <a:ext cx="1034134" cy="4593696"/>
        </a:xfrm>
        <a:prstGeom xmlns:a="http://schemas.openxmlformats.org/drawingml/2006/main" prst="rect">
          <a:avLst/>
        </a:prstGeom>
        <a:solidFill xmlns:a="http://schemas.openxmlformats.org/drawingml/2006/main">
          <a:srgbClr val="C0C0C0">
            <a:alpha val="20000"/>
          </a:srgbClr>
        </a:solidFill>
        <a:ln xmlns:a="http://schemas.openxmlformats.org/drawingml/2006/main" w="9525">
          <a:solidFill>
            <a:srgbClr val="80808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0.13625</cdr:x>
      <cdr:y>0.797</cdr:y>
    </cdr:from>
    <cdr:to>
      <cdr:x>0.17734</cdr:x>
      <cdr:y>0.83139</cdr:y>
    </cdr:to>
    <cdr:sp macro="" textlink="">
      <cdr:nvSpPr>
        <cdr:cNvPr id="419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69301" y="4638361"/>
          <a:ext cx="352597" cy="200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DRY</a:t>
          </a:r>
        </a:p>
      </cdr:txBody>
    </cdr:sp>
  </cdr:relSizeAnchor>
  <cdr:relSizeAnchor xmlns:cdr="http://schemas.openxmlformats.org/drawingml/2006/chartDrawing">
    <cdr:from>
      <cdr:x>0.812</cdr:x>
      <cdr:y>0.20075</cdr:y>
    </cdr:from>
    <cdr:to>
      <cdr:x>0.85507</cdr:x>
      <cdr:y>0.23514</cdr:y>
    </cdr:to>
    <cdr:sp macro="" textlink="">
      <cdr:nvSpPr>
        <cdr:cNvPr id="419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68604" y="1168320"/>
          <a:ext cx="369588" cy="200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WET</a:t>
          </a:r>
        </a:p>
      </cdr:txBody>
    </cdr:sp>
  </cdr:relSizeAnchor>
  <cdr:relSizeAnchor xmlns:cdr="http://schemas.openxmlformats.org/drawingml/2006/chartDrawing">
    <cdr:from>
      <cdr:x>0.60345</cdr:x>
      <cdr:y>0.20238</cdr:y>
    </cdr:from>
    <cdr:to>
      <cdr:x>0.64851</cdr:x>
      <cdr:y>0.26719</cdr:y>
    </cdr:to>
    <cdr:sp macro="" textlink="">
      <cdr:nvSpPr>
        <cdr:cNvPr id="419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78828" y="1181669"/>
          <a:ext cx="386706" cy="3784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MOD</a:t>
          </a:r>
        </a:p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WET</a:t>
          </a:r>
        </a:p>
      </cdr:txBody>
    </cdr:sp>
  </cdr:relSizeAnchor>
  <cdr:relSizeAnchor xmlns:cdr="http://schemas.openxmlformats.org/drawingml/2006/chartDrawing">
    <cdr:from>
      <cdr:x>0.46406</cdr:x>
      <cdr:y>0.41044</cdr:y>
    </cdr:from>
    <cdr:to>
      <cdr:x>0.50713</cdr:x>
      <cdr:y>0.47525</cdr:y>
    </cdr:to>
    <cdr:sp macro="" textlink="">
      <cdr:nvSpPr>
        <cdr:cNvPr id="4198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82586" y="2396487"/>
          <a:ext cx="369628" cy="378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AVG</a:t>
          </a:r>
        </a:p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WET</a:t>
          </a:r>
        </a:p>
      </cdr:txBody>
    </cdr:sp>
  </cdr:relSizeAnchor>
  <cdr:relSizeAnchor xmlns:cdr="http://schemas.openxmlformats.org/drawingml/2006/chartDrawing">
    <cdr:from>
      <cdr:x>0.35726</cdr:x>
      <cdr:y>0.41275</cdr:y>
    </cdr:from>
    <cdr:to>
      <cdr:x>0.39935</cdr:x>
      <cdr:y>0.47756</cdr:y>
    </cdr:to>
    <cdr:sp macro="" textlink="">
      <cdr:nvSpPr>
        <cdr:cNvPr id="4198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6024" y="2409975"/>
          <a:ext cx="361217" cy="3784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AVG</a:t>
          </a:r>
        </a:p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DRY</a:t>
          </a:r>
        </a:p>
      </cdr:txBody>
    </cdr:sp>
  </cdr:relSizeAnchor>
  <cdr:relSizeAnchor xmlns:cdr="http://schemas.openxmlformats.org/drawingml/2006/chartDrawing">
    <cdr:from>
      <cdr:x>0.25537</cdr:x>
      <cdr:y>0.67575</cdr:y>
    </cdr:from>
    <cdr:to>
      <cdr:x>0.30043</cdr:x>
      <cdr:y>0.74056</cdr:y>
    </cdr:to>
    <cdr:sp macro="" textlink="">
      <cdr:nvSpPr>
        <cdr:cNvPr id="419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91600" y="3945586"/>
          <a:ext cx="386706" cy="3784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MOD</a:t>
          </a:r>
        </a:p>
        <a:p xmlns:a="http://schemas.openxmlformats.org/drawingml/2006/main">
          <a:pPr algn="l" rtl="0">
            <a:defRPr sz="1000"/>
          </a:pPr>
          <a:r>
            <a:rPr lang="en-US" sz="1200" b="1" i="1" u="none" strike="noStrike" baseline="0">
              <a:solidFill>
                <a:srgbClr val="000000"/>
              </a:solidFill>
              <a:latin typeface="Arial"/>
              <a:cs typeface="Arial"/>
            </a:rPr>
            <a:t>DRY</a:t>
          </a:r>
        </a:p>
      </cdr:txBody>
    </cdr:sp>
  </cdr:relSizeAnchor>
  <cdr:relSizeAnchor xmlns:cdr="http://schemas.openxmlformats.org/drawingml/2006/chartDrawing">
    <cdr:from>
      <cdr:x>0.53385</cdr:x>
      <cdr:y>0.55139</cdr:y>
    </cdr:from>
    <cdr:to>
      <cdr:x>0.96892</cdr:x>
      <cdr:y>0.79772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581508" y="3219470"/>
          <a:ext cx="3733781" cy="14382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/>
            <a:t>Apr-July Forecast</a:t>
          </a:r>
          <a:r>
            <a:rPr lang="en-US" sz="1050" b="1" baseline="0" dirty="0"/>
            <a:t>   </a:t>
          </a:r>
          <a:r>
            <a:rPr lang="en-US" sz="1050" b="1" dirty="0"/>
            <a:t>Half bank</a:t>
          </a:r>
          <a:r>
            <a:rPr lang="en-US" sz="1050" b="1" baseline="0" dirty="0"/>
            <a:t> Duration     Peak Flow Duration</a:t>
          </a:r>
        </a:p>
        <a:p xmlns:a="http://schemas.openxmlformats.org/drawingml/2006/main">
          <a:r>
            <a:rPr lang="en-US" sz="1050" b="1" u="sng" baseline="0" dirty="0"/>
            <a:t>      (1000 AF)           (days @ 8,070 </a:t>
          </a:r>
          <a:r>
            <a:rPr lang="en-US" sz="1050" b="1" u="sng" baseline="0" dirty="0" err="1"/>
            <a:t>cfs</a:t>
          </a:r>
          <a:r>
            <a:rPr lang="en-US" sz="1050" b="1" u="sng" baseline="0" dirty="0"/>
            <a:t>)   (days @ up to 14,350 </a:t>
          </a:r>
          <a:r>
            <a:rPr lang="en-US" sz="1050" b="1" u="sng" baseline="0" dirty="0" err="1"/>
            <a:t>cfs</a:t>
          </a:r>
          <a:r>
            <a:rPr lang="en-US" sz="1050" b="1" u="sng" baseline="0" dirty="0"/>
            <a:t>)</a:t>
          </a:r>
        </a:p>
        <a:p xmlns:a="http://schemas.openxmlformats.org/drawingml/2006/main">
          <a:r>
            <a:rPr lang="en-US" sz="1050" b="1" baseline="0" dirty="0"/>
            <a:t>         &lt;381                              0                                      0 </a:t>
          </a:r>
        </a:p>
        <a:p xmlns:a="http://schemas.openxmlformats.org/drawingml/2006/main">
          <a:r>
            <a:rPr lang="en-US" sz="1050" b="1" baseline="0" dirty="0"/>
            <a:t>      381-516                           0                                      0 </a:t>
          </a:r>
        </a:p>
        <a:p xmlns:a="http://schemas.openxmlformats.org/drawingml/2006/main">
          <a:r>
            <a:rPr lang="en-US" sz="1050" b="1" baseline="0" dirty="0"/>
            <a:t>      516-709                         10                                      0</a:t>
          </a:r>
        </a:p>
        <a:p xmlns:a="http://schemas.openxmlformats.org/drawingml/2006/main">
          <a:r>
            <a:rPr lang="en-US" sz="1050" b="1" baseline="0" dirty="0"/>
            <a:t>      709-831                         20                                      2 </a:t>
          </a:r>
        </a:p>
        <a:p xmlns:a="http://schemas.openxmlformats.org/drawingml/2006/main">
          <a:r>
            <a:rPr lang="en-US" sz="1050" b="1" baseline="0" dirty="0"/>
            <a:t>     831-1123                        40                                    10</a:t>
          </a:r>
        </a:p>
        <a:p xmlns:a="http://schemas.openxmlformats.org/drawingml/2006/main">
          <a:r>
            <a:rPr lang="en-US" sz="1050" b="1" baseline="0" dirty="0"/>
            <a:t>       &gt;1123                            60                                    15</a:t>
          </a:r>
          <a:endParaRPr lang="en-US" sz="1050" b="1" dirty="0"/>
        </a:p>
      </cdr:txBody>
    </cdr:sp>
  </cdr:relSizeAnchor>
  <cdr:relSizeAnchor xmlns:cdr="http://schemas.openxmlformats.org/drawingml/2006/chartDrawing">
    <cdr:from>
      <cdr:x>0.25749</cdr:x>
      <cdr:y>0.65514</cdr:y>
    </cdr:from>
    <cdr:to>
      <cdr:x>0.25749</cdr:x>
      <cdr:y>0.8906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rot="5400000" flipH="1" flipV="1">
          <a:off x="1522395" y="4512641"/>
          <a:ext cx="1374810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CC00">
              <a:lumMod val="75000"/>
            </a:srgbClr>
          </a:solidFill>
          <a:prstDash val="solid"/>
          <a:tailEnd type="stealth" w="lg" len="lg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0.13319</cdr:x>
      <cdr:y>0.57912</cdr:y>
    </cdr:from>
    <cdr:to>
      <cdr:x>0.24862</cdr:x>
      <cdr:y>0.63948</cdr:y>
    </cdr:to>
    <cdr:sp macro="" textlink="">
      <cdr:nvSpPr>
        <cdr:cNvPr id="13" name="TextBox 2"/>
        <cdr:cNvSpPr txBox="1"/>
      </cdr:nvSpPr>
      <cdr:spPr>
        <a:xfrm xmlns:a="http://schemas.openxmlformats.org/drawingml/2006/main">
          <a:off x="1143000" y="3381369"/>
          <a:ext cx="990623" cy="35243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CC00">
                  <a:lumMod val="75000"/>
                </a:srgbClr>
              </a:solidFill>
            </a:rPr>
            <a:t>4991 </a:t>
          </a:r>
          <a:r>
            <a:rPr lang="en-US" sz="1600" b="1" dirty="0" err="1" smtClean="0">
              <a:solidFill>
                <a:srgbClr val="00CC00">
                  <a:lumMod val="75000"/>
                </a:srgbClr>
              </a:solidFill>
            </a:rPr>
            <a:t>cfs</a:t>
          </a:r>
          <a:endParaRPr lang="en-US" sz="1600" b="1" dirty="0">
            <a:solidFill>
              <a:srgbClr val="00CC00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0.34628</cdr:x>
      <cdr:y>0.28909</cdr:y>
    </cdr:from>
    <cdr:to>
      <cdr:x>0.46171</cdr:x>
      <cdr:y>0.37357</cdr:y>
    </cdr:to>
    <cdr:sp macro="" textlink="">
      <cdr:nvSpPr>
        <cdr:cNvPr id="15" name="TextBox 2"/>
        <cdr:cNvSpPr txBox="1"/>
      </cdr:nvSpPr>
      <cdr:spPr>
        <a:xfrm xmlns:a="http://schemas.openxmlformats.org/drawingml/2006/main">
          <a:off x="3166384" y="1780248"/>
          <a:ext cx="1055492" cy="52021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9050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rgbClr val="0000FF"/>
              </a:solidFill>
            </a:rPr>
            <a:t>10600 </a:t>
          </a:r>
          <a:r>
            <a:rPr lang="en-US" sz="1600" b="1" dirty="0" err="1" smtClean="0">
              <a:solidFill>
                <a:srgbClr val="0000FF"/>
              </a:solidFill>
            </a:rPr>
            <a:t>cfs</a:t>
          </a:r>
          <a:r>
            <a:rPr lang="en-US" sz="1600" b="1" dirty="0" smtClean="0">
              <a:solidFill>
                <a:srgbClr val="0000FF"/>
              </a:solidFill>
            </a:rPr>
            <a:t> June 20</a:t>
          </a:r>
          <a:endParaRPr lang="en-US" sz="1600" b="1" dirty="0">
            <a:solidFill>
              <a:srgbClr val="0000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0.80627</cdr:x>
      <cdr:y>0.11287</cdr:y>
    </cdr:from>
    <cdr:to>
      <cdr:x>0.96325</cdr:x>
      <cdr:y>0.24524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1540" y="709586"/>
          <a:ext cx="1359304" cy="8321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BC peak</a:t>
          </a:r>
          <a:r>
            <a:rPr lang="en-US" sz="1200" b="1" baseline="0" dirty="0"/>
            <a:t>    =   7180</a:t>
          </a:r>
          <a:endParaRPr lang="en-US" sz="1200" b="1" dirty="0"/>
        </a:p>
        <a:p xmlns:a="http://schemas.openxmlformats.org/drawingml/2006/main">
          <a:r>
            <a:rPr lang="en-US" sz="1200" b="1" dirty="0"/>
            <a:t>WW peak = 10600</a:t>
          </a:r>
        </a:p>
        <a:p xmlns:a="http://schemas.openxmlformats.org/drawingml/2006/main">
          <a:r>
            <a:rPr lang="en-US" sz="1200" b="1" dirty="0"/>
            <a:t>Days &gt; 14350 =    0</a:t>
          </a:r>
        </a:p>
        <a:p xmlns:a="http://schemas.openxmlformats.org/drawingml/2006/main">
          <a:r>
            <a:rPr lang="en-US" sz="1200" b="1" dirty="0"/>
            <a:t>Days &gt;   8070 =  10</a:t>
          </a:r>
        </a:p>
      </cdr:txBody>
    </cdr:sp>
  </cdr:relSizeAnchor>
  <cdr:relSizeAnchor xmlns:cdr="http://schemas.openxmlformats.org/drawingml/2006/chartDrawing">
    <cdr:from>
      <cdr:x>0.76794</cdr:x>
      <cdr:y>0.24524</cdr:y>
    </cdr:from>
    <cdr:to>
      <cdr:x>0.88476</cdr:x>
      <cdr:y>0.28576</cdr:y>
    </cdr:to>
    <cdr:cxnSp macro="">
      <cdr:nvCxnSpPr>
        <cdr:cNvPr id="4" name="Curved Connector 3"/>
        <cdr:cNvCxnSpPr>
          <a:stCxn xmlns:a="http://schemas.openxmlformats.org/drawingml/2006/main" id="2" idx="2"/>
        </cdr:cNvCxnSpPr>
      </cdr:nvCxnSpPr>
      <cdr:spPr>
        <a:xfrm xmlns:a="http://schemas.openxmlformats.org/drawingml/2006/main" rot="5400000">
          <a:off x="6649630" y="1541730"/>
          <a:ext cx="1011562" cy="254703"/>
        </a:xfrm>
        <a:prstGeom xmlns:a="http://schemas.openxmlformats.org/drawingml/2006/main" prst="curvedConnector2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0.162</cdr:x>
      <cdr:y>0.17625</cdr:y>
    </cdr:from>
    <cdr:to>
      <cdr:x>0.6335</cdr:x>
      <cdr:y>0.2105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90288" y="1029093"/>
          <a:ext cx="4046425" cy="1999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Top of Active Conservation Pool</a:t>
          </a:r>
        </a:p>
      </cdr:txBody>
    </cdr:sp>
  </cdr:relSizeAnchor>
  <cdr:relSizeAnchor xmlns:cdr="http://schemas.openxmlformats.org/drawingml/2006/chartDrawing">
    <cdr:from>
      <cdr:x>0.16547</cdr:x>
      <cdr:y>0.35652</cdr:y>
    </cdr:from>
    <cdr:to>
      <cdr:x>0.29097</cdr:x>
      <cdr:y>0.45102</cdr:y>
    </cdr:to>
    <cdr:sp macro="" textlink="">
      <cdr:nvSpPr>
        <cdr:cNvPr id="61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0025" y="2081684"/>
          <a:ext cx="1077044" cy="55176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Water year 2002 is the record for lowest inflow</a:t>
          </a:r>
        </a:p>
      </cdr:txBody>
    </cdr:sp>
  </cdr:relSizeAnchor>
  <cdr:relSizeAnchor xmlns:cdr="http://schemas.openxmlformats.org/drawingml/2006/chartDrawing">
    <cdr:from>
      <cdr:x>0.20275</cdr:x>
      <cdr:y>0.44975</cdr:y>
    </cdr:from>
    <cdr:to>
      <cdr:x>0.229</cdr:x>
      <cdr:y>0.60025</cdr:y>
    </cdr:to>
    <cdr:sp macro="" textlink="">
      <cdr:nvSpPr>
        <cdr:cNvPr id="614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740006" y="2626012"/>
          <a:ext cx="225278" cy="8787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0.81593</cdr:x>
      <cdr:y>0.60792</cdr:y>
    </cdr:from>
    <cdr:to>
      <cdr:x>0.92952</cdr:x>
      <cdr:y>0.72008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02363" y="3549551"/>
          <a:ext cx="974824" cy="65484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Water 2012, 3rd lowest inflow year</a:t>
          </a:r>
        </a:p>
      </cdr:txBody>
    </cdr:sp>
  </cdr:relSizeAnchor>
  <cdr:relSizeAnchor xmlns:cdr="http://schemas.openxmlformats.org/drawingml/2006/chartDrawing">
    <cdr:from>
      <cdr:x>0.87316</cdr:x>
      <cdr:y>0.50342</cdr:y>
    </cdr:from>
    <cdr:to>
      <cdr:x>0.93039</cdr:x>
      <cdr:y>0.6092</cdr:y>
    </cdr:to>
    <cdr:sp macro="" textlink="">
      <cdr:nvSpPr>
        <cdr:cNvPr id="7" name="Straight Arrow Connector 6"/>
        <cdr:cNvSpPr/>
      </cdr:nvSpPr>
      <cdr:spPr>
        <a:xfrm xmlns:a="http://schemas.openxmlformats.org/drawingml/2006/main" rot="5400000" flipH="1" flipV="1">
          <a:off x="7430247" y="3002606"/>
          <a:ext cx="617637" cy="491133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0.35551</cdr:x>
      <cdr:y>0.664</cdr:y>
    </cdr:from>
    <cdr:to>
      <cdr:x>0.53586</cdr:x>
      <cdr:y>0.79399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50976" y="3876972"/>
          <a:ext cx="1547812" cy="759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After the 2002</a:t>
          </a:r>
          <a:r>
            <a:rPr lang="en-US" sz="1100" baseline="0"/>
            <a:t> drought year, it took 4 years to recover normal storage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0.24365</cdr:x>
      <cdr:y>0.51361</cdr:y>
    </cdr:from>
    <cdr:to>
      <cdr:x>0.49077</cdr:x>
      <cdr:y>0.77743</cdr:y>
    </cdr:to>
    <cdr:sp macro="" textlink="">
      <cdr:nvSpPr>
        <cdr:cNvPr id="10" name="Straight Arrow Connector 9"/>
        <cdr:cNvSpPr/>
      </cdr:nvSpPr>
      <cdr:spPr>
        <a:xfrm xmlns:a="http://schemas.openxmlformats.org/drawingml/2006/main" flipV="1">
          <a:off x="2091035" y="2998887"/>
          <a:ext cx="2120801" cy="154037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0.7523</cdr:x>
      <cdr:y>0.94908</cdr:y>
    </cdr:from>
    <cdr:to>
      <cdr:x>0.90379</cdr:x>
      <cdr:y>0.98161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875" y="6391274"/>
          <a:ext cx="1409700" cy="219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Chart</a:t>
          </a:r>
          <a:r>
            <a:rPr lang="en-US" sz="1100" baseline="0"/>
            <a:t> is valid as of &gt; </a:t>
          </a:r>
          <a:endParaRPr lang="en-US" sz="1100"/>
        </a:p>
      </cdr:txBody>
    </cdr:sp>
  </cdr:relSizeAnchor>
  <cdr:relSizeAnchor xmlns:cdr="http://schemas.openxmlformats.org/drawingml/2006/chartDrawing">
    <cdr:from>
      <cdr:x>0.88536</cdr:x>
      <cdr:y>0.95191</cdr:y>
    </cdr:from>
    <cdr:to>
      <cdr:x>0.98669</cdr:x>
      <cdr:y>0.98868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39125" y="6410325"/>
          <a:ext cx="9429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72A3893B-21F5-483F-9874-54D7B45E9D3A}" type="TxLink">
            <a:rPr lang="en-US" sz="1000" b="0" i="0" u="none" strike="noStrike">
              <a:solidFill>
                <a:srgbClr val="000000"/>
              </a:solidFill>
              <a:latin typeface="Arial"/>
              <a:cs typeface="Arial"/>
            </a:rPr>
            <a:pPr/>
            <a:t>8-Dec-2015</a:t>
          </a:fld>
          <a:endParaRPr lang="en-US" sz="1100"/>
        </a:p>
      </cdr:txBody>
    </cdr:sp>
  </cdr:relSizeAnchor>
  <cdr:relSizeAnchor xmlns:cdr="http://schemas.openxmlformats.org/drawingml/2006/chartDrawing">
    <cdr:from>
      <cdr:x>0.7523</cdr:x>
      <cdr:y>0.94908</cdr:y>
    </cdr:from>
    <cdr:to>
      <cdr:x>0.90379</cdr:x>
      <cdr:y>0.98161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000875" y="6391274"/>
          <a:ext cx="1409700" cy="219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Chart</a:t>
          </a:r>
          <a:r>
            <a:rPr lang="en-US" sz="1100" baseline="0"/>
            <a:t> is valid as of &gt; </a:t>
          </a:r>
          <a:endParaRPr lang="en-US" sz="1100"/>
        </a:p>
      </cdr:txBody>
    </cdr:sp>
  </cdr:relSizeAnchor>
  <cdr:relSizeAnchor xmlns:cdr="http://schemas.openxmlformats.org/drawingml/2006/chartDrawing">
    <cdr:from>
      <cdr:x>0.88536</cdr:x>
      <cdr:y>0.95191</cdr:y>
    </cdr:from>
    <cdr:to>
      <cdr:x>0.98669</cdr:x>
      <cdr:y>0.98868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8239125" y="6410325"/>
          <a:ext cx="9429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72A3893B-21F5-483F-9874-54D7B45E9D3A}" type="TxLink">
            <a:rPr lang="en-US" sz="1000" b="0" i="0" u="none" strike="noStrike">
              <a:solidFill>
                <a:srgbClr val="000000"/>
              </a:solidFill>
              <a:latin typeface="Arial"/>
              <a:cs typeface="Arial"/>
            </a:rPr>
            <a:pPr/>
            <a:t>8-Dec-2015</a:t>
          </a:fld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0.10635</cdr:x>
      <cdr:y>0.16357</cdr:y>
    </cdr:from>
    <cdr:to>
      <cdr:x>0.35326</cdr:x>
      <cdr:y>0.19279</cdr:y>
    </cdr:to>
    <cdr:sp macro="" textlink="">
      <cdr:nvSpPr>
        <cdr:cNvPr id="1029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2634" y="955789"/>
          <a:ext cx="2118881" cy="170725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June 20, 2015 - 100% of Capacity</a:t>
          </a:r>
        </a:p>
      </cdr:txBody>
    </cdr:sp>
  </cdr:relSizeAnchor>
  <cdr:relSizeAnchor xmlns:cdr="http://schemas.openxmlformats.org/drawingml/2006/chartDrawing">
    <cdr:from>
      <cdr:x>0.35199</cdr:x>
      <cdr:y>0.14263</cdr:y>
    </cdr:from>
    <cdr:to>
      <cdr:x>0.42369</cdr:x>
      <cdr:y>0.1778</cdr:y>
    </cdr:to>
    <cdr:sp macro="" textlink="">
      <cdr:nvSpPr>
        <cdr:cNvPr id="1031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020658" y="833438"/>
          <a:ext cx="615328" cy="2054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0.57929</cdr:x>
      <cdr:y>0.16032</cdr:y>
    </cdr:from>
    <cdr:to>
      <cdr:x>0.82254</cdr:x>
      <cdr:y>0.19832</cdr:y>
    </cdr:to>
    <cdr:sp macro="" textlink="">
      <cdr:nvSpPr>
        <cdr:cNvPr id="1038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1237" y="936770"/>
          <a:ext cx="2087489" cy="22204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June 30, 2016 - 88% of Capacity</a:t>
          </a:r>
        </a:p>
      </cdr:txBody>
    </cdr:sp>
  </cdr:relSizeAnchor>
  <cdr:relSizeAnchor xmlns:cdr="http://schemas.openxmlformats.org/drawingml/2006/chartDrawing">
    <cdr:from>
      <cdr:x>0.82178</cdr:x>
      <cdr:y>0.18025</cdr:y>
    </cdr:from>
    <cdr:to>
      <cdr:x>0.92102</cdr:x>
      <cdr:y>0.23824</cdr:y>
    </cdr:to>
    <cdr:sp macro="" textlink="">
      <cdr:nvSpPr>
        <cdr:cNvPr id="103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052197" y="1053241"/>
          <a:ext cx="851722" cy="3388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69F2AEE-69E0-4EBF-B3D9-8F2BDE3EEBB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D112362-01C4-4E1B-BFDB-C6EA28E5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6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38DC-5B27-4921-BD60-E9FA8D1CA888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EEC7E-B0EA-4153-940F-51CD1CCC6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EEC7E-B0EA-4153-940F-51CD1CCC66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DC1C-5BE9-43BD-A683-AEB7B076F69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101B3-E552-483B-848F-F6C6DFD31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29378" y="511175"/>
            <a:ext cx="82423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Aspinall </a:t>
            </a:r>
            <a:r>
              <a:rPr lang="en-US" sz="44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Reservoir Operations</a:t>
            </a:r>
            <a:endParaRPr lang="en-US" sz="4400" b="1" dirty="0">
              <a:solidFill>
                <a:srgbClr val="DDDD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2400" b="1" dirty="0">
              <a:solidFill>
                <a:srgbClr val="DDDDDD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DDDDDD"/>
                </a:solidFill>
              </a:rPr>
              <a:t>2015</a:t>
            </a:r>
            <a:endParaRPr lang="en-US" sz="4400" b="1" dirty="0">
              <a:solidFill>
                <a:srgbClr val="DDDDDD"/>
              </a:solidFill>
            </a:endParaRPr>
          </a:p>
        </p:txBody>
      </p:sp>
      <p:pic>
        <p:nvPicPr>
          <p:cNvPr id="70659" name="Picture 3" descr="BlueMesa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14600"/>
            <a:ext cx="2741613" cy="2251075"/>
          </a:xfrm>
          <a:prstGeom prst="rect">
            <a:avLst/>
          </a:prstGeom>
          <a:noFill/>
        </p:spPr>
      </p:pic>
      <p:pic>
        <p:nvPicPr>
          <p:cNvPr id="70660" name="Picture 4" descr="crystal spi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05200"/>
            <a:ext cx="1828800" cy="2781300"/>
          </a:xfrm>
          <a:prstGeom prst="rect">
            <a:avLst/>
          </a:prstGeom>
          <a:noFill/>
        </p:spPr>
      </p:pic>
      <p:pic>
        <p:nvPicPr>
          <p:cNvPr id="70661" name="Picture 5" descr="Morrowp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1828800" cy="274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54353"/>
              </p:ext>
            </p:extLst>
          </p:nvPr>
        </p:nvGraphicFramePr>
        <p:xfrm>
          <a:off x="0" y="0"/>
          <a:ext cx="9144000" cy="615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5105400" y="3898211"/>
            <a:ext cx="2743158" cy="182872"/>
          </a:xfrm>
          <a:prstGeom prst="rect">
            <a:avLst/>
          </a:prstGeom>
          <a:solidFill>
            <a:srgbClr val="92D050">
              <a:alpha val="2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2"/>
          <p:cNvSpPr txBox="1"/>
          <p:nvPr/>
        </p:nvSpPr>
        <p:spPr>
          <a:xfrm>
            <a:off x="2717160" y="3526511"/>
            <a:ext cx="1055492" cy="554572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5,300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cfs</a:t>
            </a:r>
            <a:r>
              <a:rPr lang="en-US" sz="1600" b="1" dirty="0" smtClean="0">
                <a:solidFill>
                  <a:srgbClr val="0000FF"/>
                </a:solidFill>
              </a:rPr>
              <a:t> May 7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flowtable.png"/>
          <p:cNvPicPr>
            <a:picLocks noChangeAspect="1"/>
          </p:cNvPicPr>
          <p:nvPr/>
        </p:nvPicPr>
        <p:blipFill>
          <a:blip r:embed="rId2" cstate="print"/>
          <a:srcRect t="19938"/>
          <a:stretch>
            <a:fillRect/>
          </a:stretch>
        </p:blipFill>
        <p:spPr>
          <a:xfrm>
            <a:off x="457200" y="1143000"/>
            <a:ext cx="8153400" cy="4895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2819400"/>
            <a:ext cx="4419600" cy="4572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33400"/>
            <a:ext cx="8153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2015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Baseflow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Targets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549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482" y="537882"/>
            <a:ext cx="763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2015 </a:t>
            </a:r>
            <a:r>
              <a:rPr lang="en-US" sz="4000" b="1" dirty="0" smtClean="0">
                <a:solidFill>
                  <a:schemeClr val="bg1"/>
                </a:solidFill>
              </a:rPr>
              <a:t>Spring Operational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177" y="1434354"/>
            <a:ext cx="76379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Black Canyon Water Right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One Day Peak Target </a:t>
            </a:r>
            <a:r>
              <a:rPr lang="en-US" sz="2800" dirty="0" smtClean="0">
                <a:solidFill>
                  <a:schemeClr val="bg1"/>
                </a:solidFill>
              </a:rPr>
              <a:t>2,054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cfs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ROD Peak Flow at Whitewater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4991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cfs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Instantaneous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&lt;14,000 cfs at Delta, CO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Safe Ramping Rates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Fill Blue Mesa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60081"/>
              </p:ext>
            </p:extLst>
          </p:nvPr>
        </p:nvGraphicFramePr>
        <p:xfrm>
          <a:off x="228600" y="0"/>
          <a:ext cx="8659091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3081647" y="2095837"/>
            <a:ext cx="1350806" cy="612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Black Canyon Water Right was meet starting on </a:t>
            </a:r>
            <a:r>
              <a:rPr lang="en-US" dirty="0" smtClean="0"/>
              <a:t>May</a:t>
            </a:r>
            <a:r>
              <a:rPr lang="en-US" sz="1100" dirty="0" smtClean="0"/>
              <a:t>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endParaRPr lang="en-US" sz="1100" baseline="30000" dirty="0" smtClean="0"/>
          </a:p>
          <a:p>
            <a:endParaRPr 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1664722" y="4480748"/>
            <a:ext cx="570918" cy="81144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Connector 4"/>
          <p:cNvSpPr/>
          <p:nvPr/>
        </p:nvSpPr>
        <p:spPr>
          <a:xfrm rot="16200000" flipH="1" flipV="1">
            <a:off x="1897736" y="2761245"/>
            <a:ext cx="1911759" cy="1806868"/>
          </a:xfrm>
          <a:prstGeom prst="curvedConnector3">
            <a:avLst>
              <a:gd name="adj1" fmla="val 5345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3201" y="2853235"/>
            <a:ext cx="570918" cy="81144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/>
          <p:cNvSpPr txBox="1"/>
          <p:nvPr/>
        </p:nvSpPr>
        <p:spPr>
          <a:xfrm>
            <a:off x="2044518" y="1366205"/>
            <a:ext cx="1350806" cy="612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Whitewater flow</a:t>
            </a:r>
            <a:r>
              <a:rPr lang="en-US" sz="1100" dirty="0" smtClean="0"/>
              <a:t> </a:t>
            </a:r>
            <a:r>
              <a:rPr lang="en-US" sz="1100" dirty="0" smtClean="0"/>
              <a:t>was meet starting on </a:t>
            </a:r>
            <a:r>
              <a:rPr lang="en-US" dirty="0" smtClean="0"/>
              <a:t>May 7</a:t>
            </a:r>
            <a:r>
              <a:rPr lang="en-US" baseline="30000" dirty="0" smtClean="0"/>
              <a:t>th</a:t>
            </a:r>
            <a:endParaRPr lang="en-US" sz="1100" dirty="0" smtClean="0"/>
          </a:p>
          <a:p>
            <a:endParaRPr lang="en-US" sz="1100" dirty="0"/>
          </a:p>
        </p:txBody>
      </p:sp>
      <p:sp>
        <p:nvSpPr>
          <p:cNvPr id="9" name="Curved Connector 8"/>
          <p:cNvSpPr/>
          <p:nvPr/>
        </p:nvSpPr>
        <p:spPr>
          <a:xfrm rot="16200000" flipH="1" flipV="1">
            <a:off x="1649582" y="2077464"/>
            <a:ext cx="1168635" cy="972041"/>
          </a:xfrm>
          <a:prstGeom prst="curvedConnector3">
            <a:avLst>
              <a:gd name="adj1" fmla="val 5345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79644" y="523449"/>
            <a:ext cx="998586" cy="2298473"/>
          </a:xfrm>
          <a:prstGeom prst="ellipse">
            <a:avLst/>
          </a:prstGeom>
          <a:solidFill>
            <a:srgbClr val="FFFF66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1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0"/>
          <a:ext cx="9144000" cy="605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44538"/>
              </p:ext>
            </p:extLst>
          </p:nvPr>
        </p:nvGraphicFramePr>
        <p:xfrm>
          <a:off x="116576" y="64737"/>
          <a:ext cx="8889860" cy="60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67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60799"/>
              </p:ext>
            </p:extLst>
          </p:nvPr>
        </p:nvGraphicFramePr>
        <p:xfrm>
          <a:off x="208341" y="127063"/>
          <a:ext cx="8581659" cy="584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86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463" y="0"/>
            <a:ext cx="8354291" cy="6265718"/>
          </a:xfrm>
        </p:spPr>
      </p:pic>
      <p:sp>
        <p:nvSpPr>
          <p:cNvPr id="5" name="Right Brace 4"/>
          <p:cNvSpPr/>
          <p:nvPr/>
        </p:nvSpPr>
        <p:spPr>
          <a:xfrm>
            <a:off x="4260273" y="2275608"/>
            <a:ext cx="737754" cy="987137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58736" y="3917373"/>
            <a:ext cx="5891646" cy="5195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Mesa reservoir elevation 7452.42 feet, or 39.3% full.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904510" y="2524989"/>
            <a:ext cx="1153390" cy="50915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 67 feet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791200"/>
            <a:ext cx="8163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http://www.usbr.gov/uc/wcao/water/rsvrs/mtgs/amcurrnt.html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RY Spill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337975" cy="54692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nnison Basin_Fi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940" y="268941"/>
            <a:ext cx="7758160" cy="59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Operational Considerations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25954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Aspinall Unit Purposes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Water storage / Compact Development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Power Production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Flood Control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Downstream Flow Requirements - including Senior Water Rights, timing side-inflows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Target Elevations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Meeting the ROD  flow targets at Whitewater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Others -  Including Recreation and Safety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74485"/>
              </p:ext>
            </p:extLst>
          </p:nvPr>
        </p:nvGraphicFramePr>
        <p:xfrm>
          <a:off x="304800" y="304800"/>
          <a:ext cx="8572500" cy="582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4950195" y="3601241"/>
            <a:ext cx="758283" cy="490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39498" y="2929887"/>
            <a:ext cx="758283" cy="490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658848"/>
              </p:ext>
            </p:extLst>
          </p:nvPr>
        </p:nvGraphicFramePr>
        <p:xfrm>
          <a:off x="89012" y="234667"/>
          <a:ext cx="8957630" cy="578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36787" y="1939877"/>
            <a:ext cx="2575856" cy="453531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aseline="0" dirty="0"/>
              <a:t>2015 </a:t>
            </a:r>
            <a:r>
              <a:rPr lang="en-US" sz="1050" dirty="0" smtClean="0"/>
              <a:t>May 1</a:t>
            </a:r>
            <a:r>
              <a:rPr lang="en-US" sz="1050" baseline="30000" dirty="0" smtClean="0"/>
              <a:t>st</a:t>
            </a:r>
            <a:r>
              <a:rPr lang="en-US" sz="1050" dirty="0" smtClean="0"/>
              <a:t> Forecasted</a:t>
            </a:r>
            <a:r>
              <a:rPr lang="en-US" sz="1050" baseline="0" dirty="0" smtClean="0"/>
              <a:t> </a:t>
            </a:r>
            <a:r>
              <a:rPr lang="en-US" sz="1050" baseline="0" dirty="0"/>
              <a:t>Runoff Volume</a:t>
            </a:r>
          </a:p>
          <a:p>
            <a:pPr algn="ctr"/>
            <a:r>
              <a:rPr lang="en-US" sz="1050" baseline="0" dirty="0" smtClean="0"/>
              <a:t>(</a:t>
            </a:r>
            <a:r>
              <a:rPr lang="en-US" sz="1050" dirty="0" smtClean="0"/>
              <a:t>440</a:t>
            </a:r>
            <a:r>
              <a:rPr lang="en-US" sz="1050" baseline="0" dirty="0" smtClean="0"/>
              <a:t>,000 </a:t>
            </a:r>
            <a:r>
              <a:rPr lang="en-US" sz="1050" baseline="0" dirty="0"/>
              <a:t>Acre-Feet,  </a:t>
            </a:r>
            <a:r>
              <a:rPr lang="en-US" sz="1050" dirty="0" smtClean="0"/>
              <a:t>83</a:t>
            </a:r>
            <a:r>
              <a:rPr lang="en-US" sz="1050" baseline="0" dirty="0" smtClean="0"/>
              <a:t>% </a:t>
            </a:r>
            <a:r>
              <a:rPr lang="en-US" sz="1050" baseline="0" dirty="0"/>
              <a:t>exceedance)</a:t>
            </a:r>
            <a:endParaRPr lang="en-US" sz="1050" dirty="0"/>
          </a:p>
        </p:txBody>
      </p:sp>
      <p:cxnSp>
        <p:nvCxnSpPr>
          <p:cNvPr id="6" name="Curved Connector 5"/>
          <p:cNvCxnSpPr>
            <a:stCxn id="5" idx="2"/>
          </p:cNvCxnSpPr>
          <p:nvPr/>
        </p:nvCxnSpPr>
        <p:spPr>
          <a:xfrm rot="5400000">
            <a:off x="1633674" y="3284449"/>
            <a:ext cx="1782082" cy="12700"/>
          </a:xfrm>
          <a:prstGeom prst="curved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brfc.noaa.gov/station/sweplot/png/butc2+pkcc2+prpc2+slmc2+sosc2.12-19-median.2015.2014.2013.2012.0.s.0.0.0.0.0.1.0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267200" y="3429000"/>
            <a:ext cx="122275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9952" y="3259723"/>
            <a:ext cx="2008883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73% of seasonal peak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42457"/>
              </p:ext>
            </p:extLst>
          </p:nvPr>
        </p:nvGraphicFramePr>
        <p:xfrm>
          <a:off x="304800" y="228600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2488" y="2694710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2015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19400" y="3064042"/>
            <a:ext cx="2270490" cy="0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55863" y="135082"/>
          <a:ext cx="8829675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CpeakfromBM4cast"/>
          <p:cNvPicPr>
            <a:picLocks noChangeArrowheads="1"/>
          </p:cNvPicPr>
          <p:nvPr/>
        </p:nvPicPr>
        <p:blipFill>
          <a:blip r:embed="rId2" cstate="print"/>
          <a:srcRect l="8333" t="12225" r="10001" b="16647"/>
          <a:stretch>
            <a:fillRect/>
          </a:stretch>
        </p:blipFill>
        <p:spPr bwMode="auto">
          <a:xfrm>
            <a:off x="0" y="1"/>
            <a:ext cx="9144000" cy="6135705"/>
          </a:xfrm>
          <a:prstGeom prst="rect">
            <a:avLst/>
          </a:prstGeom>
          <a:noFill/>
        </p:spPr>
      </p:pic>
      <p:pic>
        <p:nvPicPr>
          <p:cNvPr id="4" name="Picture 2" descr="BCpeakfromBM4cast"/>
          <p:cNvPicPr>
            <a:picLocks noChangeArrowheads="1"/>
          </p:cNvPicPr>
          <p:nvPr/>
        </p:nvPicPr>
        <p:blipFill>
          <a:blip r:embed="rId2" cstate="print"/>
          <a:srcRect l="8333" t="12225" r="10001" b="16647"/>
          <a:stretch>
            <a:fillRect/>
          </a:stretch>
        </p:blipFill>
        <p:spPr bwMode="auto">
          <a:xfrm>
            <a:off x="0" y="-1"/>
            <a:ext cx="9144000" cy="6109487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92101" y="3854892"/>
            <a:ext cx="96468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2054 </a:t>
            </a:r>
            <a:r>
              <a:rPr lang="en-US" b="1" dirty="0" err="1" smtClean="0">
                <a:solidFill>
                  <a:srgbClr val="0000FF"/>
                </a:solidFill>
              </a:rPr>
              <a:t>cfs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3048000" y="4953000"/>
            <a:ext cx="0" cy="6368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29078" y="3067853"/>
            <a:ext cx="162672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May 1 Forecast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440 KAF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55805" y="4765692"/>
            <a:ext cx="197855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May 9 - 24 Hr Peak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2120 </a:t>
            </a:r>
            <a:r>
              <a:rPr lang="en-US" b="1" dirty="0" err="1" smtClean="0">
                <a:solidFill>
                  <a:srgbClr val="0000FF"/>
                </a:solidFill>
              </a:rPr>
              <a:t>cfs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78099" y="4765691"/>
            <a:ext cx="211417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June 23 - 24 Hr Peak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7180 </a:t>
            </a:r>
            <a:r>
              <a:rPr lang="en-US" b="1" dirty="0" err="1" smtClean="0">
                <a:solidFill>
                  <a:srgbClr val="0000FF"/>
                </a:solidFill>
              </a:rPr>
              <a:t>cfs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31280</TotalTime>
  <Words>559</Words>
  <Application>Microsoft Office PowerPoint</Application>
  <PresentationFormat>On-screen Show (4:3)</PresentationFormat>
  <Paragraphs>134</Paragraphs>
  <Slides>18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Operational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Reclamation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</dc:creator>
  <cp:lastModifiedBy>Davidson, Paul J</cp:lastModifiedBy>
  <cp:revision>466</cp:revision>
  <dcterms:created xsi:type="dcterms:W3CDTF">2010-08-30T20:47:40Z</dcterms:created>
  <dcterms:modified xsi:type="dcterms:W3CDTF">2015-12-08T15:25:37Z</dcterms:modified>
</cp:coreProperties>
</file>