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0" r:id="rId3"/>
    <p:sldId id="408" r:id="rId4"/>
    <p:sldId id="409" r:id="rId5"/>
    <p:sldId id="427" r:id="rId6"/>
    <p:sldId id="428" r:id="rId7"/>
    <p:sldId id="426" r:id="rId8"/>
    <p:sldId id="400" r:id="rId9"/>
    <p:sldId id="421" r:id="rId10"/>
    <p:sldId id="422" r:id="rId11"/>
    <p:sldId id="423" r:id="rId12"/>
    <p:sldId id="417" r:id="rId13"/>
    <p:sldId id="418" r:id="rId14"/>
    <p:sldId id="419" r:id="rId15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78339" autoAdjust="0"/>
  </p:normalViewPr>
  <p:slideViewPr>
    <p:cSldViewPr>
      <p:cViewPr varScale="1">
        <p:scale>
          <a:sx n="105" d="100"/>
          <a:sy n="105" d="100"/>
        </p:scale>
        <p:origin x="-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410" y="-102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F87F35-375E-4D3B-8073-1E19DE90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73575"/>
            <a:ext cx="570388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A33081-856A-4828-9201-2E0681F4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361"/>
            <a:fld id="{870CDA81-D14D-40D2-8A01-CFA0C539B580}" type="slidenum">
              <a:rPr lang="en-US" smtClean="0">
                <a:latin typeface="Arial" charset="0"/>
              </a:rPr>
              <a:pPr defTabSz="946361"/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895350"/>
            <a:ext cx="4295775" cy="3222625"/>
          </a:xfrm>
          <a:solidFill>
            <a:srgbClr val="FFFFFF"/>
          </a:solidFill>
          <a:ln/>
        </p:spPr>
      </p:sp>
      <p:sp>
        <p:nvSpPr>
          <p:cNvPr id="4403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486" y="4434110"/>
            <a:ext cx="4952768" cy="187790"/>
          </a:xfrm>
          <a:noFill/>
          <a:ln/>
        </p:spPr>
        <p:txBody>
          <a:bodyPr lIns="0" tIns="0" rIns="0" bIns="0">
            <a:spAutoFit/>
          </a:bodyPr>
          <a:lstStyle/>
          <a:p>
            <a:pPr defTabSz="464253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DBA4-1E3D-4A9E-92F1-4FCF8A57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FC03-8C3A-42BD-AD0F-DD2852D6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CA53-296F-4D82-934D-3DC8DE343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C9A3-BF44-4A17-B9AD-0513B1E6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FCFB-55AE-4613-A1EC-DDC2D908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1600-0708-4579-A19C-CB15B5DDC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56E2-73A8-4AA4-AB7A-1EF52943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8A0B-32DB-4BB5-BF83-C4CD218FC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DBAF-C9E8-41A8-B368-4E448255E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D9A4-66FE-424A-A363-877442D22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277E-AF43-4DF9-8927-160AFBAA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C588-9526-4F65-98FE-870690BAA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D092-242F-4031-A7A7-71F2B08C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CC8-CD80-45A6-B349-65E6018E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F71EE24-B3E3-423A-B91A-7509A570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05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USBR Updates: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Green River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CRFS Meeting December 8, 2015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Research Requests</a:t>
            </a: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0" y="1600200"/>
            <a:ext cx="34029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LTSP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Research results to date – Wildly Successful!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Spillway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Research Requests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10" y="1600200"/>
            <a:ext cx="34029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 spring research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Bestgen</a:t>
            </a:r>
            <a:r>
              <a:rPr lang="en-US" dirty="0" smtClean="0">
                <a:solidFill>
                  <a:schemeClr val="bg1"/>
                </a:solidFill>
              </a:rPr>
              <a:t> draft backwater synthesis report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Reach 2 request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Reach 3 request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Clarification email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Flaming Gorge Spring Operations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895600"/>
            <a:ext cx="16002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PP = 3 Days</a:t>
            </a:r>
          </a:p>
          <a:p>
            <a:pPr algn="ctr"/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Bypss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9 Days</a:t>
            </a:r>
          </a:p>
          <a:p>
            <a:pPr algn="ctr"/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Total = 278 </a:t>
            </a:r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kaf</a:t>
            </a:r>
            <a:endParaRPr lang="en-US" sz="1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 PP = 11 Days</a:t>
            </a:r>
          </a:p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 Bypass = 6 Days</a:t>
            </a:r>
          </a:p>
          <a:p>
            <a:pPr algn="ctr"/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Total = 293 </a:t>
            </a:r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kaf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985967" y="1826567"/>
            <a:ext cx="685800" cy="4572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671767" y="1597967"/>
            <a:ext cx="1981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ROD Peak – 16,850 </a:t>
            </a:r>
            <a:r>
              <a:rPr lang="en-US" sz="1200" dirty="0" err="1"/>
              <a:t>cfs</a:t>
            </a:r>
            <a:endParaRPr lang="en-US" sz="1200" dirty="0"/>
          </a:p>
          <a:p>
            <a:r>
              <a:rPr lang="en-US" sz="1200" dirty="0" smtClean="0"/>
              <a:t>LTSP Peak – 14,900 </a:t>
            </a:r>
            <a:r>
              <a:rPr lang="en-US" sz="1200" dirty="0" err="1" smtClean="0"/>
              <a:t>cfs</a:t>
            </a:r>
            <a:endParaRPr lang="en-US" sz="1200" dirty="0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824167" y="2059632"/>
            <a:ext cx="762000" cy="63672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42767" y="1531882"/>
            <a:ext cx="2209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ROD Days ≥ 8,300 </a:t>
            </a:r>
            <a:r>
              <a:rPr lang="en-US" sz="1200" dirty="0" err="1"/>
              <a:t>cfs</a:t>
            </a:r>
            <a:r>
              <a:rPr lang="en-US" sz="1200" dirty="0"/>
              <a:t> = 40</a:t>
            </a:r>
          </a:p>
          <a:p>
            <a:r>
              <a:rPr lang="en-US" sz="1200" dirty="0" smtClean="0"/>
              <a:t>LTSP Days ≥ 8,300 </a:t>
            </a:r>
            <a:r>
              <a:rPr lang="en-US" sz="1200" dirty="0" err="1" smtClean="0"/>
              <a:t>cfs</a:t>
            </a:r>
            <a:r>
              <a:rPr lang="en-US" sz="1200" dirty="0" smtClean="0"/>
              <a:t> = 30</a:t>
            </a:r>
          </a:p>
        </p:txBody>
      </p:sp>
    </p:spTree>
    <p:extLst>
      <p:ext uri="{BB962C8B-B14F-4D97-AF65-F5344CB8AC3E}">
        <p14:creationId xmlns:p14="http://schemas.microsoft.com/office/powerpoint/2010/main" val="3618608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762000"/>
            <a:ext cx="8583613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Release Scenarios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3429000"/>
            <a:ext cx="1295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Winter Release 2,200 </a:t>
            </a:r>
            <a:r>
              <a:rPr lang="en-US" sz="1200" dirty="0" err="1" smtClean="0"/>
              <a:t>cfs</a:t>
            </a:r>
            <a:endParaRPr lang="en-US" sz="1200" dirty="0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66331" y="3890665"/>
            <a:ext cx="1" cy="681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9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Release Scenarios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3888432"/>
            <a:ext cx="8001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USFWS Request</a:t>
            </a:r>
            <a:endParaRPr lang="en-US" sz="1200" dirty="0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090495" y="4350097"/>
            <a:ext cx="0" cy="376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0" y="762000"/>
            <a:ext cx="8583613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628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008313" cy="1162050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CRSP System Storage 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Observed April-July Inflow Percent of Average Volume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Fontenelle</a:t>
            </a:r>
            <a:r>
              <a:rPr lang="en-US" dirty="0" smtClean="0">
                <a:solidFill>
                  <a:schemeClr val="bg1"/>
                </a:solidFill>
              </a:rPr>
              <a:t> – 106%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Flaming Gorge – 106%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Blue Mesa – 105%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Navajo – 84%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Glen Canyon – 94%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338707" cy="59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7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Green River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534400" cy="39624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Fontenelle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Flaming Gorge</a:t>
            </a:r>
          </a:p>
        </p:txBody>
      </p:sp>
      <p:pic>
        <p:nvPicPr>
          <p:cNvPr id="6" name="Picture 3" descr="green_inp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3993011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sosceles Triangle 6"/>
          <p:cNvSpPr/>
          <p:nvPr/>
        </p:nvSpPr>
        <p:spPr bwMode="auto">
          <a:xfrm>
            <a:off x="5867400" y="3733800"/>
            <a:ext cx="152400" cy="152400"/>
          </a:xfrm>
          <a:prstGeom prst="triangl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6400800" y="5410200"/>
            <a:ext cx="152400" cy="152400"/>
          </a:xfrm>
          <a:prstGeom prst="triangl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Fontenelle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fontn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17435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2015 Operations Summary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(the good)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Reservoir filled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Peak elevation: 6505.5 </a:t>
            </a:r>
            <a:r>
              <a:rPr lang="en-US" dirty="0" err="1" smtClean="0">
                <a:solidFill>
                  <a:schemeClr val="bg1"/>
                </a:solidFill>
              </a:rPr>
              <a:t>ft</a:t>
            </a:r>
            <a:r>
              <a:rPr lang="en-US" dirty="0" smtClean="0">
                <a:solidFill>
                  <a:schemeClr val="bg1"/>
                </a:solidFill>
              </a:rPr>
              <a:t> (June 18)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voided spill (mostly)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Spring peak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Peak release: 7,030 </a:t>
            </a:r>
            <a:r>
              <a:rPr lang="en-US" dirty="0" err="1" smtClean="0">
                <a:solidFill>
                  <a:schemeClr val="bg1"/>
                </a:solidFill>
              </a:rPr>
              <a:t>cfs</a:t>
            </a:r>
            <a:r>
              <a:rPr lang="en-US" dirty="0" smtClean="0">
                <a:solidFill>
                  <a:schemeClr val="bg1"/>
                </a:solidFill>
              </a:rPr>
              <a:t> (June 13)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Peak inflow: 7,520 </a:t>
            </a:r>
            <a:r>
              <a:rPr lang="en-US" dirty="0" err="1" smtClean="0">
                <a:solidFill>
                  <a:schemeClr val="bg1"/>
                </a:solidFill>
              </a:rPr>
              <a:t>cfs</a:t>
            </a:r>
            <a:r>
              <a:rPr lang="en-US" dirty="0" smtClean="0">
                <a:solidFill>
                  <a:schemeClr val="bg1"/>
                </a:solidFill>
              </a:rPr>
              <a:t> (June 13)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Sufficient carry-over storage winter 2016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Baseflows</a:t>
            </a:r>
            <a:r>
              <a:rPr lang="en-US" dirty="0" smtClean="0">
                <a:solidFill>
                  <a:schemeClr val="bg1"/>
                </a:solidFill>
              </a:rPr>
              <a:t> set at 950 </a:t>
            </a:r>
            <a:r>
              <a:rPr lang="en-US" dirty="0" err="1" smtClean="0">
                <a:solidFill>
                  <a:schemeClr val="bg1"/>
                </a:solidFill>
              </a:rPr>
              <a:t>cfs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5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2015 Operations Summary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(the not so good)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Underestimated A-J inflow volume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Entered May anticipating “dry year operation”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illed reservoir by early June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 carry-over storage + May rainfall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Limited flexibility during June melt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T:\WRG\Reservoir Operations\Lee\Fontenelle\Working Group\2015\August\IMG_0794[1]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23161"/>
          <a:stretch/>
        </p:blipFill>
        <p:spPr bwMode="auto">
          <a:xfrm>
            <a:off x="228600" y="4343400"/>
            <a:ext cx="4495800" cy="238125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5181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Fontenelle</a:t>
            </a:r>
            <a:r>
              <a:rPr lang="en-US" i="1" dirty="0" smtClean="0">
                <a:solidFill>
                  <a:schemeClr val="bg1"/>
                </a:solidFill>
              </a:rPr>
              <a:t> Reservoir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“not spilling”, June 16, 2015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4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3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Flaming Gorge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01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Larval Trigger Study Plan</a:t>
            </a:r>
          </a:p>
        </p:txBody>
      </p:sp>
      <p:pic>
        <p:nvPicPr>
          <p:cNvPr id="10" name="Content Placeholder 9" descr="LTSP_CoverPag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8972" y="1600200"/>
            <a:ext cx="3497056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Time Reach 1 flows with the initial appearance of larval suckers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Design Matrix</a:t>
            </a:r>
          </a:p>
          <a:p>
            <a:pPr lvl="1"/>
            <a:r>
              <a:rPr lang="en-US" sz="1800" b="1" dirty="0" smtClean="0">
                <a:solidFill>
                  <a:schemeClr val="bg1"/>
                </a:solidFill>
              </a:rPr>
              <a:t>Three years of flows &lt; 18,600 cfs</a:t>
            </a:r>
          </a:p>
          <a:p>
            <a:pPr lvl="1"/>
            <a:r>
              <a:rPr lang="en-US" sz="1800" b="1" dirty="0" smtClean="0">
                <a:solidFill>
                  <a:schemeClr val="bg1"/>
                </a:solidFill>
              </a:rPr>
              <a:t>Three years of flows &gt; 18,600 cfs</a:t>
            </a:r>
          </a:p>
          <a:p>
            <a:pPr lvl="1"/>
            <a:r>
              <a:rPr lang="en-US" sz="1800" b="1" dirty="0" smtClean="0">
                <a:solidFill>
                  <a:schemeClr val="bg1"/>
                </a:solidFill>
              </a:rPr>
              <a:t>Connecting flows of at least seven days duration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37510</TotalTime>
  <Words>296</Words>
  <Application>Microsoft Macintosh PowerPoint</Application>
  <PresentationFormat>On-screen Show (4:3)</PresentationFormat>
  <Paragraphs>69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CRSP System Storage 2015</vt:lpstr>
      <vt:lpstr>Green River Operations</vt:lpstr>
      <vt:lpstr>Fontenelle Operations</vt:lpstr>
      <vt:lpstr>2015 Operations Summary  (the good)</vt:lpstr>
      <vt:lpstr>2015 Operations Summary  (the not so good)</vt:lpstr>
      <vt:lpstr>PowerPoint Presentation</vt:lpstr>
      <vt:lpstr>Flaming Gorge Operations</vt:lpstr>
      <vt:lpstr>Larval Trigger Study Plan</vt:lpstr>
      <vt:lpstr>Research Requests</vt:lpstr>
      <vt:lpstr>Research Requests</vt:lpstr>
      <vt:lpstr>Flaming Gorge Spring Operations</vt:lpstr>
      <vt:lpstr>Release Scenarios</vt:lpstr>
      <vt:lpstr>Release Scenarios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Michelle Stokes</cp:lastModifiedBy>
  <cp:revision>936</cp:revision>
  <dcterms:created xsi:type="dcterms:W3CDTF">2004-03-19T17:04:19Z</dcterms:created>
  <dcterms:modified xsi:type="dcterms:W3CDTF">2015-12-08T16:29:34Z</dcterms:modified>
</cp:coreProperties>
</file>