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24" r:id="rId3"/>
    <p:sldId id="425" r:id="rId4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703" autoAdjust="0"/>
  </p:normalViewPr>
  <p:slideViewPr>
    <p:cSldViewPr>
      <p:cViewPr varScale="1">
        <p:scale>
          <a:sx n="127" d="100"/>
          <a:sy n="127" d="100"/>
        </p:scale>
        <p:origin x="-120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410" y="-102"/>
      </p:cViewPr>
      <p:guideLst>
        <p:guide orient="horz" pos="2967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08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t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0188" y="0"/>
            <a:ext cx="30908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5563"/>
            <a:ext cx="30908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b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0188" y="8945563"/>
            <a:ext cx="30908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6F87F35-375E-4D3B-8073-1E19DE908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89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08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t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40188" y="0"/>
            <a:ext cx="30908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4375" y="4473575"/>
            <a:ext cx="5703888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45563"/>
            <a:ext cx="30908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b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0188" y="8945563"/>
            <a:ext cx="30908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6" tIns="47283" rIns="94566" bIns="47283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5A33081-856A-4828-9201-2E0681F4D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12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1DBA4-1E3D-4A9E-92F1-4FCF8A57B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DFC03-8C3A-42BD-AD0F-DD2852D60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DCA53-296F-4D82-934D-3DC8DE343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7C9A3-BF44-4A17-B9AD-0513B1E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FFCFB-55AE-4613-A1EC-DDC2D908F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71600-0708-4579-A19C-CB15B5DDC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B56E2-73A8-4AA4-AB7A-1EF52943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D8A0B-32DB-4BB5-BF83-C4CD218FC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BAF-C9E8-41A8-B368-4E448255E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4D9A4-66FE-424A-A363-877442D22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7277E-AF43-4DF9-8927-160AFBAA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AC588-9526-4F65-98FE-870690BAA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CD092-242F-4031-A7A7-71F2B08C8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5FCC8-CD80-45A6-B349-65E6018E1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F71EE24-B3E3-423A-B91A-7509A5700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305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USBR Technical Updates: </a:t>
            </a:r>
          </a:p>
          <a:p>
            <a:r>
              <a:rPr lang="en-US" sz="2400" b="1" i="1" dirty="0" smtClean="0">
                <a:solidFill>
                  <a:schemeClr val="bg1"/>
                </a:solidFill>
              </a:rPr>
              <a:t>CRFS Meeting December 8, 2015</a:t>
            </a:r>
            <a:endParaRPr lang="en-US" sz="2400" b="1" i="1" dirty="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USBR Modeling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Midterm Operations Model (MTOM)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Rolled out to stakeholders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used to provide initial conditions for risk analyses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Colorado River Simulation System (CRSS)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Operations (Drought Contingency Planning)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Real-Time Models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Yampa &amp;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Aspinall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83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USBR Outreach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06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Change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Wide Climate Risk Assessment (WWCRA)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Reservoir Operations Pilots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Forecasting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Subseasonal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Seasonal Precipitation Forecasting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Colorado River System Conservation Pilot Program (SCPP)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812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37493</TotalTime>
  <Words>84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USBR Modeling</vt:lpstr>
      <vt:lpstr>USBR Outreach</vt:lpstr>
    </vt:vector>
  </TitlesOfParts>
  <Company>usbr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Michelle Stokes</cp:lastModifiedBy>
  <cp:revision>935</cp:revision>
  <dcterms:created xsi:type="dcterms:W3CDTF">2004-03-19T17:04:19Z</dcterms:created>
  <dcterms:modified xsi:type="dcterms:W3CDTF">2015-12-08T16:30:47Z</dcterms:modified>
</cp:coreProperties>
</file>