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7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2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3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5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6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5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7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1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8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9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0E006-EA3B-466C-A244-E194DE7DADB0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0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Navajo New Operations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more decision tree</a:t>
            </a:r>
          </a:p>
          <a:p>
            <a:r>
              <a:rPr lang="en-US" dirty="0" smtClean="0"/>
              <a:t>Available Water for Spring Peak Release uses End of Water Year Storage Target (EWYST) of 6063 </a:t>
            </a:r>
            <a:r>
              <a:rPr lang="en-US" dirty="0" err="1" smtClean="0"/>
              <a:t>ft</a:t>
            </a:r>
            <a:r>
              <a:rPr lang="en-US" dirty="0" smtClean="0"/>
              <a:t> (with 6050 option)</a:t>
            </a:r>
          </a:p>
          <a:p>
            <a:r>
              <a:rPr lang="en-US" dirty="0" smtClean="0"/>
              <a:t>Navajo will be operated to meet EWYST by the end of each water year (with all users and TBF met).</a:t>
            </a:r>
          </a:p>
          <a:p>
            <a:r>
              <a:rPr lang="en-US" dirty="0" smtClean="0"/>
              <a:t>In dry years, reservoir may come short of EWYST.</a:t>
            </a:r>
          </a:p>
          <a:p>
            <a:r>
              <a:rPr lang="en-US" dirty="0" smtClean="0"/>
              <a:t>Risk of shortage is greatly reduced in modeling.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98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995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9092221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5590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304800"/>
            <a:ext cx="828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Navajo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27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5410200"/>
            <a:ext cx="2362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Navajo Target </a:t>
            </a:r>
            <a:r>
              <a:rPr lang="en-US" dirty="0" err="1" smtClean="0"/>
              <a:t>Baseflow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30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78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Navajo New Operations 2015</vt:lpstr>
      <vt:lpstr>PowerPoint Presentation</vt:lpstr>
      <vt:lpstr>PowerPoint Presentation</vt:lpstr>
      <vt:lpstr>PowerPoint Presentation</vt:lpstr>
      <vt:lpstr>PowerPoint Presentation</vt:lpstr>
    </vt:vector>
  </TitlesOfParts>
  <Company>Reclamation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Behery, Susan</dc:creator>
  <cp:lastModifiedBy>Behery, Susan</cp:lastModifiedBy>
  <cp:revision>2</cp:revision>
  <dcterms:created xsi:type="dcterms:W3CDTF">2015-03-25T22:24:04Z</dcterms:created>
  <dcterms:modified xsi:type="dcterms:W3CDTF">2015-03-25T22:32:42Z</dcterms:modified>
</cp:coreProperties>
</file>