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8" r:id="rId3"/>
    <p:sldId id="256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666" y="-3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77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120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32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453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162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57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770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101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9824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999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A0E006-EA3B-466C-A244-E194DE7DADB0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59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0E006-EA3B-466C-A244-E194DE7DADB0}" type="datetimeFigureOut">
              <a:rPr lang="en-US" smtClean="0"/>
              <a:t>3/14/2016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155055-C509-4580-8DC5-2AA044FCB4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10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Navajo </a:t>
            </a:r>
            <a:r>
              <a:rPr lang="en-US" dirty="0" smtClean="0"/>
              <a:t>Operations 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dirty="0" smtClean="0"/>
              <a:t>No more decision tree</a:t>
            </a:r>
          </a:p>
          <a:p>
            <a:r>
              <a:rPr lang="en-US" sz="2600" dirty="0" smtClean="0"/>
              <a:t>Navajo operated </a:t>
            </a:r>
            <a:r>
              <a:rPr lang="en-US" sz="2600" dirty="0" smtClean="0"/>
              <a:t>to meet </a:t>
            </a:r>
            <a:r>
              <a:rPr lang="en-US" sz="2600" dirty="0" smtClean="0"/>
              <a:t>storage target </a:t>
            </a:r>
            <a:r>
              <a:rPr lang="en-US" sz="2600" dirty="0" smtClean="0"/>
              <a:t>by the end of each water year (with all users and TBF met</a:t>
            </a:r>
            <a:r>
              <a:rPr lang="en-US" sz="2600" dirty="0" smtClean="0"/>
              <a:t>).</a:t>
            </a:r>
          </a:p>
          <a:p>
            <a:r>
              <a:rPr lang="en-US" sz="2600" dirty="0"/>
              <a:t>Available Water for Spring Peak Release now calculated with end of water year target 6050 ft. </a:t>
            </a:r>
          </a:p>
          <a:p>
            <a:r>
              <a:rPr lang="en-US" sz="2600" dirty="0" smtClean="0"/>
              <a:t>SPR is maximum number of 5,000 </a:t>
            </a:r>
            <a:r>
              <a:rPr lang="en-US" sz="2600" dirty="0" err="1" smtClean="0"/>
              <a:t>cfs</a:t>
            </a:r>
            <a:r>
              <a:rPr lang="en-US" sz="2600" dirty="0" smtClean="0"/>
              <a:t> days with 3-day ramp up and 2-week ramp down. Min 21 days, max 60 days.</a:t>
            </a:r>
          </a:p>
          <a:p>
            <a:r>
              <a:rPr lang="en-US" sz="2600" dirty="0" smtClean="0"/>
              <a:t>Operational spill used to end water year at 6063 ft.</a:t>
            </a:r>
            <a:endParaRPr lang="en-US" sz="2600" dirty="0" smtClean="0"/>
          </a:p>
          <a:p>
            <a:r>
              <a:rPr lang="en-US" sz="2600" dirty="0" smtClean="0"/>
              <a:t>In dry years, reservoir may come short of EWYST.</a:t>
            </a:r>
          </a:p>
          <a:p>
            <a:r>
              <a:rPr lang="en-US" sz="2600" dirty="0" smtClean="0"/>
              <a:t>Risk of shortage is greatly reduced in modeling.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98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Navajo Reservoir Available Water for Spring Peak Release 2016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2374106"/>
            <a:ext cx="8915400" cy="1619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5590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762000" y="5486400"/>
            <a:ext cx="7696200" cy="304800"/>
          </a:xfrm>
          <a:prstGeom prst="rect">
            <a:avLst/>
          </a:prstGeom>
          <a:solidFill>
            <a:srgbClr val="FFC000">
              <a:alpha val="16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95671" y="5638800"/>
            <a:ext cx="867545" cy="1846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00" i="1" dirty="0" smtClean="0">
                <a:solidFill>
                  <a:schemeClr val="accent6">
                    <a:lumMod val="50000"/>
                  </a:schemeClr>
                </a:solidFill>
              </a:rPr>
              <a:t>TBF 500 </a:t>
            </a:r>
            <a:r>
              <a:rPr lang="en-US" sz="600" i="1" dirty="0" err="1" smtClean="0">
                <a:solidFill>
                  <a:schemeClr val="accent6">
                    <a:lumMod val="50000"/>
                  </a:schemeClr>
                </a:solidFill>
              </a:rPr>
              <a:t>cfs</a:t>
            </a:r>
            <a:r>
              <a:rPr lang="en-US" sz="600" i="1" dirty="0" smtClean="0">
                <a:solidFill>
                  <a:schemeClr val="accent6">
                    <a:lumMod val="50000"/>
                  </a:schemeClr>
                </a:solidFill>
              </a:rPr>
              <a:t> – 1000 </a:t>
            </a:r>
            <a:r>
              <a:rPr lang="en-US" sz="600" i="1" dirty="0" err="1" smtClean="0">
                <a:solidFill>
                  <a:schemeClr val="accent6">
                    <a:lumMod val="50000"/>
                  </a:schemeClr>
                </a:solidFill>
              </a:rPr>
              <a:t>cfs</a:t>
            </a:r>
            <a:endParaRPr lang="en-US" sz="600" i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956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3068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1188746"/>
            <a:ext cx="2364162" cy="944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741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116</Words>
  <Application>Microsoft Office PowerPoint</Application>
  <PresentationFormat>On-screen Show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Navajo Operations 2016</vt:lpstr>
      <vt:lpstr>Navajo Reservoir Available Water for Spring Peak Release 2016</vt:lpstr>
      <vt:lpstr>PowerPoint Presentation</vt:lpstr>
      <vt:lpstr>PowerPoint Presentation</vt:lpstr>
    </vt:vector>
  </TitlesOfParts>
  <Company>Reclamation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Behery, Susan</dc:creator>
  <cp:lastModifiedBy>Behery, Susan</cp:lastModifiedBy>
  <cp:revision>9</cp:revision>
  <dcterms:created xsi:type="dcterms:W3CDTF">2015-03-25T22:24:04Z</dcterms:created>
  <dcterms:modified xsi:type="dcterms:W3CDTF">2016-03-14T20:45:58Z</dcterms:modified>
</cp:coreProperties>
</file>